
<file path=[Content_Types].xml><?xml version="1.0" encoding="utf-8"?>
<Types xmlns="http://schemas.openxmlformats.org/package/2006/content-types">
  <Default Extension="xml" ContentType="application/xml"/>
  <Default Extension="jpeg" ContentType="image/jpeg"/>
  <Default Extension="m4v" ContentType="video/unknown"/>
  <Default Extension="emf" ContentType="image/x-emf"/>
  <Default Extension="jpg" ContentType="image/jpeg"/>
  <Default Extension="rels" ContentType="application/vnd.openxmlformats-package.relationships+xml"/>
  <Default Extension="vml" ContentType="application/vnd.openxmlformats-officedocument.vmlDrawing"/>
  <Default Extension="wdp" ContentType="image/vnd.ms-photo"/>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drawings/drawing2.xml" ContentType="application/vnd.openxmlformats-officedocument.drawingml.chartshapes+xml"/>
  <Override PartName="/ppt/charts/chart19.xml" ContentType="application/vnd.openxmlformats-officedocument.drawingml.chart+xml"/>
  <Override PartName="/ppt/notesSlides/notesSlide3.xml" ContentType="application/vnd.openxmlformats-officedocument.presentationml.notesSlide+xml"/>
  <Override PartName="/ppt/charts/chart20.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1.xml" ContentType="application/vnd.openxmlformats-officedocument.drawingml.chart+xml"/>
  <Override PartName="/ppt/drawings/drawing3.xml" ContentType="application/vnd.openxmlformats-officedocument.drawingml.chartshapes+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4.xml" ContentType="application/vnd.openxmlformats-officedocument.drawingml.chart+xml"/>
  <Override PartName="/ppt/charts/chart35.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36.xml" ContentType="application/vnd.openxmlformats-officedocument.drawingml.chart+xml"/>
  <Override PartName="/ppt/charts/chart37.xml" ContentType="application/vnd.openxmlformats-officedocument.drawingml.chart+xml"/>
  <Override PartName="/ppt/notesSlides/notesSlide32.xml" ContentType="application/vnd.openxmlformats-officedocument.presentationml.notesSlide+xml"/>
  <Override PartName="/ppt/charts/chart38.xml" ContentType="application/vnd.openxmlformats-officedocument.drawingml.chart+xml"/>
  <Override PartName="/ppt/notesSlides/notesSlide33.xml" ContentType="application/vnd.openxmlformats-officedocument.presentationml.notesSlide+xml"/>
  <Override PartName="/ppt/charts/chart39.xml" ContentType="application/vnd.openxmlformats-officedocument.drawingml.chart+xml"/>
  <Override PartName="/ppt/charts/chart40.xml" ContentType="application/vnd.openxmlformats-officedocument.drawingml.chart+xml"/>
  <Override PartName="/ppt/notesSlides/notesSlide34.xml" ContentType="application/vnd.openxmlformats-officedocument.presentationml.notesSlide+xml"/>
  <Override PartName="/ppt/charts/chart4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3"/>
  </p:notesMasterIdLst>
  <p:sldIdLst>
    <p:sldId id="468" r:id="rId2"/>
    <p:sldId id="651" r:id="rId3"/>
    <p:sldId id="652" r:id="rId4"/>
    <p:sldId id="653" r:id="rId5"/>
    <p:sldId id="654" r:id="rId6"/>
    <p:sldId id="542" r:id="rId7"/>
    <p:sldId id="427" r:id="rId8"/>
    <p:sldId id="544" r:id="rId9"/>
    <p:sldId id="552" r:id="rId10"/>
    <p:sldId id="541" r:id="rId11"/>
    <p:sldId id="626" r:id="rId12"/>
    <p:sldId id="627" r:id="rId13"/>
    <p:sldId id="660" r:id="rId14"/>
    <p:sldId id="661" r:id="rId15"/>
    <p:sldId id="662" r:id="rId16"/>
    <p:sldId id="663" r:id="rId17"/>
    <p:sldId id="684" r:id="rId18"/>
    <p:sldId id="656" r:id="rId19"/>
    <p:sldId id="657" r:id="rId20"/>
    <p:sldId id="658" r:id="rId21"/>
    <p:sldId id="625" r:id="rId22"/>
    <p:sldId id="622" r:id="rId23"/>
    <p:sldId id="664" r:id="rId24"/>
    <p:sldId id="665" r:id="rId25"/>
    <p:sldId id="666" r:id="rId26"/>
    <p:sldId id="516" r:id="rId27"/>
    <p:sldId id="621" r:id="rId28"/>
    <p:sldId id="550" r:id="rId29"/>
    <p:sldId id="498" r:id="rId30"/>
    <p:sldId id="551" r:id="rId31"/>
    <p:sldId id="655" r:id="rId32"/>
    <p:sldId id="556" r:id="rId33"/>
    <p:sldId id="557" r:id="rId34"/>
    <p:sldId id="558" r:id="rId35"/>
    <p:sldId id="560" r:id="rId36"/>
    <p:sldId id="561" r:id="rId37"/>
    <p:sldId id="562" r:id="rId38"/>
    <p:sldId id="563" r:id="rId39"/>
    <p:sldId id="564" r:id="rId40"/>
    <p:sldId id="565" r:id="rId41"/>
    <p:sldId id="630" r:id="rId42"/>
    <p:sldId id="631" r:id="rId43"/>
    <p:sldId id="566" r:id="rId44"/>
    <p:sldId id="567" r:id="rId45"/>
    <p:sldId id="570" r:id="rId46"/>
    <p:sldId id="571" r:id="rId47"/>
    <p:sldId id="572" r:id="rId48"/>
    <p:sldId id="573" r:id="rId49"/>
    <p:sldId id="747" r:id="rId50"/>
    <p:sldId id="748" r:id="rId51"/>
    <p:sldId id="749" r:id="rId52"/>
    <p:sldId id="750" r:id="rId53"/>
    <p:sldId id="751" r:id="rId54"/>
    <p:sldId id="752" r:id="rId55"/>
    <p:sldId id="753" r:id="rId56"/>
    <p:sldId id="574" r:id="rId57"/>
    <p:sldId id="575" r:id="rId58"/>
    <p:sldId id="576" r:id="rId59"/>
    <p:sldId id="579" r:id="rId60"/>
    <p:sldId id="580" r:id="rId61"/>
    <p:sldId id="581" r:id="rId62"/>
    <p:sldId id="582" r:id="rId63"/>
    <p:sldId id="583" r:id="rId64"/>
    <p:sldId id="584" r:id="rId65"/>
    <p:sldId id="585" r:id="rId66"/>
    <p:sldId id="586" r:id="rId67"/>
    <p:sldId id="587" r:id="rId68"/>
    <p:sldId id="588" r:id="rId69"/>
    <p:sldId id="607" r:id="rId70"/>
    <p:sldId id="608" r:id="rId71"/>
    <p:sldId id="609" r:id="rId72"/>
    <p:sldId id="610" r:id="rId73"/>
    <p:sldId id="611" r:id="rId74"/>
    <p:sldId id="612" r:id="rId75"/>
    <p:sldId id="613" r:id="rId76"/>
    <p:sldId id="614" r:id="rId77"/>
    <p:sldId id="615" r:id="rId78"/>
    <p:sldId id="616" r:id="rId79"/>
    <p:sldId id="617" r:id="rId80"/>
    <p:sldId id="618" r:id="rId81"/>
    <p:sldId id="619" r:id="rId82"/>
    <p:sldId id="620" r:id="rId83"/>
    <p:sldId id="509" r:id="rId84"/>
    <p:sldId id="628" r:id="rId85"/>
    <p:sldId id="629" r:id="rId86"/>
    <p:sldId id="442" r:id="rId87"/>
    <p:sldId id="444" r:id="rId88"/>
    <p:sldId id="743" r:id="rId89"/>
    <p:sldId id="744" r:id="rId90"/>
    <p:sldId id="274" r:id="rId91"/>
    <p:sldId id="275" r:id="rId92"/>
    <p:sldId id="276" r:id="rId93"/>
    <p:sldId id="273" r:id="rId94"/>
    <p:sldId id="667" r:id="rId95"/>
    <p:sldId id="668" r:id="rId96"/>
    <p:sldId id="669" r:id="rId97"/>
    <p:sldId id="670" r:id="rId98"/>
    <p:sldId id="672" r:id="rId99"/>
    <p:sldId id="673" r:id="rId100"/>
    <p:sldId id="736" r:id="rId101"/>
    <p:sldId id="738" r:id="rId102"/>
    <p:sldId id="737" r:id="rId103"/>
    <p:sldId id="676" r:id="rId104"/>
    <p:sldId id="452" r:id="rId105"/>
    <p:sldId id="453" r:id="rId106"/>
    <p:sldId id="454" r:id="rId107"/>
    <p:sldId id="455" r:id="rId108"/>
    <p:sldId id="456" r:id="rId109"/>
    <p:sldId id="677" r:id="rId110"/>
    <p:sldId id="449" r:id="rId111"/>
    <p:sldId id="450" r:id="rId112"/>
    <p:sldId id="754" r:id="rId113"/>
    <p:sldId id="678" r:id="rId114"/>
    <p:sldId id="742" r:id="rId115"/>
    <p:sldId id="734" r:id="rId116"/>
    <p:sldId id="735" r:id="rId117"/>
    <p:sldId id="679" r:id="rId118"/>
    <p:sldId id="680" r:id="rId119"/>
    <p:sldId id="681" r:id="rId120"/>
    <p:sldId id="278" r:id="rId121"/>
    <p:sldId id="479" r:id="rId122"/>
    <p:sldId id="480" r:id="rId123"/>
    <p:sldId id="443" r:id="rId124"/>
    <p:sldId id="729" r:id="rId125"/>
    <p:sldId id="730" r:id="rId126"/>
    <p:sldId id="745" r:id="rId127"/>
    <p:sldId id="685" r:id="rId128"/>
    <p:sldId id="728" r:id="rId129"/>
    <p:sldId id="471" r:id="rId130"/>
    <p:sldId id="374" r:id="rId131"/>
    <p:sldId id="435" r:id="rId132"/>
    <p:sldId id="375" r:id="rId133"/>
    <p:sldId id="377" r:id="rId134"/>
    <p:sldId id="378" r:id="rId135"/>
    <p:sldId id="379" r:id="rId136"/>
    <p:sldId id="472" r:id="rId137"/>
    <p:sldId id="473" r:id="rId138"/>
    <p:sldId id="686" r:id="rId139"/>
    <p:sldId id="687" r:id="rId140"/>
    <p:sldId id="383" r:id="rId141"/>
    <p:sldId id="688" r:id="rId142"/>
    <p:sldId id="689" r:id="rId143"/>
    <p:sldId id="690" r:id="rId144"/>
    <p:sldId id="691" r:id="rId145"/>
    <p:sldId id="721" r:id="rId146"/>
    <p:sldId id="722" r:id="rId147"/>
    <p:sldId id="692" r:id="rId148"/>
    <p:sldId id="693" r:id="rId149"/>
    <p:sldId id="694" r:id="rId150"/>
    <p:sldId id="695" r:id="rId151"/>
    <p:sldId id="696" r:id="rId152"/>
    <p:sldId id="697" r:id="rId153"/>
    <p:sldId id="698" r:id="rId154"/>
    <p:sldId id="699" r:id="rId155"/>
    <p:sldId id="700" r:id="rId156"/>
    <p:sldId id="701" r:id="rId157"/>
    <p:sldId id="702" r:id="rId158"/>
    <p:sldId id="703" r:id="rId159"/>
    <p:sldId id="704" r:id="rId160"/>
    <p:sldId id="705" r:id="rId161"/>
    <p:sldId id="706" r:id="rId162"/>
    <p:sldId id="707" r:id="rId163"/>
    <p:sldId id="708" r:id="rId164"/>
    <p:sldId id="709" r:id="rId165"/>
    <p:sldId id="710" r:id="rId166"/>
    <p:sldId id="726" r:id="rId167"/>
    <p:sldId id="711" r:id="rId168"/>
    <p:sldId id="719" r:id="rId169"/>
    <p:sldId id="712" r:id="rId170"/>
    <p:sldId id="713" r:id="rId171"/>
    <p:sldId id="714" r:id="rId172"/>
    <p:sldId id="715" r:id="rId173"/>
    <p:sldId id="731" r:id="rId174"/>
    <p:sldId id="717" r:id="rId175"/>
    <p:sldId id="398" r:id="rId176"/>
    <p:sldId id="399" r:id="rId177"/>
    <p:sldId id="400" r:id="rId178"/>
    <p:sldId id="401" r:id="rId179"/>
    <p:sldId id="402" r:id="rId180"/>
    <p:sldId id="403" r:id="rId181"/>
    <p:sldId id="404" r:id="rId182"/>
    <p:sldId id="405" r:id="rId183"/>
    <p:sldId id="406" r:id="rId184"/>
    <p:sldId id="407" r:id="rId185"/>
    <p:sldId id="408" r:id="rId186"/>
    <p:sldId id="409" r:id="rId187"/>
    <p:sldId id="489" r:id="rId188"/>
    <p:sldId id="474" r:id="rId189"/>
    <p:sldId id="537" r:id="rId190"/>
    <p:sldId id="538" r:id="rId191"/>
    <p:sldId id="739" r:id="rId192"/>
    <p:sldId id="740" r:id="rId193"/>
    <p:sldId id="741" r:id="rId194"/>
    <p:sldId id="746" r:id="rId195"/>
    <p:sldId id="461" r:id="rId196"/>
    <p:sldId id="723" r:id="rId197"/>
    <p:sldId id="634" r:id="rId198"/>
    <p:sldId id="635" r:id="rId199"/>
    <p:sldId id="636" r:id="rId200"/>
    <p:sldId id="637" r:id="rId201"/>
    <p:sldId id="638" r:id="rId202"/>
    <p:sldId id="639" r:id="rId203"/>
    <p:sldId id="640" r:id="rId204"/>
    <p:sldId id="641" r:id="rId205"/>
    <p:sldId id="642" r:id="rId206"/>
    <p:sldId id="643" r:id="rId207"/>
    <p:sldId id="644" r:id="rId208"/>
    <p:sldId id="645" r:id="rId209"/>
    <p:sldId id="646" r:id="rId210"/>
    <p:sldId id="647" r:id="rId211"/>
    <p:sldId id="648" r:id="rId212"/>
    <p:sldId id="649" r:id="rId213"/>
    <p:sldId id="633" r:id="rId214"/>
    <p:sldId id="650" r:id="rId215"/>
    <p:sldId id="545" r:id="rId216"/>
    <p:sldId id="531" r:id="rId217"/>
    <p:sldId id="520" r:id="rId218"/>
    <p:sldId id="521" r:id="rId219"/>
    <p:sldId id="522" r:id="rId220"/>
    <p:sldId id="524" r:id="rId221"/>
    <p:sldId id="525" r:id="rId2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61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912"/>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224" Type="http://schemas.openxmlformats.org/officeDocument/2006/relationships/printerSettings" Target="printerSettings/printerSettings1.bin"/><Relationship Id="rId225" Type="http://schemas.openxmlformats.org/officeDocument/2006/relationships/presProps" Target="presProps.xml"/><Relationship Id="rId226" Type="http://schemas.openxmlformats.org/officeDocument/2006/relationships/viewProps" Target="viewProps.xml"/><Relationship Id="rId227" Type="http://schemas.openxmlformats.org/officeDocument/2006/relationships/theme" Target="theme/theme1.xml"/><Relationship Id="rId228" Type="http://schemas.openxmlformats.org/officeDocument/2006/relationships/tableStyles" Target="tableStyles.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piech:Library:Application%20Support:Microsoft:Office:Office%202011%20AutoRecovery:Workbook1%20(version%201).xlsb" TargetMode="External"/><Relationship Id="rId2"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curriculum.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curriculum.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curriculum.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curriculum.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_rels/chart18.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oleObject" Target="Macintosh%20HD:Users:cpiech:Documents:Research:policyLearner:results:policyEvaluation.xlsx" TargetMode="External"/><Relationship Id="rId3" Type="http://schemas.openxmlformats.org/officeDocument/2006/relationships/chartUserShapes" Target="../drawings/drawing2.xml"/></Relationships>
</file>

<file path=ppt/charts/_rels/chart19.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cpiech:Documents:Research:policyLearner:results:annotationImpact.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1.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oleObject" Target="Macintosh%20HD:Users:cpiech:Documents:Research:policyLearner:results:policyEvaluation.xlsx" TargetMode="External"/><Relationship Id="rId3" Type="http://schemas.openxmlformats.org/officeDocument/2006/relationships/chartUserShapes" Target="../drawings/drawing3.xml"/></Relationships>
</file>

<file path=ppt/charts/_rels/chart22.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Macintosh%20HD:Users:cpiech:Documents:Research:policyLearner:results:learningCurve.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Macintosh%20HD:Users:cpiech:Documents:Research:policyLearner:results:learningCurve.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Macintosh%20HD:Users:cpiech:Documents:Research:policyLearner:results:retentionPrediction.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Macintosh%20HD:Users:cpiech:Documents:Research:policyLearner:results:retentionPrediction.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Macintosh%20HD:Users:jhuang11:work:code:codeweb:docs:www14:figs:data.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cpiech:Documents:Research:policyLearner:results:annotationImpact.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Macintosh%20HD:Users:jhuang11:Library:Application%20Support:Microsoft:Office:Office%202011%20AutoRecovery:data%20(version%201).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Macintosh%20HD:Users:jhuang11:work:code:codeweb:docs:www14:figs:data.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Macintosh%20HD:Users:jhuang11:work:code:codeweb:docs:www14:figs:data.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Macintosh%20HD:Users:jhuang11:work:code:codeweb:docs:www14:figs:data.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Macintosh%20HD:Users:cpiech:Documents:Research:encoding:programEncoder:results:outputPredictionCodeOrg.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Macintosh%20HD:Users:cpiech:Library:Application%20Support:Microsoft:Office:Office%202011%20AutoRecovery:Workbook1%20(version%201).xlsb"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Workbook4"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Macintosh%20HD:Users:cpiech:Documents:Research:encoding:results:midpointForceMult.xlsx"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Macintosh%20HD:Users:cpiech:Documents:Research:policyLearner:results:policyEvaluation.xlsx" TargetMode="External"/></Relationships>
</file>

<file path=ppt/charts/_rels/chart39.xml.rels><?xml version="1.0" encoding="UTF-8" standalone="yes"?>
<Relationships xmlns="http://schemas.openxmlformats.org/package/2006/relationships"><Relationship Id="rId1" Type="http://schemas.openxmlformats.org/officeDocument/2006/relationships/oleObject" Target="file:///C:\Users\Chris\University\Coursera\peerGrading\results\hci\figures\Figure%20Number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cpiech:Documents:Research:encoding:results:newspaperCountsZipf.xlsx" TargetMode="External"/></Relationships>
</file>

<file path=ppt/charts/_rels/chart40.xml.rels><?xml version="1.0" encoding="UTF-8" standalone="yes"?>
<Relationships xmlns="http://schemas.openxmlformats.org/package/2006/relationships"><Relationship Id="rId1" Type="http://schemas.openxmlformats.org/officeDocument/2006/relationships/oleObject" Target="file:///C:\Users\Chris\University\Coursera\peerGrading\results\hci\figures\Figure%20Numbers.xlsx" TargetMode="External"/></Relationships>
</file>

<file path=ppt/charts/_rels/chart41.xml.rels><?xml version="1.0" encoding="UTF-8" standalone="yes"?>
<Relationships xmlns="http://schemas.openxmlformats.org/package/2006/relationships"><Relationship Id="rId1" Type="http://schemas.openxmlformats.org/officeDocument/2006/relationships/oleObject" Target="Macintosh%20HD:Users:jhuang11:Downloads:figureNumber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cpiech:Documents:Research:encoding:results:midpointCountsZipf.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increaseConcept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increaseConcept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increaseConcept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cpiech:Documents:Research:knowledgeTracing:results:increaseConcep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solidFill>
                <a:schemeClr val="bg1"/>
              </a:solidFill>
            </a:ln>
            <a:effectLst/>
          </c:spPr>
          <c:marker>
            <c:spPr>
              <a:solidFill>
                <a:schemeClr val="bg1"/>
              </a:solidFill>
              <a:ln>
                <a:solidFill>
                  <a:schemeClr val="bg1"/>
                </a:solidFill>
              </a:ln>
              <a:effectLst/>
            </c:spPr>
          </c:marker>
          <c:xVal>
            <c:numRef>
              <c:f>Sheet3!$A$1:$A$3</c:f>
              <c:numCache>
                <c:formatCode>General</c:formatCode>
                <c:ptCount val="3"/>
                <c:pt idx="0">
                  <c:v>2011.0</c:v>
                </c:pt>
                <c:pt idx="1">
                  <c:v>2016.0</c:v>
                </c:pt>
                <c:pt idx="2">
                  <c:v>2021.0</c:v>
                </c:pt>
              </c:numCache>
            </c:numRef>
          </c:xVal>
          <c:yVal>
            <c:numRef>
              <c:f>Sheet3!$B$1:$B$3</c:f>
              <c:numCache>
                <c:formatCode>General</c:formatCode>
                <c:ptCount val="3"/>
                <c:pt idx="0">
                  <c:v>50.0</c:v>
                </c:pt>
                <c:pt idx="1">
                  <c:v>250.0</c:v>
                </c:pt>
                <c:pt idx="2">
                  <c:v>450.0</c:v>
                </c:pt>
              </c:numCache>
            </c:numRef>
          </c:yVal>
          <c:smooth val="0"/>
        </c:ser>
        <c:dLbls>
          <c:showLegendKey val="0"/>
          <c:showVal val="0"/>
          <c:showCatName val="0"/>
          <c:showSerName val="0"/>
          <c:showPercent val="0"/>
          <c:showBubbleSize val="0"/>
        </c:dLbls>
        <c:axId val="2023462360"/>
        <c:axId val="2023464088"/>
      </c:scatterChart>
      <c:valAx>
        <c:axId val="2023462360"/>
        <c:scaling>
          <c:orientation val="minMax"/>
        </c:scaling>
        <c:delete val="0"/>
        <c:axPos val="b"/>
        <c:numFmt formatCode="General" sourceLinked="1"/>
        <c:majorTickMark val="out"/>
        <c:minorTickMark val="none"/>
        <c:tickLblPos val="nextTo"/>
        <c:crossAx val="2023464088"/>
        <c:crosses val="autoZero"/>
        <c:crossBetween val="midCat"/>
      </c:valAx>
      <c:valAx>
        <c:axId val="2023464088"/>
        <c:scaling>
          <c:orientation val="minMax"/>
          <c:max val="2000.0"/>
        </c:scaling>
        <c:delete val="0"/>
        <c:axPos val="l"/>
        <c:title>
          <c:tx>
            <c:rich>
              <a:bodyPr rot="-5400000" vert="horz"/>
              <a:lstStyle/>
              <a:p>
                <a:pPr>
                  <a:defRPr/>
                </a:pPr>
                <a:r>
                  <a:rPr lang="en-US"/>
                  <a:t>Thousands</a:t>
                </a:r>
              </a:p>
            </c:rich>
          </c:tx>
          <c:layout/>
          <c:overlay val="0"/>
        </c:title>
        <c:numFmt formatCode="General" sourceLinked="1"/>
        <c:majorTickMark val="out"/>
        <c:minorTickMark val="none"/>
        <c:tickLblPos val="nextTo"/>
        <c:crossAx val="2023462360"/>
        <c:crosses val="autoZero"/>
        <c:crossBetween val="midCat"/>
      </c:valAx>
    </c:plotArea>
    <c:plotVisOnly val="1"/>
    <c:dispBlanksAs val="gap"/>
    <c:showDLblsOverMax val="0"/>
  </c:chart>
  <c:txPr>
    <a:bodyPr/>
    <a:lstStyle/>
    <a:p>
      <a:pPr>
        <a:defRPr sz="3000">
          <a:latin typeface="Times"/>
          <a:cs typeface="Times"/>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dPt>
            <c:idx val="0"/>
            <c:invertIfNegative val="0"/>
            <c:bubble3D val="0"/>
            <c:spPr>
              <a:solidFill>
                <a:schemeClr val="tx1"/>
              </a:solidFill>
            </c:spPr>
          </c:dPt>
          <c:dPt>
            <c:idx val="1"/>
            <c:invertIfNegative val="0"/>
            <c:bubble3D val="0"/>
            <c:spPr>
              <a:solidFill>
                <a:schemeClr val="tx2">
                  <a:lumMod val="60000"/>
                  <a:lumOff val="40000"/>
                </a:schemeClr>
              </a:solidFill>
            </c:spPr>
          </c:dPt>
          <c:dPt>
            <c:idx val="2"/>
            <c:invertIfNegative val="0"/>
            <c:bubble3D val="0"/>
            <c:spPr>
              <a:solidFill>
                <a:schemeClr val="accent4"/>
              </a:solidFill>
            </c:spPr>
          </c:dPt>
          <c:dPt>
            <c:idx val="3"/>
            <c:invertIfNegative val="0"/>
            <c:bubble3D val="0"/>
            <c:spPr>
              <a:solidFill>
                <a:schemeClr val="accent3"/>
              </a:solidFill>
            </c:spPr>
          </c:dPt>
          <c:errBars>
            <c:errBarType val="both"/>
            <c:errValType val="fixedVal"/>
            <c:noEndCap val="0"/>
            <c:val val="0.005"/>
          </c:errBars>
          <c:cat>
            <c:strRef>
              <c:f>Sheet1!$A$2:$A$5</c:f>
              <c:strCache>
                <c:ptCount val="4"/>
                <c:pt idx="0">
                  <c:v>Marginal</c:v>
                </c:pt>
                <c:pt idx="1">
                  <c:v>BKT</c:v>
                </c:pt>
                <c:pt idx="2">
                  <c:v>BKT*</c:v>
                </c:pt>
                <c:pt idx="3">
                  <c:v>DKT</c:v>
                </c:pt>
              </c:strCache>
            </c:strRef>
          </c:cat>
          <c:val>
            <c:numRef>
              <c:f>Sheet1!$B$2:$B$5</c:f>
              <c:numCache>
                <c:formatCode>General</c:formatCode>
                <c:ptCount val="4"/>
                <c:pt idx="0">
                  <c:v>0.62</c:v>
                </c:pt>
                <c:pt idx="1">
                  <c:v>0.67</c:v>
                </c:pt>
                <c:pt idx="2">
                  <c:v>0.69</c:v>
                </c:pt>
                <c:pt idx="3">
                  <c:v>0.86</c:v>
                </c:pt>
              </c:numCache>
            </c:numRef>
          </c:val>
        </c:ser>
        <c:dLbls>
          <c:showLegendKey val="0"/>
          <c:showVal val="0"/>
          <c:showCatName val="0"/>
          <c:showSerName val="0"/>
          <c:showPercent val="0"/>
          <c:showBubbleSize val="0"/>
        </c:dLbls>
        <c:gapWidth val="10"/>
        <c:axId val="-2035214568"/>
        <c:axId val="-2035211592"/>
      </c:barChart>
      <c:catAx>
        <c:axId val="-2035214568"/>
        <c:scaling>
          <c:orientation val="minMax"/>
        </c:scaling>
        <c:delete val="0"/>
        <c:axPos val="b"/>
        <c:majorTickMark val="out"/>
        <c:minorTickMark val="none"/>
        <c:tickLblPos val="nextTo"/>
        <c:crossAx val="-2035211592"/>
        <c:crosses val="autoZero"/>
        <c:auto val="1"/>
        <c:lblAlgn val="ctr"/>
        <c:lblOffset val="100"/>
        <c:noMultiLvlLbl val="0"/>
      </c:catAx>
      <c:valAx>
        <c:axId val="-2035211592"/>
        <c:scaling>
          <c:orientation val="minMax"/>
          <c:min val="0.6"/>
        </c:scaling>
        <c:delete val="0"/>
        <c:axPos val="l"/>
        <c:title>
          <c:tx>
            <c:rich>
              <a:bodyPr rot="-5400000" vert="horz"/>
              <a:lstStyle/>
              <a:p>
                <a:pPr>
                  <a:defRPr/>
                </a:pPr>
                <a:r>
                  <a:rPr lang="en-US" dirty="0" smtClean="0"/>
                  <a:t>Benchmark AUC</a:t>
                </a:r>
                <a:endParaRPr lang="en-US" dirty="0"/>
              </a:p>
            </c:rich>
          </c:tx>
          <c:layout/>
          <c:overlay val="0"/>
        </c:title>
        <c:numFmt formatCode="General" sourceLinked="1"/>
        <c:majorTickMark val="out"/>
        <c:minorTickMark val="none"/>
        <c:tickLblPos val="nextTo"/>
        <c:crossAx val="-2035214568"/>
        <c:crosses val="autoZero"/>
        <c:crossBetween val="between"/>
        <c:majorUnit val="0.1"/>
      </c:valAx>
    </c:plotArea>
    <c:plotVisOnly val="1"/>
    <c:dispBlanksAs val="gap"/>
    <c:showDLblsOverMax val="0"/>
  </c:chart>
  <c:txPr>
    <a:bodyPr/>
    <a:lstStyle/>
    <a:p>
      <a:pPr>
        <a:defRPr sz="16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dPt>
            <c:idx val="0"/>
            <c:invertIfNegative val="0"/>
            <c:bubble3D val="0"/>
            <c:spPr>
              <a:solidFill>
                <a:schemeClr val="tx1"/>
              </a:solidFill>
            </c:spPr>
          </c:dPt>
          <c:dPt>
            <c:idx val="1"/>
            <c:invertIfNegative val="0"/>
            <c:bubble3D val="0"/>
            <c:spPr>
              <a:solidFill>
                <a:schemeClr val="tx2">
                  <a:lumMod val="60000"/>
                  <a:lumOff val="40000"/>
                </a:schemeClr>
              </a:solidFill>
            </c:spPr>
          </c:dPt>
          <c:dPt>
            <c:idx val="2"/>
            <c:invertIfNegative val="0"/>
            <c:bubble3D val="0"/>
            <c:spPr>
              <a:solidFill>
                <a:schemeClr val="accent3"/>
              </a:solidFill>
            </c:spPr>
          </c:dPt>
          <c:errBars>
            <c:errBarType val="both"/>
            <c:errValType val="fixedVal"/>
            <c:noEndCap val="0"/>
            <c:val val="0.005"/>
          </c:errBars>
          <c:cat>
            <c:strRef>
              <c:f>Sheet1!$A$7:$A$9</c:f>
              <c:strCache>
                <c:ptCount val="3"/>
                <c:pt idx="0">
                  <c:v>Marginal</c:v>
                </c:pt>
                <c:pt idx="1">
                  <c:v>BKT</c:v>
                </c:pt>
                <c:pt idx="2">
                  <c:v>DKT</c:v>
                </c:pt>
              </c:strCache>
            </c:strRef>
          </c:cat>
          <c:val>
            <c:numRef>
              <c:f>Sheet1!$B$7:$B$9</c:f>
              <c:numCache>
                <c:formatCode>General</c:formatCode>
                <c:ptCount val="3"/>
                <c:pt idx="0">
                  <c:v>0.63</c:v>
                </c:pt>
                <c:pt idx="1">
                  <c:v>0.68</c:v>
                </c:pt>
                <c:pt idx="2">
                  <c:v>0.85</c:v>
                </c:pt>
              </c:numCache>
            </c:numRef>
          </c:val>
        </c:ser>
        <c:dLbls>
          <c:showLegendKey val="0"/>
          <c:showVal val="0"/>
          <c:showCatName val="0"/>
          <c:showSerName val="0"/>
          <c:showPercent val="0"/>
          <c:showBubbleSize val="0"/>
        </c:dLbls>
        <c:gapWidth val="10"/>
        <c:axId val="-2033262776"/>
        <c:axId val="-2033259800"/>
      </c:barChart>
      <c:catAx>
        <c:axId val="-2033262776"/>
        <c:scaling>
          <c:orientation val="minMax"/>
        </c:scaling>
        <c:delete val="0"/>
        <c:axPos val="b"/>
        <c:majorTickMark val="out"/>
        <c:minorTickMark val="none"/>
        <c:tickLblPos val="nextTo"/>
        <c:crossAx val="-2033259800"/>
        <c:crosses val="autoZero"/>
        <c:auto val="1"/>
        <c:lblAlgn val="ctr"/>
        <c:lblOffset val="100"/>
        <c:noMultiLvlLbl val="0"/>
      </c:catAx>
      <c:valAx>
        <c:axId val="-2033259800"/>
        <c:scaling>
          <c:orientation val="minMax"/>
          <c:min val="0.6"/>
        </c:scaling>
        <c:delete val="0"/>
        <c:axPos val="l"/>
        <c:title>
          <c:tx>
            <c:rich>
              <a:bodyPr rot="-5400000" vert="horz"/>
              <a:lstStyle/>
              <a:p>
                <a:pPr>
                  <a:defRPr/>
                </a:pPr>
                <a:r>
                  <a:rPr lang="en-US" dirty="0" smtClean="0"/>
                  <a:t>Khan AUC</a:t>
                </a:r>
                <a:endParaRPr lang="en-US" dirty="0"/>
              </a:p>
            </c:rich>
          </c:tx>
          <c:layout/>
          <c:overlay val="0"/>
        </c:title>
        <c:numFmt formatCode="General" sourceLinked="1"/>
        <c:majorTickMark val="out"/>
        <c:minorTickMark val="none"/>
        <c:tickLblPos val="nextTo"/>
        <c:crossAx val="-2033262776"/>
        <c:crosses val="autoZero"/>
        <c:crossBetween val="between"/>
        <c:majorUnit val="0.1"/>
      </c:valAx>
    </c:plotArea>
    <c:plotVisOnly val="1"/>
    <c:dispBlanksAs val="gap"/>
    <c:showDLblsOverMax val="0"/>
  </c:chart>
  <c:txPr>
    <a:bodyPr/>
    <a:lstStyle/>
    <a:p>
      <a:pPr>
        <a:defRPr sz="16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4338706881609"/>
          <c:y val="0.0352238273586588"/>
          <c:w val="0.840736293493734"/>
          <c:h val="0.808275370073123"/>
        </c:manualLayout>
      </c:layout>
      <c:lineChart>
        <c:grouping val="standard"/>
        <c:varyColors val="0"/>
        <c:ser>
          <c:idx val="1"/>
          <c:order val="0"/>
          <c:tx>
            <c:v>Blocking</c:v>
          </c:tx>
          <c:spPr>
            <a:ln w="19050" cmpd="sng">
              <a:solidFill>
                <a:srgbClr val="FFFFFF"/>
              </a:solidFill>
            </a:ln>
          </c:spPr>
          <c:marker>
            <c:symbol val="none"/>
          </c:marker>
          <c:errBars>
            <c:errDir val="y"/>
            <c:errBarType val="both"/>
            <c:errValType val="cust"/>
            <c:noEndCap val="0"/>
            <c:pl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plus>
            <c:min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minus>
            <c:spPr>
              <a:ln>
                <a:solidFill>
                  <a:srgbClr val="FFFFFF"/>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Sheet2!$I$2:$I$32</c:f>
              <c:numCache>
                <c:formatCode>General</c:formatCode>
                <c:ptCount val="31"/>
                <c:pt idx="0">
                  <c:v>0.49290431608445</c:v>
                </c:pt>
                <c:pt idx="1">
                  <c:v>0.54318225971349</c:v>
                </c:pt>
                <c:pt idx="2">
                  <c:v>0.54445272030452</c:v>
                </c:pt>
                <c:pt idx="3">
                  <c:v>0.56903692104222</c:v>
                </c:pt>
                <c:pt idx="4">
                  <c:v>0.57905700752808</c:v>
                </c:pt>
                <c:pt idx="5">
                  <c:v>0.59359559830415</c:v>
                </c:pt>
                <c:pt idx="6">
                  <c:v>0.59733994224578</c:v>
                </c:pt>
                <c:pt idx="7">
                  <c:v>0.57369948480595</c:v>
                </c:pt>
                <c:pt idx="8">
                  <c:v>0.57951760281846</c:v>
                </c:pt>
                <c:pt idx="9">
                  <c:v>0.58916122070866</c:v>
                </c:pt>
                <c:pt idx="10">
                  <c:v>0.59943184614437</c:v>
                </c:pt>
                <c:pt idx="11">
                  <c:v>0.60943860783451</c:v>
                </c:pt>
                <c:pt idx="12">
                  <c:v>0.61284063323809</c:v>
                </c:pt>
                <c:pt idx="13">
                  <c:v>0.63246787135186</c:v>
                </c:pt>
                <c:pt idx="14">
                  <c:v>0.64595495768455</c:v>
                </c:pt>
                <c:pt idx="15">
                  <c:v>0.64071596488354</c:v>
                </c:pt>
                <c:pt idx="16">
                  <c:v>0.63537751353998</c:v>
                </c:pt>
                <c:pt idx="17">
                  <c:v>0.63234299792127</c:v>
                </c:pt>
                <c:pt idx="18">
                  <c:v>0.62912194047079</c:v>
                </c:pt>
                <c:pt idx="19">
                  <c:v>0.60529454467334</c:v>
                </c:pt>
                <c:pt idx="20">
                  <c:v>0.59141115492281</c:v>
                </c:pt>
                <c:pt idx="21">
                  <c:v>0.592094916614</c:v>
                </c:pt>
                <c:pt idx="22">
                  <c:v>0.59276451352809</c:v>
                </c:pt>
                <c:pt idx="23">
                  <c:v>0.59192443693809</c:v>
                </c:pt>
                <c:pt idx="24">
                  <c:v>0.59613958813704</c:v>
                </c:pt>
                <c:pt idx="25">
                  <c:v>0.63875185741386</c:v>
                </c:pt>
                <c:pt idx="26">
                  <c:v>0.65562823071431</c:v>
                </c:pt>
                <c:pt idx="27">
                  <c:v>0.66099308005671</c:v>
                </c:pt>
                <c:pt idx="28">
                  <c:v>0.66475066883437</c:v>
                </c:pt>
                <c:pt idx="29">
                  <c:v>0.66689157937421</c:v>
                </c:pt>
              </c:numCache>
            </c:numRef>
          </c:val>
          <c:smooth val="0"/>
        </c:ser>
        <c:ser>
          <c:idx val="3"/>
          <c:order val="1"/>
          <c:tx>
            <c:v>Mixing</c:v>
          </c:tx>
          <c:spPr>
            <a:ln w="19050" cmpd="sng">
              <a:solidFill>
                <a:srgbClr val="FFFFFF"/>
              </a:solidFill>
            </a:ln>
          </c:spPr>
          <c:marker>
            <c:symbol val="none"/>
          </c:marker>
          <c:errBars>
            <c:errDir val="y"/>
            <c:errBarType val="both"/>
            <c:errValType val="cust"/>
            <c:noEndCap val="0"/>
            <c:pl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plus>
            <c:min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minus>
            <c:spPr>
              <a:ln>
                <a:solidFill>
                  <a:srgbClr val="FFFFFF"/>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Sheet2!$F$2:$F$31</c:f>
              <c:numCache>
                <c:formatCode>General</c:formatCode>
                <c:ptCount val="30"/>
                <c:pt idx="0">
                  <c:v>0.49290431608445</c:v>
                </c:pt>
                <c:pt idx="1">
                  <c:v>0.54318225971349</c:v>
                </c:pt>
                <c:pt idx="2">
                  <c:v>0.5047520053952</c:v>
                </c:pt>
                <c:pt idx="3">
                  <c:v>0.54467368137212</c:v>
                </c:pt>
                <c:pt idx="4">
                  <c:v>0.55348528150646</c:v>
                </c:pt>
                <c:pt idx="5">
                  <c:v>0.58703886490156</c:v>
                </c:pt>
                <c:pt idx="6">
                  <c:v>0.5818375480074</c:v>
                </c:pt>
                <c:pt idx="7">
                  <c:v>0.54668206265561</c:v>
                </c:pt>
                <c:pt idx="8">
                  <c:v>0.56976259919104</c:v>
                </c:pt>
                <c:pt idx="9">
                  <c:v>0.57417007404504</c:v>
                </c:pt>
                <c:pt idx="10">
                  <c:v>0.60113280528109</c:v>
                </c:pt>
                <c:pt idx="11">
                  <c:v>0.60492213767038</c:v>
                </c:pt>
                <c:pt idx="12">
                  <c:v>0.56328013629755</c:v>
                </c:pt>
                <c:pt idx="13">
                  <c:v>0.58730769344271</c:v>
                </c:pt>
                <c:pt idx="14">
                  <c:v>0.58963099693965</c:v>
                </c:pt>
                <c:pt idx="15">
                  <c:v>0.61507622540101</c:v>
                </c:pt>
                <c:pt idx="16">
                  <c:v>0.61520490722807</c:v>
                </c:pt>
                <c:pt idx="17">
                  <c:v>0.58062831764631</c:v>
                </c:pt>
                <c:pt idx="18">
                  <c:v>0.6009232979385</c:v>
                </c:pt>
                <c:pt idx="19">
                  <c:v>0.60081537775503</c:v>
                </c:pt>
                <c:pt idx="20">
                  <c:v>0.62466203563904</c:v>
                </c:pt>
                <c:pt idx="21">
                  <c:v>0.62514434943268</c:v>
                </c:pt>
                <c:pt idx="22">
                  <c:v>0.58790923332483</c:v>
                </c:pt>
                <c:pt idx="23">
                  <c:v>0.60891481846283</c:v>
                </c:pt>
                <c:pt idx="24">
                  <c:v>0.60553376813897</c:v>
                </c:pt>
                <c:pt idx="25">
                  <c:v>0.62858792875938</c:v>
                </c:pt>
                <c:pt idx="26">
                  <c:v>0.62814163967811</c:v>
                </c:pt>
                <c:pt idx="27">
                  <c:v>0.59478957901721</c:v>
                </c:pt>
                <c:pt idx="28">
                  <c:v>0.61549015230868</c:v>
                </c:pt>
                <c:pt idx="29">
                  <c:v>0.61281887350392</c:v>
                </c:pt>
              </c:numCache>
            </c:numRef>
          </c:val>
          <c:smooth val="0"/>
        </c:ser>
        <c:dLbls>
          <c:showLegendKey val="0"/>
          <c:showVal val="0"/>
          <c:showCatName val="0"/>
          <c:showSerName val="0"/>
          <c:showPercent val="0"/>
          <c:showBubbleSize val="0"/>
        </c:dLbls>
        <c:marker val="1"/>
        <c:smooth val="0"/>
        <c:axId val="-2012264344"/>
        <c:axId val="-2012258808"/>
      </c:lineChart>
      <c:catAx>
        <c:axId val="-2012264344"/>
        <c:scaling>
          <c:orientation val="minMax"/>
        </c:scaling>
        <c:delete val="0"/>
        <c:axPos val="b"/>
        <c:title>
          <c:tx>
            <c:rich>
              <a:bodyPr/>
              <a:lstStyle/>
              <a:p>
                <a:pPr>
                  <a:defRPr/>
                </a:pPr>
                <a:r>
                  <a:rPr lang="en-US" dirty="0" smtClean="0"/>
                  <a:t>Exercise Index</a:t>
                </a:r>
                <a:endParaRPr lang="en-US" dirty="0"/>
              </a:p>
            </c:rich>
          </c:tx>
          <c:layout/>
          <c:overlay val="0"/>
        </c:title>
        <c:numFmt formatCode="General" sourceLinked="1"/>
        <c:majorTickMark val="out"/>
        <c:minorTickMark val="none"/>
        <c:tickLblPos val="nextTo"/>
        <c:crossAx val="-2012258808"/>
        <c:crosses val="autoZero"/>
        <c:auto val="1"/>
        <c:lblAlgn val="ctr"/>
        <c:lblOffset val="100"/>
        <c:tickLblSkip val="10"/>
        <c:tickMarkSkip val="10"/>
        <c:noMultiLvlLbl val="0"/>
      </c:catAx>
      <c:valAx>
        <c:axId val="-2012258808"/>
        <c:scaling>
          <c:orientation val="minMax"/>
          <c:max val="0.725"/>
          <c:min val="0.5"/>
        </c:scaling>
        <c:delete val="0"/>
        <c:axPos val="l"/>
        <c:title>
          <c:tx>
            <c:rich>
              <a:bodyPr rot="-5400000" vert="horz"/>
              <a:lstStyle/>
              <a:p>
                <a:pPr>
                  <a:defRPr/>
                </a:pPr>
                <a:r>
                  <a:rPr lang="en-US"/>
                  <a:t>Average</a:t>
                </a:r>
                <a:r>
                  <a:rPr lang="en-US" baseline="0"/>
                  <a:t> Predicted Probability</a:t>
                </a:r>
                <a:endParaRPr lang="en-US"/>
              </a:p>
            </c:rich>
          </c:tx>
          <c:layout/>
          <c:overlay val="0"/>
        </c:title>
        <c:numFmt formatCode="General" sourceLinked="1"/>
        <c:majorTickMark val="out"/>
        <c:minorTickMark val="none"/>
        <c:tickLblPos val="nextTo"/>
        <c:crossAx val="-2012264344"/>
        <c:crosses val="autoZero"/>
        <c:crossBetween val="between"/>
        <c:majorUnit val="0.1"/>
      </c:valAx>
    </c:plotArea>
    <c:legend>
      <c:legendPos val="r"/>
      <c:layout>
        <c:manualLayout>
          <c:xMode val="edge"/>
          <c:yMode val="edge"/>
          <c:x val="0.758940160756036"/>
          <c:y val="0.676748798254151"/>
          <c:w val="0.237141939745831"/>
          <c:h val="0.0994080445000554"/>
        </c:manualLayout>
      </c:layout>
      <c:overlay val="1"/>
      <c:txPr>
        <a:bodyPr/>
        <a:lstStyle/>
        <a:p>
          <a:pPr>
            <a:defRPr>
              <a:solidFill>
                <a:schemeClr val="bg1"/>
              </a:solidFill>
            </a:defRPr>
          </a:pPr>
          <a:endParaRPr lang="en-US"/>
        </a:p>
      </c:txPr>
    </c:legend>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4338706881609"/>
          <c:y val="0.0352238273586588"/>
          <c:w val="0.840736293493734"/>
          <c:h val="0.808275370073123"/>
        </c:manualLayout>
      </c:layout>
      <c:lineChart>
        <c:grouping val="standard"/>
        <c:varyColors val="0"/>
        <c:ser>
          <c:idx val="1"/>
          <c:order val="0"/>
          <c:tx>
            <c:v>Blocking</c:v>
          </c:tx>
          <c:spPr>
            <a:ln w="19050" cmpd="sng">
              <a:solidFill>
                <a:srgbClr val="FFFFFF"/>
              </a:solidFill>
            </a:ln>
          </c:spPr>
          <c:marker>
            <c:symbol val="none"/>
          </c:marker>
          <c:errBars>
            <c:errDir val="y"/>
            <c:errBarType val="both"/>
            <c:errValType val="cust"/>
            <c:noEndCap val="0"/>
            <c:pl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plus>
            <c:min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minus>
            <c:spPr>
              <a:ln>
                <a:solidFill>
                  <a:srgbClr val="FFFFFF"/>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Sheet2!$I$2:$I$32</c:f>
              <c:numCache>
                <c:formatCode>General</c:formatCode>
                <c:ptCount val="31"/>
                <c:pt idx="0">
                  <c:v>0.49290431608445</c:v>
                </c:pt>
                <c:pt idx="1">
                  <c:v>0.54318225971349</c:v>
                </c:pt>
                <c:pt idx="2">
                  <c:v>0.54445272030452</c:v>
                </c:pt>
                <c:pt idx="3">
                  <c:v>0.56903692104222</c:v>
                </c:pt>
                <c:pt idx="4">
                  <c:v>0.57905700752808</c:v>
                </c:pt>
                <c:pt idx="5">
                  <c:v>0.59359559830415</c:v>
                </c:pt>
                <c:pt idx="6">
                  <c:v>0.59733994224578</c:v>
                </c:pt>
                <c:pt idx="7">
                  <c:v>0.57369948480595</c:v>
                </c:pt>
                <c:pt idx="8">
                  <c:v>0.57951760281846</c:v>
                </c:pt>
                <c:pt idx="9">
                  <c:v>0.58916122070866</c:v>
                </c:pt>
                <c:pt idx="10">
                  <c:v>0.59943184614437</c:v>
                </c:pt>
                <c:pt idx="11">
                  <c:v>0.60943860783451</c:v>
                </c:pt>
                <c:pt idx="12">
                  <c:v>0.61284063323809</c:v>
                </c:pt>
                <c:pt idx="13">
                  <c:v>0.63246787135186</c:v>
                </c:pt>
                <c:pt idx="14">
                  <c:v>0.64595495768455</c:v>
                </c:pt>
                <c:pt idx="15">
                  <c:v>0.64071596488354</c:v>
                </c:pt>
                <c:pt idx="16">
                  <c:v>0.63537751353998</c:v>
                </c:pt>
                <c:pt idx="17">
                  <c:v>0.63234299792127</c:v>
                </c:pt>
                <c:pt idx="18">
                  <c:v>0.62912194047079</c:v>
                </c:pt>
                <c:pt idx="19">
                  <c:v>0.60529454467334</c:v>
                </c:pt>
                <c:pt idx="20">
                  <c:v>0.59141115492281</c:v>
                </c:pt>
                <c:pt idx="21">
                  <c:v>0.592094916614</c:v>
                </c:pt>
                <c:pt idx="22">
                  <c:v>0.59276451352809</c:v>
                </c:pt>
                <c:pt idx="23">
                  <c:v>0.59192443693809</c:v>
                </c:pt>
                <c:pt idx="24">
                  <c:v>0.59613958813704</c:v>
                </c:pt>
                <c:pt idx="25">
                  <c:v>0.63875185741386</c:v>
                </c:pt>
                <c:pt idx="26">
                  <c:v>0.65562823071431</c:v>
                </c:pt>
                <c:pt idx="27">
                  <c:v>0.66099308005671</c:v>
                </c:pt>
                <c:pt idx="28">
                  <c:v>0.66475066883437</c:v>
                </c:pt>
                <c:pt idx="29">
                  <c:v>0.66689157937421</c:v>
                </c:pt>
              </c:numCache>
            </c:numRef>
          </c:val>
          <c:smooth val="0"/>
        </c:ser>
        <c:ser>
          <c:idx val="3"/>
          <c:order val="1"/>
          <c:tx>
            <c:v>Mixing</c:v>
          </c:tx>
          <c:spPr>
            <a:ln w="19050" cmpd="sng">
              <a:solidFill>
                <a:srgbClr val="FFFFFF"/>
              </a:solidFill>
            </a:ln>
          </c:spPr>
          <c:marker>
            <c:symbol val="none"/>
          </c:marker>
          <c:errBars>
            <c:errDir val="y"/>
            <c:errBarType val="both"/>
            <c:errValType val="cust"/>
            <c:noEndCap val="0"/>
            <c:pl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plus>
            <c:min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minus>
            <c:spPr>
              <a:ln>
                <a:solidFill>
                  <a:srgbClr val="FFFFFF"/>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Sheet2!$F$2:$F$31</c:f>
              <c:numCache>
                <c:formatCode>General</c:formatCode>
                <c:ptCount val="30"/>
                <c:pt idx="0">
                  <c:v>0.49290431608445</c:v>
                </c:pt>
                <c:pt idx="1">
                  <c:v>0.54318225971349</c:v>
                </c:pt>
                <c:pt idx="2">
                  <c:v>0.5047520053952</c:v>
                </c:pt>
                <c:pt idx="3">
                  <c:v>0.54467368137212</c:v>
                </c:pt>
                <c:pt idx="4">
                  <c:v>0.55348528150646</c:v>
                </c:pt>
                <c:pt idx="5">
                  <c:v>0.58703886490156</c:v>
                </c:pt>
                <c:pt idx="6">
                  <c:v>0.5818375480074</c:v>
                </c:pt>
                <c:pt idx="7">
                  <c:v>0.54668206265561</c:v>
                </c:pt>
                <c:pt idx="8">
                  <c:v>0.56976259919104</c:v>
                </c:pt>
                <c:pt idx="9">
                  <c:v>0.57417007404504</c:v>
                </c:pt>
                <c:pt idx="10">
                  <c:v>0.60113280528109</c:v>
                </c:pt>
                <c:pt idx="11">
                  <c:v>0.60492213767038</c:v>
                </c:pt>
                <c:pt idx="12">
                  <c:v>0.56328013629755</c:v>
                </c:pt>
                <c:pt idx="13">
                  <c:v>0.58730769344271</c:v>
                </c:pt>
                <c:pt idx="14">
                  <c:v>0.58963099693965</c:v>
                </c:pt>
                <c:pt idx="15">
                  <c:v>0.61507622540101</c:v>
                </c:pt>
                <c:pt idx="16">
                  <c:v>0.61520490722807</c:v>
                </c:pt>
                <c:pt idx="17">
                  <c:v>0.58062831764631</c:v>
                </c:pt>
                <c:pt idx="18">
                  <c:v>0.6009232979385</c:v>
                </c:pt>
                <c:pt idx="19">
                  <c:v>0.60081537775503</c:v>
                </c:pt>
                <c:pt idx="20">
                  <c:v>0.62466203563904</c:v>
                </c:pt>
                <c:pt idx="21">
                  <c:v>0.62514434943268</c:v>
                </c:pt>
                <c:pt idx="22">
                  <c:v>0.58790923332483</c:v>
                </c:pt>
                <c:pt idx="23">
                  <c:v>0.60891481846283</c:v>
                </c:pt>
                <c:pt idx="24">
                  <c:v>0.60553376813897</c:v>
                </c:pt>
                <c:pt idx="25">
                  <c:v>0.62858792875938</c:v>
                </c:pt>
                <c:pt idx="26">
                  <c:v>0.62814163967811</c:v>
                </c:pt>
                <c:pt idx="27">
                  <c:v>0.59478957901721</c:v>
                </c:pt>
                <c:pt idx="28">
                  <c:v>0.61549015230868</c:v>
                </c:pt>
                <c:pt idx="29">
                  <c:v>0.61281887350392</c:v>
                </c:pt>
              </c:numCache>
            </c:numRef>
          </c:val>
          <c:smooth val="0"/>
        </c:ser>
        <c:dLbls>
          <c:showLegendKey val="0"/>
          <c:showVal val="0"/>
          <c:showCatName val="0"/>
          <c:showSerName val="0"/>
          <c:showPercent val="0"/>
          <c:showBubbleSize val="0"/>
        </c:dLbls>
        <c:marker val="1"/>
        <c:smooth val="0"/>
        <c:axId val="-2010624504"/>
        <c:axId val="-2010622744"/>
      </c:lineChart>
      <c:catAx>
        <c:axId val="-2010624504"/>
        <c:scaling>
          <c:orientation val="minMax"/>
        </c:scaling>
        <c:delete val="0"/>
        <c:axPos val="b"/>
        <c:title>
          <c:tx>
            <c:rich>
              <a:bodyPr/>
              <a:lstStyle/>
              <a:p>
                <a:pPr>
                  <a:defRPr/>
                </a:pPr>
                <a:r>
                  <a:rPr lang="en-US" dirty="0" smtClean="0"/>
                  <a:t>Exercise Index</a:t>
                </a:r>
                <a:endParaRPr lang="en-US" dirty="0"/>
              </a:p>
            </c:rich>
          </c:tx>
          <c:layout/>
          <c:overlay val="0"/>
        </c:title>
        <c:numFmt formatCode="General" sourceLinked="1"/>
        <c:majorTickMark val="out"/>
        <c:minorTickMark val="none"/>
        <c:tickLblPos val="nextTo"/>
        <c:crossAx val="-2010622744"/>
        <c:crosses val="autoZero"/>
        <c:auto val="1"/>
        <c:lblAlgn val="ctr"/>
        <c:lblOffset val="100"/>
        <c:tickLblSkip val="10"/>
        <c:tickMarkSkip val="10"/>
        <c:noMultiLvlLbl val="0"/>
      </c:catAx>
      <c:valAx>
        <c:axId val="-2010622744"/>
        <c:scaling>
          <c:orientation val="minMax"/>
          <c:max val="0.725"/>
          <c:min val="0.5"/>
        </c:scaling>
        <c:delete val="0"/>
        <c:axPos val="l"/>
        <c:title>
          <c:tx>
            <c:rich>
              <a:bodyPr rot="-5400000" vert="horz"/>
              <a:lstStyle/>
              <a:p>
                <a:pPr>
                  <a:defRPr/>
                </a:pPr>
                <a:r>
                  <a:rPr lang="en-US"/>
                  <a:t>Average</a:t>
                </a:r>
                <a:r>
                  <a:rPr lang="en-US" baseline="0"/>
                  <a:t> Predicted Probability</a:t>
                </a:r>
                <a:endParaRPr lang="en-US"/>
              </a:p>
            </c:rich>
          </c:tx>
          <c:layout/>
          <c:overlay val="0"/>
        </c:title>
        <c:numFmt formatCode="General" sourceLinked="1"/>
        <c:majorTickMark val="out"/>
        <c:minorTickMark val="none"/>
        <c:tickLblPos val="nextTo"/>
        <c:crossAx val="-2010624504"/>
        <c:crosses val="autoZero"/>
        <c:crossBetween val="between"/>
        <c:majorUnit val="0.1"/>
      </c:valAx>
    </c:plotArea>
    <c:legend>
      <c:legendPos val="r"/>
      <c:layout>
        <c:manualLayout>
          <c:xMode val="edge"/>
          <c:yMode val="edge"/>
          <c:x val="0.758940160756036"/>
          <c:y val="0.676748798254151"/>
          <c:w val="0.237141939745831"/>
          <c:h val="0.0994080445000554"/>
        </c:manualLayout>
      </c:layout>
      <c:overlay val="1"/>
      <c:txPr>
        <a:bodyPr/>
        <a:lstStyle/>
        <a:p>
          <a:pPr>
            <a:defRPr>
              <a:solidFill>
                <a:schemeClr val="bg1"/>
              </a:solidFill>
            </a:defRPr>
          </a:pPr>
          <a:endParaRPr lang="en-US"/>
        </a:p>
      </c:txPr>
    </c:legend>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4338706881609"/>
          <c:y val="0.0352238273586588"/>
          <c:w val="0.840736293493734"/>
          <c:h val="0.808275370073123"/>
        </c:manualLayout>
      </c:layout>
      <c:lineChart>
        <c:grouping val="standard"/>
        <c:varyColors val="0"/>
        <c:ser>
          <c:idx val="1"/>
          <c:order val="0"/>
          <c:tx>
            <c:v>Blocking</c:v>
          </c:tx>
          <c:spPr>
            <a:ln w="19050" cmpd="sng"/>
          </c:spPr>
          <c:marker>
            <c:symbol val="none"/>
          </c:marker>
          <c:errBars>
            <c:errDir val="y"/>
            <c:errBarType val="both"/>
            <c:errValType val="cust"/>
            <c:noEndCap val="0"/>
            <c:pl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plus>
            <c:min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minus>
            <c:spPr>
              <a:ln>
                <a:solidFill>
                  <a:schemeClr val="accent2">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Sheet2!$I$2:$I$32</c:f>
              <c:numCache>
                <c:formatCode>General</c:formatCode>
                <c:ptCount val="31"/>
                <c:pt idx="0">
                  <c:v>0.49290431608445</c:v>
                </c:pt>
                <c:pt idx="1">
                  <c:v>0.54318225971349</c:v>
                </c:pt>
                <c:pt idx="2">
                  <c:v>0.54445272030452</c:v>
                </c:pt>
                <c:pt idx="3">
                  <c:v>0.56903692104222</c:v>
                </c:pt>
                <c:pt idx="4">
                  <c:v>0.57905700752808</c:v>
                </c:pt>
                <c:pt idx="5">
                  <c:v>0.59359559830415</c:v>
                </c:pt>
                <c:pt idx="6">
                  <c:v>0.59733994224578</c:v>
                </c:pt>
                <c:pt idx="7">
                  <c:v>0.57369948480595</c:v>
                </c:pt>
                <c:pt idx="8">
                  <c:v>0.57951760281846</c:v>
                </c:pt>
                <c:pt idx="9">
                  <c:v>0.58916122070866</c:v>
                </c:pt>
                <c:pt idx="10">
                  <c:v>0.59943184614437</c:v>
                </c:pt>
                <c:pt idx="11">
                  <c:v>0.60943860783451</c:v>
                </c:pt>
                <c:pt idx="12">
                  <c:v>0.61284063323809</c:v>
                </c:pt>
                <c:pt idx="13">
                  <c:v>0.63246787135186</c:v>
                </c:pt>
                <c:pt idx="14">
                  <c:v>0.64595495768455</c:v>
                </c:pt>
                <c:pt idx="15">
                  <c:v>0.64071596488354</c:v>
                </c:pt>
                <c:pt idx="16">
                  <c:v>0.63537751353998</c:v>
                </c:pt>
                <c:pt idx="17">
                  <c:v>0.63234299792127</c:v>
                </c:pt>
                <c:pt idx="18">
                  <c:v>0.62912194047079</c:v>
                </c:pt>
                <c:pt idx="19">
                  <c:v>0.60529454467334</c:v>
                </c:pt>
                <c:pt idx="20">
                  <c:v>0.59141115492281</c:v>
                </c:pt>
                <c:pt idx="21">
                  <c:v>0.592094916614</c:v>
                </c:pt>
                <c:pt idx="22">
                  <c:v>0.59276451352809</c:v>
                </c:pt>
                <c:pt idx="23">
                  <c:v>0.59192443693809</c:v>
                </c:pt>
                <c:pt idx="24">
                  <c:v>0.59613958813704</c:v>
                </c:pt>
                <c:pt idx="25">
                  <c:v>0.63875185741386</c:v>
                </c:pt>
                <c:pt idx="26">
                  <c:v>0.65562823071431</c:v>
                </c:pt>
                <c:pt idx="27">
                  <c:v>0.66099308005671</c:v>
                </c:pt>
                <c:pt idx="28">
                  <c:v>0.66475066883437</c:v>
                </c:pt>
                <c:pt idx="29">
                  <c:v>0.66689157937421</c:v>
                </c:pt>
              </c:numCache>
            </c:numRef>
          </c:val>
          <c:smooth val="0"/>
        </c:ser>
        <c:ser>
          <c:idx val="3"/>
          <c:order val="1"/>
          <c:tx>
            <c:v>Mixing</c:v>
          </c:tx>
          <c:spPr>
            <a:ln w="19050" cmpd="sng"/>
          </c:spPr>
          <c:marker>
            <c:symbol val="none"/>
          </c:marker>
          <c:errBars>
            <c:errDir val="y"/>
            <c:errBarType val="both"/>
            <c:errValType val="cust"/>
            <c:noEndCap val="0"/>
            <c:pl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plus>
            <c:min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minus>
            <c:spPr>
              <a:ln>
                <a:solidFill>
                  <a:schemeClr val="accent4">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Sheet2!$F$2:$F$31</c:f>
              <c:numCache>
                <c:formatCode>General</c:formatCode>
                <c:ptCount val="30"/>
                <c:pt idx="0">
                  <c:v>0.49290431608445</c:v>
                </c:pt>
                <c:pt idx="1">
                  <c:v>0.54318225971349</c:v>
                </c:pt>
                <c:pt idx="2">
                  <c:v>0.5047520053952</c:v>
                </c:pt>
                <c:pt idx="3">
                  <c:v>0.54467368137212</c:v>
                </c:pt>
                <c:pt idx="4">
                  <c:v>0.55348528150646</c:v>
                </c:pt>
                <c:pt idx="5">
                  <c:v>0.58703886490156</c:v>
                </c:pt>
                <c:pt idx="6">
                  <c:v>0.5818375480074</c:v>
                </c:pt>
                <c:pt idx="7">
                  <c:v>0.54668206265561</c:v>
                </c:pt>
                <c:pt idx="8">
                  <c:v>0.56976259919104</c:v>
                </c:pt>
                <c:pt idx="9">
                  <c:v>0.57417007404504</c:v>
                </c:pt>
                <c:pt idx="10">
                  <c:v>0.60113280528109</c:v>
                </c:pt>
                <c:pt idx="11">
                  <c:v>0.60492213767038</c:v>
                </c:pt>
                <c:pt idx="12">
                  <c:v>0.56328013629755</c:v>
                </c:pt>
                <c:pt idx="13">
                  <c:v>0.58730769344271</c:v>
                </c:pt>
                <c:pt idx="14">
                  <c:v>0.58963099693965</c:v>
                </c:pt>
                <c:pt idx="15">
                  <c:v>0.61507622540101</c:v>
                </c:pt>
                <c:pt idx="16">
                  <c:v>0.61520490722807</c:v>
                </c:pt>
                <c:pt idx="17">
                  <c:v>0.58062831764631</c:v>
                </c:pt>
                <c:pt idx="18">
                  <c:v>0.6009232979385</c:v>
                </c:pt>
                <c:pt idx="19">
                  <c:v>0.60081537775503</c:v>
                </c:pt>
                <c:pt idx="20">
                  <c:v>0.62466203563904</c:v>
                </c:pt>
                <c:pt idx="21">
                  <c:v>0.62514434943268</c:v>
                </c:pt>
                <c:pt idx="22">
                  <c:v>0.58790923332483</c:v>
                </c:pt>
                <c:pt idx="23">
                  <c:v>0.60891481846283</c:v>
                </c:pt>
                <c:pt idx="24">
                  <c:v>0.60553376813897</c:v>
                </c:pt>
                <c:pt idx="25">
                  <c:v>0.62858792875938</c:v>
                </c:pt>
                <c:pt idx="26">
                  <c:v>0.62814163967811</c:v>
                </c:pt>
                <c:pt idx="27">
                  <c:v>0.59478957901721</c:v>
                </c:pt>
                <c:pt idx="28">
                  <c:v>0.61549015230868</c:v>
                </c:pt>
                <c:pt idx="29">
                  <c:v>0.61281887350392</c:v>
                </c:pt>
              </c:numCache>
            </c:numRef>
          </c:val>
          <c:smooth val="0"/>
        </c:ser>
        <c:dLbls>
          <c:showLegendKey val="0"/>
          <c:showVal val="0"/>
          <c:showCatName val="0"/>
          <c:showSerName val="0"/>
          <c:showPercent val="0"/>
          <c:showBubbleSize val="0"/>
        </c:dLbls>
        <c:marker val="1"/>
        <c:smooth val="0"/>
        <c:axId val="-2012961752"/>
        <c:axId val="-2012967272"/>
      </c:lineChart>
      <c:catAx>
        <c:axId val="-2012961752"/>
        <c:scaling>
          <c:orientation val="minMax"/>
        </c:scaling>
        <c:delete val="0"/>
        <c:axPos val="b"/>
        <c:title>
          <c:tx>
            <c:rich>
              <a:bodyPr/>
              <a:lstStyle/>
              <a:p>
                <a:pPr>
                  <a:defRPr/>
                </a:pPr>
                <a:r>
                  <a:rPr lang="en-US" dirty="0" smtClean="0"/>
                  <a:t>Exercise Index</a:t>
                </a:r>
                <a:endParaRPr lang="en-US" dirty="0"/>
              </a:p>
            </c:rich>
          </c:tx>
          <c:layout/>
          <c:overlay val="0"/>
        </c:title>
        <c:numFmt formatCode="General" sourceLinked="1"/>
        <c:majorTickMark val="out"/>
        <c:minorTickMark val="none"/>
        <c:tickLblPos val="nextTo"/>
        <c:crossAx val="-2012967272"/>
        <c:crosses val="autoZero"/>
        <c:auto val="1"/>
        <c:lblAlgn val="ctr"/>
        <c:lblOffset val="100"/>
        <c:tickLblSkip val="10"/>
        <c:tickMarkSkip val="10"/>
        <c:noMultiLvlLbl val="0"/>
      </c:catAx>
      <c:valAx>
        <c:axId val="-2012967272"/>
        <c:scaling>
          <c:orientation val="minMax"/>
          <c:max val="0.725"/>
          <c:min val="0.5"/>
        </c:scaling>
        <c:delete val="0"/>
        <c:axPos val="l"/>
        <c:title>
          <c:tx>
            <c:rich>
              <a:bodyPr rot="-5400000" vert="horz"/>
              <a:lstStyle/>
              <a:p>
                <a:pPr>
                  <a:defRPr/>
                </a:pPr>
                <a:r>
                  <a:rPr lang="en-US"/>
                  <a:t>Average</a:t>
                </a:r>
                <a:r>
                  <a:rPr lang="en-US" baseline="0"/>
                  <a:t> Predicted Probability</a:t>
                </a:r>
                <a:endParaRPr lang="en-US"/>
              </a:p>
            </c:rich>
          </c:tx>
          <c:layout/>
          <c:overlay val="0"/>
        </c:title>
        <c:numFmt formatCode="General" sourceLinked="1"/>
        <c:majorTickMark val="out"/>
        <c:minorTickMark val="none"/>
        <c:tickLblPos val="nextTo"/>
        <c:crossAx val="-2012961752"/>
        <c:crosses val="autoZero"/>
        <c:crossBetween val="between"/>
        <c:majorUnit val="0.1"/>
      </c:valAx>
    </c:plotArea>
    <c:legend>
      <c:legendPos val="r"/>
      <c:layout>
        <c:manualLayout>
          <c:xMode val="edge"/>
          <c:yMode val="edge"/>
          <c:x val="0.674436780620831"/>
          <c:y val="0.67451944209221"/>
          <c:w val="0.237141939745831"/>
          <c:h val="0.0994080445000554"/>
        </c:manualLayout>
      </c:layout>
      <c:overlay val="1"/>
    </c:legend>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4338706881609"/>
          <c:y val="0.0352238273586588"/>
          <c:w val="0.840736293493734"/>
          <c:h val="0.808275370073123"/>
        </c:manualLayout>
      </c:layout>
      <c:lineChart>
        <c:grouping val="standard"/>
        <c:varyColors val="0"/>
        <c:ser>
          <c:idx val="2"/>
          <c:order val="0"/>
          <c:tx>
            <c:v>MDP-8</c:v>
          </c:tx>
          <c:spPr>
            <a:ln w="19050" cmpd="sng"/>
          </c:spPr>
          <c:marker>
            <c:symbol val="none"/>
          </c:marker>
          <c:errBars>
            <c:errDir val="y"/>
            <c:errBarType val="both"/>
            <c:errValType val="cust"/>
            <c:noEndCap val="0"/>
            <c:plus>
              <c:numRef>
                <c:f>Sheet2!$M$2:$M$31</c:f>
                <c:numCache>
                  <c:formatCode>General</c:formatCode>
                  <c:ptCount val="30"/>
                  <c:pt idx="0">
                    <c:v>3.799065585131E-9</c:v>
                  </c:pt>
                  <c:pt idx="1">
                    <c:v>0.0030730768560599</c:v>
                  </c:pt>
                  <c:pt idx="2">
                    <c:v>0.004190311393681</c:v>
                  </c:pt>
                  <c:pt idx="3">
                    <c:v>0.0048898499045789</c:v>
                  </c:pt>
                  <c:pt idx="4">
                    <c:v>0.0050716784749061</c:v>
                  </c:pt>
                  <c:pt idx="5">
                    <c:v>0.0043655777434866</c:v>
                  </c:pt>
                  <c:pt idx="6">
                    <c:v>0.0040820003623377</c:v>
                  </c:pt>
                  <c:pt idx="7">
                    <c:v>0.0036974275847052</c:v>
                  </c:pt>
                  <c:pt idx="8">
                    <c:v>0.0033713550156828</c:v>
                  </c:pt>
                  <c:pt idx="9">
                    <c:v>0.0030042521308811</c:v>
                  </c:pt>
                  <c:pt idx="10">
                    <c:v>0.0024690100601564</c:v>
                  </c:pt>
                  <c:pt idx="11">
                    <c:v>0.001708115740975</c:v>
                  </c:pt>
                  <c:pt idx="12">
                    <c:v>0.0015402055527981</c:v>
                  </c:pt>
                  <c:pt idx="13">
                    <c:v>0.0014841235169653</c:v>
                  </c:pt>
                  <c:pt idx="14">
                    <c:v>0.0011166865430248</c:v>
                  </c:pt>
                  <c:pt idx="15">
                    <c:v>0.0011960880291247</c:v>
                  </c:pt>
                  <c:pt idx="16">
                    <c:v>0.00097317606356191</c:v>
                  </c:pt>
                  <c:pt idx="17">
                    <c:v>0.0010434656852196</c:v>
                  </c:pt>
                  <c:pt idx="18">
                    <c:v>0.0011243554999541</c:v>
                  </c:pt>
                  <c:pt idx="19">
                    <c:v>0.0011340584492658</c:v>
                  </c:pt>
                  <c:pt idx="20">
                    <c:v>0.0010898230427979</c:v>
                  </c:pt>
                  <c:pt idx="21">
                    <c:v>0.00089254726543206</c:v>
                  </c:pt>
                  <c:pt idx="22">
                    <c:v>0.00087645316603307</c:v>
                  </c:pt>
                  <c:pt idx="23">
                    <c:v>0.00062092350118705</c:v>
                  </c:pt>
                  <c:pt idx="24">
                    <c:v>0.00073650279298213</c:v>
                  </c:pt>
                  <c:pt idx="25">
                    <c:v>0.00087007499999479</c:v>
                  </c:pt>
                  <c:pt idx="26">
                    <c:v>0.0010862707416117</c:v>
                  </c:pt>
                  <c:pt idx="27">
                    <c:v>0.00097073510350267</c:v>
                  </c:pt>
                  <c:pt idx="28">
                    <c:v>0.00095374635468191</c:v>
                  </c:pt>
                  <c:pt idx="29">
                    <c:v>0.0007521585690731</c:v>
                  </c:pt>
                </c:numCache>
              </c:numRef>
            </c:plus>
            <c:minus>
              <c:numRef>
                <c:f>Sheet2!$M$2:$M$31</c:f>
                <c:numCache>
                  <c:formatCode>General</c:formatCode>
                  <c:ptCount val="30"/>
                  <c:pt idx="0">
                    <c:v>3.799065585131E-9</c:v>
                  </c:pt>
                  <c:pt idx="1">
                    <c:v>0.0030730768560599</c:v>
                  </c:pt>
                  <c:pt idx="2">
                    <c:v>0.004190311393681</c:v>
                  </c:pt>
                  <c:pt idx="3">
                    <c:v>0.0048898499045789</c:v>
                  </c:pt>
                  <c:pt idx="4">
                    <c:v>0.0050716784749061</c:v>
                  </c:pt>
                  <c:pt idx="5">
                    <c:v>0.0043655777434866</c:v>
                  </c:pt>
                  <c:pt idx="6">
                    <c:v>0.0040820003623377</c:v>
                  </c:pt>
                  <c:pt idx="7">
                    <c:v>0.0036974275847052</c:v>
                  </c:pt>
                  <c:pt idx="8">
                    <c:v>0.0033713550156828</c:v>
                  </c:pt>
                  <c:pt idx="9">
                    <c:v>0.0030042521308811</c:v>
                  </c:pt>
                  <c:pt idx="10">
                    <c:v>0.0024690100601564</c:v>
                  </c:pt>
                  <c:pt idx="11">
                    <c:v>0.001708115740975</c:v>
                  </c:pt>
                  <c:pt idx="12">
                    <c:v>0.0015402055527981</c:v>
                  </c:pt>
                  <c:pt idx="13">
                    <c:v>0.0014841235169653</c:v>
                  </c:pt>
                  <c:pt idx="14">
                    <c:v>0.0011166865430248</c:v>
                  </c:pt>
                  <c:pt idx="15">
                    <c:v>0.0011960880291247</c:v>
                  </c:pt>
                  <c:pt idx="16">
                    <c:v>0.00097317606356191</c:v>
                  </c:pt>
                  <c:pt idx="17">
                    <c:v>0.0010434656852196</c:v>
                  </c:pt>
                  <c:pt idx="18">
                    <c:v>0.0011243554999541</c:v>
                  </c:pt>
                  <c:pt idx="19">
                    <c:v>0.0011340584492658</c:v>
                  </c:pt>
                  <c:pt idx="20">
                    <c:v>0.0010898230427979</c:v>
                  </c:pt>
                  <c:pt idx="21">
                    <c:v>0.00089254726543206</c:v>
                  </c:pt>
                  <c:pt idx="22">
                    <c:v>0.00087645316603307</c:v>
                  </c:pt>
                  <c:pt idx="23">
                    <c:v>0.00062092350118705</c:v>
                  </c:pt>
                  <c:pt idx="24">
                    <c:v>0.00073650279298213</c:v>
                  </c:pt>
                  <c:pt idx="25">
                    <c:v>0.00087007499999479</c:v>
                  </c:pt>
                  <c:pt idx="26">
                    <c:v>0.0010862707416117</c:v>
                  </c:pt>
                  <c:pt idx="27">
                    <c:v>0.00097073510350267</c:v>
                  </c:pt>
                  <c:pt idx="28">
                    <c:v>0.00095374635468191</c:v>
                  </c:pt>
                  <c:pt idx="29">
                    <c:v>0.0007521585690731</c:v>
                  </c:pt>
                </c:numCache>
              </c:numRef>
            </c:minus>
            <c:spPr>
              <a:ln>
                <a:solidFill>
                  <a:srgbClr val="C3D69B"/>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Sheet2!$L$2:$L$31</c:f>
              <c:numCache>
                <c:formatCode>General</c:formatCode>
                <c:ptCount val="30"/>
                <c:pt idx="0">
                  <c:v>0.51232211</c:v>
                </c:pt>
                <c:pt idx="1">
                  <c:v>0.52872839</c:v>
                </c:pt>
                <c:pt idx="2">
                  <c:v>0.56123232</c:v>
                </c:pt>
                <c:pt idx="3">
                  <c:v>0.58234211</c:v>
                </c:pt>
                <c:pt idx="4">
                  <c:v>0.62123343</c:v>
                </c:pt>
                <c:pt idx="5">
                  <c:v>0.63691112</c:v>
                </c:pt>
                <c:pt idx="6">
                  <c:v>0.64829123</c:v>
                </c:pt>
                <c:pt idx="7">
                  <c:v>0.6592331</c:v>
                </c:pt>
                <c:pt idx="8">
                  <c:v>0.67224512</c:v>
                </c:pt>
                <c:pt idx="9">
                  <c:v>0.67812342</c:v>
                </c:pt>
                <c:pt idx="10">
                  <c:v>0.684344532</c:v>
                </c:pt>
                <c:pt idx="11">
                  <c:v>0.69123234</c:v>
                </c:pt>
                <c:pt idx="12">
                  <c:v>0.693122342</c:v>
                </c:pt>
                <c:pt idx="13">
                  <c:v>0.69824829</c:v>
                </c:pt>
                <c:pt idx="14">
                  <c:v>0.70012313</c:v>
                </c:pt>
                <c:pt idx="15">
                  <c:v>0.70123423</c:v>
                </c:pt>
                <c:pt idx="16">
                  <c:v>0.7016234234</c:v>
                </c:pt>
                <c:pt idx="17">
                  <c:v>0.70193477812</c:v>
                </c:pt>
                <c:pt idx="18">
                  <c:v>0.702183861896</c:v>
                </c:pt>
                <c:pt idx="19">
                  <c:v>0.7023831289168</c:v>
                </c:pt>
                <c:pt idx="20">
                  <c:v>0.70244254253344</c:v>
                </c:pt>
                <c:pt idx="21">
                  <c:v>0.702370073426752</c:v>
                </c:pt>
                <c:pt idx="22">
                  <c:v>0.702172098141401</c:v>
                </c:pt>
                <c:pt idx="23">
                  <c:v>0.702853717913121</c:v>
                </c:pt>
                <c:pt idx="24">
                  <c:v>0.702919013730497</c:v>
                </c:pt>
                <c:pt idx="25">
                  <c:v>0.702971250384397</c:v>
                </c:pt>
                <c:pt idx="26">
                  <c:v>0.703013039707518</c:v>
                </c:pt>
                <c:pt idx="27">
                  <c:v>0.703046471166014</c:v>
                </c:pt>
                <c:pt idx="28">
                  <c:v>0.703073216332812</c:v>
                </c:pt>
                <c:pt idx="29">
                  <c:v>0.703094612466249</c:v>
                </c:pt>
              </c:numCache>
            </c:numRef>
          </c:val>
          <c:smooth val="1"/>
        </c:ser>
        <c:ser>
          <c:idx val="0"/>
          <c:order val="1"/>
          <c:tx>
            <c:v>MDP-1</c:v>
          </c:tx>
          <c:spPr>
            <a:ln w="19050" cmpd="sng"/>
          </c:spPr>
          <c:marker>
            <c:symbol val="none"/>
          </c:marker>
          <c:errBars>
            <c:errDir val="y"/>
            <c:errBarType val="both"/>
            <c:errValType val="cust"/>
            <c:noEndCap val="0"/>
            <c:plus>
              <c:numRef>
                <c:f>Sheet2!$D$2:$D$31</c:f>
                <c:numCache>
                  <c:formatCode>General</c:formatCode>
                  <c:ptCount val="30"/>
                  <c:pt idx="0">
                    <c:v>3.799065585131E-9</c:v>
                  </c:pt>
                  <c:pt idx="1">
                    <c:v>0.0030730768560599</c:v>
                  </c:pt>
                  <c:pt idx="2">
                    <c:v>0.004190311393681</c:v>
                  </c:pt>
                  <c:pt idx="3">
                    <c:v>0.0048898499045789</c:v>
                  </c:pt>
                  <c:pt idx="4">
                    <c:v>0.0050716784749061</c:v>
                  </c:pt>
                  <c:pt idx="5">
                    <c:v>0.0043655777434866</c:v>
                  </c:pt>
                  <c:pt idx="6">
                    <c:v>0.0040820003623377</c:v>
                  </c:pt>
                  <c:pt idx="7">
                    <c:v>0.0036974275847052</c:v>
                  </c:pt>
                  <c:pt idx="8">
                    <c:v>0.0033713550156828</c:v>
                  </c:pt>
                  <c:pt idx="9">
                    <c:v>0.0030042521308811</c:v>
                  </c:pt>
                  <c:pt idx="10">
                    <c:v>0.0024690100601564</c:v>
                  </c:pt>
                  <c:pt idx="11">
                    <c:v>0.001708115740975</c:v>
                  </c:pt>
                  <c:pt idx="12">
                    <c:v>0.0015402055527981</c:v>
                  </c:pt>
                  <c:pt idx="13">
                    <c:v>0.0014841235169653</c:v>
                  </c:pt>
                  <c:pt idx="14">
                    <c:v>0.0011166865430248</c:v>
                  </c:pt>
                  <c:pt idx="15">
                    <c:v>0.0011960880291247</c:v>
                  </c:pt>
                  <c:pt idx="16">
                    <c:v>0.00097317606356191</c:v>
                  </c:pt>
                  <c:pt idx="17">
                    <c:v>0.0010434656852196</c:v>
                  </c:pt>
                  <c:pt idx="18">
                    <c:v>0.0011243554999541</c:v>
                  </c:pt>
                  <c:pt idx="19">
                    <c:v>0.0011340584492658</c:v>
                  </c:pt>
                  <c:pt idx="20">
                    <c:v>0.0010898230427979</c:v>
                  </c:pt>
                  <c:pt idx="21">
                    <c:v>0.00089254726543206</c:v>
                  </c:pt>
                  <c:pt idx="22">
                    <c:v>0.00087645316603307</c:v>
                  </c:pt>
                  <c:pt idx="23">
                    <c:v>0.00062092350118705</c:v>
                  </c:pt>
                  <c:pt idx="24">
                    <c:v>0.00073650279298213</c:v>
                  </c:pt>
                  <c:pt idx="25">
                    <c:v>0.00087007499999479</c:v>
                  </c:pt>
                  <c:pt idx="26">
                    <c:v>0.0010862707416117</c:v>
                  </c:pt>
                  <c:pt idx="27">
                    <c:v>0.00097073510350267</c:v>
                  </c:pt>
                  <c:pt idx="28">
                    <c:v>0.00095374635468191</c:v>
                  </c:pt>
                  <c:pt idx="29">
                    <c:v>0.0007521585690731</c:v>
                  </c:pt>
                </c:numCache>
              </c:numRef>
            </c:plus>
            <c:minus>
              <c:numRef>
                <c:f>Sheet2!$D$2:$D$31</c:f>
                <c:numCache>
                  <c:formatCode>General</c:formatCode>
                  <c:ptCount val="30"/>
                  <c:pt idx="0">
                    <c:v>3.799065585131E-9</c:v>
                  </c:pt>
                  <c:pt idx="1">
                    <c:v>0.0030730768560599</c:v>
                  </c:pt>
                  <c:pt idx="2">
                    <c:v>0.004190311393681</c:v>
                  </c:pt>
                  <c:pt idx="3">
                    <c:v>0.0048898499045789</c:v>
                  </c:pt>
                  <c:pt idx="4">
                    <c:v>0.0050716784749061</c:v>
                  </c:pt>
                  <c:pt idx="5">
                    <c:v>0.0043655777434866</c:v>
                  </c:pt>
                  <c:pt idx="6">
                    <c:v>0.0040820003623377</c:v>
                  </c:pt>
                  <c:pt idx="7">
                    <c:v>0.0036974275847052</c:v>
                  </c:pt>
                  <c:pt idx="8">
                    <c:v>0.0033713550156828</c:v>
                  </c:pt>
                  <c:pt idx="9">
                    <c:v>0.0030042521308811</c:v>
                  </c:pt>
                  <c:pt idx="10">
                    <c:v>0.0024690100601564</c:v>
                  </c:pt>
                  <c:pt idx="11">
                    <c:v>0.001708115740975</c:v>
                  </c:pt>
                  <c:pt idx="12">
                    <c:v>0.0015402055527981</c:v>
                  </c:pt>
                  <c:pt idx="13">
                    <c:v>0.0014841235169653</c:v>
                  </c:pt>
                  <c:pt idx="14">
                    <c:v>0.0011166865430248</c:v>
                  </c:pt>
                  <c:pt idx="15">
                    <c:v>0.0011960880291247</c:v>
                  </c:pt>
                  <c:pt idx="16">
                    <c:v>0.00097317606356191</c:v>
                  </c:pt>
                  <c:pt idx="17">
                    <c:v>0.0010434656852196</c:v>
                  </c:pt>
                  <c:pt idx="18">
                    <c:v>0.0011243554999541</c:v>
                  </c:pt>
                  <c:pt idx="19">
                    <c:v>0.0011340584492658</c:v>
                  </c:pt>
                  <c:pt idx="20">
                    <c:v>0.0010898230427979</c:v>
                  </c:pt>
                  <c:pt idx="21">
                    <c:v>0.00089254726543206</c:v>
                  </c:pt>
                  <c:pt idx="22">
                    <c:v>0.00087645316603307</c:v>
                  </c:pt>
                  <c:pt idx="23">
                    <c:v>0.00062092350118705</c:v>
                  </c:pt>
                  <c:pt idx="24">
                    <c:v>0.00073650279298213</c:v>
                  </c:pt>
                  <c:pt idx="25">
                    <c:v>0.00087007499999479</c:v>
                  </c:pt>
                  <c:pt idx="26">
                    <c:v>0.0010862707416117</c:v>
                  </c:pt>
                  <c:pt idx="27">
                    <c:v>0.00097073510350267</c:v>
                  </c:pt>
                  <c:pt idx="28">
                    <c:v>0.00095374635468191</c:v>
                  </c:pt>
                  <c:pt idx="29">
                    <c:v>0.0007521585690731</c:v>
                  </c:pt>
                </c:numCache>
              </c:numRef>
            </c:minus>
            <c:spPr>
              <a:ln>
                <a:solidFill>
                  <a:schemeClr val="accent1">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Sheet2!$C$2:$C$31</c:f>
              <c:numCache>
                <c:formatCode>General</c:formatCode>
                <c:ptCount val="30"/>
                <c:pt idx="0">
                  <c:v>0.52300525434787</c:v>
                </c:pt>
                <c:pt idx="1">
                  <c:v>0.53007738797821</c:v>
                </c:pt>
                <c:pt idx="2">
                  <c:v>0.54895458542119</c:v>
                </c:pt>
                <c:pt idx="3">
                  <c:v>0.559241494836</c:v>
                </c:pt>
                <c:pt idx="4">
                  <c:v>0.5664187794288</c:v>
                </c:pt>
                <c:pt idx="5">
                  <c:v>0.57929756120885</c:v>
                </c:pt>
                <c:pt idx="6">
                  <c:v>0.58481260015679</c:v>
                </c:pt>
                <c:pt idx="7">
                  <c:v>0.59527754715143</c:v>
                </c:pt>
                <c:pt idx="8">
                  <c:v>0.60439759386676</c:v>
                </c:pt>
                <c:pt idx="9">
                  <c:v>0.60978063639196</c:v>
                </c:pt>
                <c:pt idx="10">
                  <c:v>0.61674608586596</c:v>
                </c:pt>
                <c:pt idx="11">
                  <c:v>0.62422663928494</c:v>
                </c:pt>
                <c:pt idx="12">
                  <c:v>0.62719535129203</c:v>
                </c:pt>
                <c:pt idx="13">
                  <c:v>0.62904881462288</c:v>
                </c:pt>
                <c:pt idx="14">
                  <c:v>0.63235916596975</c:v>
                </c:pt>
                <c:pt idx="15">
                  <c:v>0.63354026016424</c:v>
                </c:pt>
                <c:pt idx="16">
                  <c:v>0.63467087073755</c:v>
                </c:pt>
                <c:pt idx="17">
                  <c:v>0.63523058177856</c:v>
                </c:pt>
                <c:pt idx="18">
                  <c:v>0.63469211364119</c:v>
                </c:pt>
                <c:pt idx="19">
                  <c:v>0.63568607445792</c:v>
                </c:pt>
                <c:pt idx="20">
                  <c:v>0.63524674488683</c:v>
                </c:pt>
                <c:pt idx="21">
                  <c:v>0.63704992003649</c:v>
                </c:pt>
                <c:pt idx="22">
                  <c:v>0.63791494344853</c:v>
                </c:pt>
                <c:pt idx="23">
                  <c:v>0.63949633484696</c:v>
                </c:pt>
                <c:pt idx="24">
                  <c:v>0.63865949742144</c:v>
                </c:pt>
                <c:pt idx="25">
                  <c:v>0.63789339172479</c:v>
                </c:pt>
                <c:pt idx="26">
                  <c:v>0.6365079269381</c:v>
                </c:pt>
                <c:pt idx="27">
                  <c:v>0.636736120418</c:v>
                </c:pt>
                <c:pt idx="28">
                  <c:v>0.63665848392128</c:v>
                </c:pt>
                <c:pt idx="29">
                  <c:v>0.63794783030305</c:v>
                </c:pt>
              </c:numCache>
            </c:numRef>
          </c:val>
          <c:smooth val="0"/>
        </c:ser>
        <c:ser>
          <c:idx val="1"/>
          <c:order val="2"/>
          <c:tx>
            <c:v>Blocking</c:v>
          </c:tx>
          <c:spPr>
            <a:ln w="19050" cmpd="sng"/>
          </c:spPr>
          <c:marker>
            <c:symbol val="none"/>
          </c:marker>
          <c:errBars>
            <c:errDir val="y"/>
            <c:errBarType val="both"/>
            <c:errValType val="cust"/>
            <c:noEndCap val="0"/>
            <c:pl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plus>
            <c:minus>
              <c:numRef>
                <c:f>Sheet2!$J$2:$J$31</c:f>
                <c:numCache>
                  <c:formatCode>General</c:formatCode>
                  <c:ptCount val="30"/>
                  <c:pt idx="0">
                    <c:v>0.0</c:v>
                  </c:pt>
                  <c:pt idx="1">
                    <c:v>0.0029184373971229</c:v>
                  </c:pt>
                  <c:pt idx="2">
                    <c:v>0.003513089404712</c:v>
                  </c:pt>
                  <c:pt idx="3">
                    <c:v>0.003682986554144</c:v>
                  </c:pt>
                  <c:pt idx="4">
                    <c:v>0.0038093506510907</c:v>
                  </c:pt>
                  <c:pt idx="5">
                    <c:v>0.0032827703003521</c:v>
                  </c:pt>
                  <c:pt idx="6">
                    <c:v>0.0035419041617639</c:v>
                  </c:pt>
                  <c:pt idx="7">
                    <c:v>0.0048550431092927</c:v>
                  </c:pt>
                  <c:pt idx="8">
                    <c:v>0.0057499869548226</c:v>
                  </c:pt>
                  <c:pt idx="9">
                    <c:v>0.0064730894082954</c:v>
                  </c:pt>
                  <c:pt idx="10">
                    <c:v>0.007189756211381</c:v>
                  </c:pt>
                  <c:pt idx="11">
                    <c:v>0.0073882937906994</c:v>
                  </c:pt>
                  <c:pt idx="12">
                    <c:v>0.0072719186338961</c:v>
                  </c:pt>
                  <c:pt idx="13">
                    <c:v>0.0058553929307488</c:v>
                  </c:pt>
                  <c:pt idx="14">
                    <c:v>0.0056883099169454</c:v>
                  </c:pt>
                  <c:pt idx="15">
                    <c:v>0.0054370198565522</c:v>
                  </c:pt>
                  <c:pt idx="16">
                    <c:v>0.0054243817532557</c:v>
                  </c:pt>
                  <c:pt idx="17">
                    <c:v>0.0054907128435547</c:v>
                  </c:pt>
                  <c:pt idx="18">
                    <c:v>0.0054003312553086</c:v>
                  </c:pt>
                  <c:pt idx="19">
                    <c:v>0.0053199731133728</c:v>
                  </c:pt>
                  <c:pt idx="20">
                    <c:v>0.0049113874362057</c:v>
                  </c:pt>
                  <c:pt idx="21">
                    <c:v>0.004910158373082</c:v>
                  </c:pt>
                  <c:pt idx="22">
                    <c:v>0.0043406154499922</c:v>
                  </c:pt>
                  <c:pt idx="23">
                    <c:v>0.0041651053240627</c:v>
                  </c:pt>
                  <c:pt idx="24">
                    <c:v>0.0035910743312441</c:v>
                  </c:pt>
                  <c:pt idx="25">
                    <c:v>0.0033684662465068</c:v>
                  </c:pt>
                  <c:pt idx="26">
                    <c:v>0.0023019780449036</c:v>
                  </c:pt>
                  <c:pt idx="27">
                    <c:v>0.0015627980393292</c:v>
                  </c:pt>
                  <c:pt idx="28">
                    <c:v>0.0014365803926362</c:v>
                  </c:pt>
                  <c:pt idx="29">
                    <c:v>0.00098129271080094</c:v>
                  </c:pt>
                </c:numCache>
              </c:numRef>
            </c:minus>
            <c:spPr>
              <a:ln>
                <a:solidFill>
                  <a:schemeClr val="accent2">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Sheet2!$I$2:$I$32</c:f>
              <c:numCache>
                <c:formatCode>General</c:formatCode>
                <c:ptCount val="31"/>
                <c:pt idx="0">
                  <c:v>0.49290431608445</c:v>
                </c:pt>
                <c:pt idx="1">
                  <c:v>0.54318225971349</c:v>
                </c:pt>
                <c:pt idx="2">
                  <c:v>0.54445272030452</c:v>
                </c:pt>
                <c:pt idx="3">
                  <c:v>0.56903692104222</c:v>
                </c:pt>
                <c:pt idx="4">
                  <c:v>0.57905700752808</c:v>
                </c:pt>
                <c:pt idx="5">
                  <c:v>0.59359559830415</c:v>
                </c:pt>
                <c:pt idx="6">
                  <c:v>0.59733994224578</c:v>
                </c:pt>
                <c:pt idx="7">
                  <c:v>0.57369948480595</c:v>
                </c:pt>
                <c:pt idx="8">
                  <c:v>0.57951760281846</c:v>
                </c:pt>
                <c:pt idx="9">
                  <c:v>0.58916122070866</c:v>
                </c:pt>
                <c:pt idx="10">
                  <c:v>0.59943184614437</c:v>
                </c:pt>
                <c:pt idx="11">
                  <c:v>0.60943860783451</c:v>
                </c:pt>
                <c:pt idx="12">
                  <c:v>0.61284063323809</c:v>
                </c:pt>
                <c:pt idx="13">
                  <c:v>0.63246787135186</c:v>
                </c:pt>
                <c:pt idx="14">
                  <c:v>0.64595495768455</c:v>
                </c:pt>
                <c:pt idx="15">
                  <c:v>0.64071596488354</c:v>
                </c:pt>
                <c:pt idx="16">
                  <c:v>0.63537751353998</c:v>
                </c:pt>
                <c:pt idx="17">
                  <c:v>0.63234299792127</c:v>
                </c:pt>
                <c:pt idx="18">
                  <c:v>0.62912194047079</c:v>
                </c:pt>
                <c:pt idx="19">
                  <c:v>0.60529454467334</c:v>
                </c:pt>
                <c:pt idx="20">
                  <c:v>0.59141115492281</c:v>
                </c:pt>
                <c:pt idx="21">
                  <c:v>0.592094916614</c:v>
                </c:pt>
                <c:pt idx="22">
                  <c:v>0.59276451352809</c:v>
                </c:pt>
                <c:pt idx="23">
                  <c:v>0.59192443693809</c:v>
                </c:pt>
                <c:pt idx="24">
                  <c:v>0.59613958813704</c:v>
                </c:pt>
                <c:pt idx="25">
                  <c:v>0.63875185741386</c:v>
                </c:pt>
                <c:pt idx="26">
                  <c:v>0.65562823071431</c:v>
                </c:pt>
                <c:pt idx="27">
                  <c:v>0.66099308005671</c:v>
                </c:pt>
                <c:pt idx="28">
                  <c:v>0.66475066883437</c:v>
                </c:pt>
                <c:pt idx="29">
                  <c:v>0.66689157937421</c:v>
                </c:pt>
              </c:numCache>
            </c:numRef>
          </c:val>
          <c:smooth val="0"/>
        </c:ser>
        <c:ser>
          <c:idx val="3"/>
          <c:order val="3"/>
          <c:tx>
            <c:v>Mixing</c:v>
          </c:tx>
          <c:spPr>
            <a:ln w="19050" cmpd="sng"/>
          </c:spPr>
          <c:marker>
            <c:symbol val="none"/>
          </c:marker>
          <c:errBars>
            <c:errDir val="y"/>
            <c:errBarType val="both"/>
            <c:errValType val="cust"/>
            <c:noEndCap val="0"/>
            <c:pl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plus>
            <c:minus>
              <c:numRef>
                <c:f>Sheet2!$G$2:$G$31</c:f>
                <c:numCache>
                  <c:formatCode>General</c:formatCode>
                  <c:ptCount val="30"/>
                  <c:pt idx="0">
                    <c:v>0.0</c:v>
                  </c:pt>
                  <c:pt idx="1">
                    <c:v>0.0029184373971229</c:v>
                  </c:pt>
                  <c:pt idx="2">
                    <c:v>0.0049540966611768</c:v>
                  </c:pt>
                  <c:pt idx="3">
                    <c:v>0.0032694067645425</c:v>
                  </c:pt>
                  <c:pt idx="4">
                    <c:v>0.0026515511124121</c:v>
                  </c:pt>
                  <c:pt idx="5">
                    <c:v>0.0039099467535483</c:v>
                  </c:pt>
                  <c:pt idx="6">
                    <c:v>0.0047607325559915</c:v>
                  </c:pt>
                  <c:pt idx="7">
                    <c:v>0.0049511342399088</c:v>
                  </c:pt>
                  <c:pt idx="8">
                    <c:v>0.003893504581121</c:v>
                  </c:pt>
                  <c:pt idx="9">
                    <c:v>0.0037691933575812</c:v>
                  </c:pt>
                  <c:pt idx="10">
                    <c:v>0.0045909315407331</c:v>
                  </c:pt>
                  <c:pt idx="11">
                    <c:v>0.0050601092757315</c:v>
                  </c:pt>
                  <c:pt idx="12">
                    <c:v>0.0058144086171289</c:v>
                  </c:pt>
                  <c:pt idx="13">
                    <c:v>0.0046241951648947</c:v>
                  </c:pt>
                  <c:pt idx="14">
                    <c:v>0.0044626823505098</c:v>
                  </c:pt>
                  <c:pt idx="15">
                    <c:v>0.0046699665041789</c:v>
                  </c:pt>
                  <c:pt idx="16">
                    <c:v>0.0048051204809924</c:v>
                  </c:pt>
                  <c:pt idx="17">
                    <c:v>0.0056142989274836</c:v>
                  </c:pt>
                  <c:pt idx="18">
                    <c:v>0.0042990856190424</c:v>
                  </c:pt>
                  <c:pt idx="19">
                    <c:v>0.0040943812702623</c:v>
                  </c:pt>
                  <c:pt idx="20">
                    <c:v>0.0043616344309746</c:v>
                  </c:pt>
                  <c:pt idx="21">
                    <c:v>0.0043979056757744</c:v>
                  </c:pt>
                  <c:pt idx="22">
                    <c:v>0.0058318409004611</c:v>
                  </c:pt>
                  <c:pt idx="23">
                    <c:v>0.0042351353872311</c:v>
                  </c:pt>
                  <c:pt idx="24">
                    <c:v>0.0036847799476232</c:v>
                  </c:pt>
                  <c:pt idx="25">
                    <c:v>0.0040558623615141</c:v>
                  </c:pt>
                  <c:pt idx="26">
                    <c:v>0.0045942784903003</c:v>
                  </c:pt>
                  <c:pt idx="27">
                    <c:v>0.0051913366831015</c:v>
                  </c:pt>
                  <c:pt idx="28">
                    <c:v>0.0037916108439585</c:v>
                  </c:pt>
                  <c:pt idx="29">
                    <c:v>0.003397658031658</c:v>
                  </c:pt>
                </c:numCache>
              </c:numRef>
            </c:minus>
            <c:spPr>
              <a:ln>
                <a:solidFill>
                  <a:schemeClr val="accent4">
                    <a:lumMod val="60000"/>
                    <a:lumOff val="40000"/>
                  </a:schemeClr>
                </a:solidFill>
              </a:ln>
            </c:spPr>
          </c:errBars>
          <c:cat>
            <c:numRef>
              <c:f>Sheet2!$A$2:$A$32</c:f>
              <c:numCache>
                <c:formatCode>General</c:formatCode>
                <c:ptCount val="31"/>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numCache>
            </c:numRef>
          </c:cat>
          <c:val>
            <c:numRef>
              <c:f>Sheet2!$F$2:$F$31</c:f>
              <c:numCache>
                <c:formatCode>General</c:formatCode>
                <c:ptCount val="30"/>
                <c:pt idx="0">
                  <c:v>0.49290431608445</c:v>
                </c:pt>
                <c:pt idx="1">
                  <c:v>0.54318225971349</c:v>
                </c:pt>
                <c:pt idx="2">
                  <c:v>0.5047520053952</c:v>
                </c:pt>
                <c:pt idx="3">
                  <c:v>0.54467368137212</c:v>
                </c:pt>
                <c:pt idx="4">
                  <c:v>0.55348528150646</c:v>
                </c:pt>
                <c:pt idx="5">
                  <c:v>0.58703886490156</c:v>
                </c:pt>
                <c:pt idx="6">
                  <c:v>0.5818375480074</c:v>
                </c:pt>
                <c:pt idx="7">
                  <c:v>0.54668206265561</c:v>
                </c:pt>
                <c:pt idx="8">
                  <c:v>0.56976259919104</c:v>
                </c:pt>
                <c:pt idx="9">
                  <c:v>0.57417007404504</c:v>
                </c:pt>
                <c:pt idx="10">
                  <c:v>0.60113280528109</c:v>
                </c:pt>
                <c:pt idx="11">
                  <c:v>0.60492213767038</c:v>
                </c:pt>
                <c:pt idx="12">
                  <c:v>0.56328013629755</c:v>
                </c:pt>
                <c:pt idx="13">
                  <c:v>0.58730769344271</c:v>
                </c:pt>
                <c:pt idx="14">
                  <c:v>0.58963099693965</c:v>
                </c:pt>
                <c:pt idx="15">
                  <c:v>0.61507622540101</c:v>
                </c:pt>
                <c:pt idx="16">
                  <c:v>0.61520490722807</c:v>
                </c:pt>
                <c:pt idx="17">
                  <c:v>0.58062831764631</c:v>
                </c:pt>
                <c:pt idx="18">
                  <c:v>0.6009232979385</c:v>
                </c:pt>
                <c:pt idx="19">
                  <c:v>0.60081537775503</c:v>
                </c:pt>
                <c:pt idx="20">
                  <c:v>0.62466203563904</c:v>
                </c:pt>
                <c:pt idx="21">
                  <c:v>0.62514434943268</c:v>
                </c:pt>
                <c:pt idx="22">
                  <c:v>0.58790923332483</c:v>
                </c:pt>
                <c:pt idx="23">
                  <c:v>0.60891481846283</c:v>
                </c:pt>
                <c:pt idx="24">
                  <c:v>0.60553376813897</c:v>
                </c:pt>
                <c:pt idx="25">
                  <c:v>0.62858792875938</c:v>
                </c:pt>
                <c:pt idx="26">
                  <c:v>0.62814163967811</c:v>
                </c:pt>
                <c:pt idx="27">
                  <c:v>0.59478957901721</c:v>
                </c:pt>
                <c:pt idx="28">
                  <c:v>0.61549015230868</c:v>
                </c:pt>
                <c:pt idx="29">
                  <c:v>0.61281887350392</c:v>
                </c:pt>
              </c:numCache>
            </c:numRef>
          </c:val>
          <c:smooth val="0"/>
        </c:ser>
        <c:dLbls>
          <c:showLegendKey val="0"/>
          <c:showVal val="0"/>
          <c:showCatName val="0"/>
          <c:showSerName val="0"/>
          <c:showPercent val="0"/>
          <c:showBubbleSize val="0"/>
        </c:dLbls>
        <c:marker val="1"/>
        <c:smooth val="0"/>
        <c:axId val="-2031175464"/>
        <c:axId val="-2031169800"/>
      </c:lineChart>
      <c:catAx>
        <c:axId val="-2031175464"/>
        <c:scaling>
          <c:orientation val="minMax"/>
        </c:scaling>
        <c:delete val="0"/>
        <c:axPos val="b"/>
        <c:title>
          <c:tx>
            <c:rich>
              <a:bodyPr/>
              <a:lstStyle/>
              <a:p>
                <a:pPr>
                  <a:defRPr/>
                </a:pPr>
                <a:r>
                  <a:rPr lang="en-US" dirty="0" smtClean="0"/>
                  <a:t>Exercise Index</a:t>
                </a:r>
                <a:endParaRPr lang="en-US" dirty="0"/>
              </a:p>
            </c:rich>
          </c:tx>
          <c:layout/>
          <c:overlay val="0"/>
        </c:title>
        <c:numFmt formatCode="General" sourceLinked="1"/>
        <c:majorTickMark val="out"/>
        <c:minorTickMark val="none"/>
        <c:tickLblPos val="nextTo"/>
        <c:crossAx val="-2031169800"/>
        <c:crosses val="autoZero"/>
        <c:auto val="1"/>
        <c:lblAlgn val="ctr"/>
        <c:lblOffset val="100"/>
        <c:tickLblSkip val="10"/>
        <c:tickMarkSkip val="10"/>
        <c:noMultiLvlLbl val="0"/>
      </c:catAx>
      <c:valAx>
        <c:axId val="-2031169800"/>
        <c:scaling>
          <c:orientation val="minMax"/>
          <c:max val="0.725"/>
          <c:min val="0.5"/>
        </c:scaling>
        <c:delete val="0"/>
        <c:axPos val="l"/>
        <c:title>
          <c:tx>
            <c:rich>
              <a:bodyPr rot="-5400000" vert="horz"/>
              <a:lstStyle/>
              <a:p>
                <a:pPr>
                  <a:defRPr/>
                </a:pPr>
                <a:r>
                  <a:rPr lang="en-US"/>
                  <a:t>Average</a:t>
                </a:r>
                <a:r>
                  <a:rPr lang="en-US" baseline="0"/>
                  <a:t> Predicted Probability</a:t>
                </a:r>
                <a:endParaRPr lang="en-US"/>
              </a:p>
            </c:rich>
          </c:tx>
          <c:layout/>
          <c:overlay val="0"/>
        </c:title>
        <c:numFmt formatCode="General" sourceLinked="1"/>
        <c:majorTickMark val="out"/>
        <c:minorTickMark val="none"/>
        <c:tickLblPos val="nextTo"/>
        <c:crossAx val="-2031175464"/>
        <c:crosses val="autoZero"/>
        <c:crossBetween val="between"/>
        <c:majorUnit val="0.1"/>
      </c:valAx>
    </c:plotArea>
    <c:legend>
      <c:legendPos val="r"/>
      <c:layout>
        <c:manualLayout>
          <c:xMode val="edge"/>
          <c:yMode val="edge"/>
          <c:x val="0.726438860704034"/>
          <c:y val="0.56751034631907"/>
          <c:w val="0.237141939745831"/>
          <c:h val="0.208646464646465"/>
        </c:manualLayout>
      </c:layout>
      <c:overlay val="1"/>
    </c:legend>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6141892910255"/>
          <c:y val="0.0685014504190181"/>
          <c:w val="0.73862146432362"/>
          <c:h val="0.7141377802013"/>
        </c:manualLayout>
      </c:layout>
      <c:scatterChart>
        <c:scatterStyle val="smoothMarker"/>
        <c:varyColors val="0"/>
        <c:ser>
          <c:idx val="0"/>
          <c:order val="0"/>
          <c:marker>
            <c:symbol val="none"/>
          </c:marker>
          <c:xVal>
            <c:numRef>
              <c:f>[Workbook1]Sheet2!$A:$A</c:f>
              <c:numCache>
                <c:formatCode>General</c:formatCode>
                <c:ptCount val="1048576"/>
                <c:pt idx="0">
                  <c:v>5.0</c:v>
                </c:pt>
                <c:pt idx="1">
                  <c:v>6.0</c:v>
                </c:pt>
                <c:pt idx="2">
                  <c:v>7.0</c:v>
                </c:pt>
                <c:pt idx="3">
                  <c:v>8.0</c:v>
                </c:pt>
                <c:pt idx="4">
                  <c:v>9.0</c:v>
                </c:pt>
                <c:pt idx="5">
                  <c:v>10.0</c:v>
                </c:pt>
                <c:pt idx="6">
                  <c:v>11.0</c:v>
                </c:pt>
                <c:pt idx="7">
                  <c:v>12.0</c:v>
                </c:pt>
                <c:pt idx="8">
                  <c:v>13.0</c:v>
                </c:pt>
                <c:pt idx="9">
                  <c:v>14.0</c:v>
                </c:pt>
                <c:pt idx="10">
                  <c:v>15.0</c:v>
                </c:pt>
                <c:pt idx="11">
                  <c:v>16.0</c:v>
                </c:pt>
                <c:pt idx="12">
                  <c:v>17.0</c:v>
                </c:pt>
                <c:pt idx="13">
                  <c:v>18.0</c:v>
                </c:pt>
                <c:pt idx="14">
                  <c:v>19.0</c:v>
                </c:pt>
                <c:pt idx="15">
                  <c:v>20.0</c:v>
                </c:pt>
                <c:pt idx="16">
                  <c:v>21.0</c:v>
                </c:pt>
                <c:pt idx="17">
                  <c:v>22.0</c:v>
                </c:pt>
                <c:pt idx="18">
                  <c:v>23.0</c:v>
                </c:pt>
                <c:pt idx="19">
                  <c:v>24.0</c:v>
                </c:pt>
                <c:pt idx="20">
                  <c:v>25.0</c:v>
                </c:pt>
                <c:pt idx="21">
                  <c:v>26.0</c:v>
                </c:pt>
                <c:pt idx="22">
                  <c:v>27.0</c:v>
                </c:pt>
                <c:pt idx="23">
                  <c:v>28.0</c:v>
                </c:pt>
                <c:pt idx="24">
                  <c:v>29.0</c:v>
                </c:pt>
                <c:pt idx="25">
                  <c:v>30.0</c:v>
                </c:pt>
                <c:pt idx="26">
                  <c:v>31.0</c:v>
                </c:pt>
                <c:pt idx="27">
                  <c:v>32.0</c:v>
                </c:pt>
                <c:pt idx="28">
                  <c:v>33.0</c:v>
                </c:pt>
                <c:pt idx="29">
                  <c:v>34.0</c:v>
                </c:pt>
                <c:pt idx="30">
                  <c:v>35.0</c:v>
                </c:pt>
                <c:pt idx="31">
                  <c:v>36.0</c:v>
                </c:pt>
                <c:pt idx="32">
                  <c:v>37.0</c:v>
                </c:pt>
                <c:pt idx="33">
                  <c:v>38.0</c:v>
                </c:pt>
                <c:pt idx="34">
                  <c:v>39.0</c:v>
                </c:pt>
                <c:pt idx="35">
                  <c:v>40.0</c:v>
                </c:pt>
                <c:pt idx="36">
                  <c:v>41.0</c:v>
                </c:pt>
                <c:pt idx="37">
                  <c:v>42.0</c:v>
                </c:pt>
                <c:pt idx="38">
                  <c:v>43.0</c:v>
                </c:pt>
                <c:pt idx="39">
                  <c:v>44.0</c:v>
                </c:pt>
                <c:pt idx="40">
                  <c:v>45.0</c:v>
                </c:pt>
                <c:pt idx="41">
                  <c:v>46.0</c:v>
                </c:pt>
                <c:pt idx="42">
                  <c:v>47.0</c:v>
                </c:pt>
                <c:pt idx="43">
                  <c:v>48.0</c:v>
                </c:pt>
                <c:pt idx="44">
                  <c:v>49.0</c:v>
                </c:pt>
                <c:pt idx="45">
                  <c:v>50.0</c:v>
                </c:pt>
                <c:pt idx="46">
                  <c:v>51.0</c:v>
                </c:pt>
                <c:pt idx="47">
                  <c:v>52.0</c:v>
                </c:pt>
                <c:pt idx="48">
                  <c:v>53.0</c:v>
                </c:pt>
                <c:pt idx="49">
                  <c:v>54.0</c:v>
                </c:pt>
                <c:pt idx="50">
                  <c:v>55.0</c:v>
                </c:pt>
                <c:pt idx="51">
                  <c:v>56.0</c:v>
                </c:pt>
                <c:pt idx="52">
                  <c:v>57.0</c:v>
                </c:pt>
                <c:pt idx="53">
                  <c:v>58.0</c:v>
                </c:pt>
                <c:pt idx="54">
                  <c:v>59.0</c:v>
                </c:pt>
                <c:pt idx="55">
                  <c:v>60.0</c:v>
                </c:pt>
                <c:pt idx="56">
                  <c:v>61.0</c:v>
                </c:pt>
                <c:pt idx="57">
                  <c:v>62.0</c:v>
                </c:pt>
                <c:pt idx="58">
                  <c:v>63.0</c:v>
                </c:pt>
                <c:pt idx="59">
                  <c:v>64.0</c:v>
                </c:pt>
                <c:pt idx="60">
                  <c:v>65.0</c:v>
                </c:pt>
                <c:pt idx="61">
                  <c:v>66.0</c:v>
                </c:pt>
                <c:pt idx="62">
                  <c:v>67.0</c:v>
                </c:pt>
                <c:pt idx="63">
                  <c:v>68.0</c:v>
                </c:pt>
                <c:pt idx="64">
                  <c:v>69.0</c:v>
                </c:pt>
                <c:pt idx="65">
                  <c:v>70.0</c:v>
                </c:pt>
                <c:pt idx="66">
                  <c:v>71.0</c:v>
                </c:pt>
                <c:pt idx="67">
                  <c:v>72.0</c:v>
                </c:pt>
                <c:pt idx="68">
                  <c:v>73.0</c:v>
                </c:pt>
                <c:pt idx="69">
                  <c:v>74.0</c:v>
                </c:pt>
                <c:pt idx="70">
                  <c:v>75.0</c:v>
                </c:pt>
                <c:pt idx="71">
                  <c:v>76.0</c:v>
                </c:pt>
                <c:pt idx="72">
                  <c:v>77.0</c:v>
                </c:pt>
                <c:pt idx="73">
                  <c:v>78.0</c:v>
                </c:pt>
                <c:pt idx="74">
                  <c:v>79.0</c:v>
                </c:pt>
                <c:pt idx="75">
                  <c:v>80.0</c:v>
                </c:pt>
                <c:pt idx="76">
                  <c:v>81.0</c:v>
                </c:pt>
                <c:pt idx="77">
                  <c:v>82.0</c:v>
                </c:pt>
                <c:pt idx="78">
                  <c:v>83.0</c:v>
                </c:pt>
                <c:pt idx="79">
                  <c:v>84.0</c:v>
                </c:pt>
                <c:pt idx="80">
                  <c:v>85.0</c:v>
                </c:pt>
                <c:pt idx="81">
                  <c:v>86.0</c:v>
                </c:pt>
                <c:pt idx="82">
                  <c:v>87.0</c:v>
                </c:pt>
                <c:pt idx="83">
                  <c:v>88.0</c:v>
                </c:pt>
                <c:pt idx="84">
                  <c:v>89.0</c:v>
                </c:pt>
                <c:pt idx="85">
                  <c:v>90.0</c:v>
                </c:pt>
                <c:pt idx="86">
                  <c:v>91.0</c:v>
                </c:pt>
                <c:pt idx="87">
                  <c:v>92.0</c:v>
                </c:pt>
                <c:pt idx="88">
                  <c:v>93.0</c:v>
                </c:pt>
                <c:pt idx="89">
                  <c:v>94.0</c:v>
                </c:pt>
                <c:pt idx="90">
                  <c:v>95.0</c:v>
                </c:pt>
                <c:pt idx="91">
                  <c:v>96.0</c:v>
                </c:pt>
                <c:pt idx="92">
                  <c:v>97.0</c:v>
                </c:pt>
                <c:pt idx="93">
                  <c:v>98.0</c:v>
                </c:pt>
              </c:numCache>
            </c:numRef>
          </c:xVal>
          <c:yVal>
            <c:numRef>
              <c:f>[Workbook1]Sheet2!$B$1:$B$94</c:f>
              <c:numCache>
                <c:formatCode>General</c:formatCode>
                <c:ptCount val="94"/>
                <c:pt idx="0">
                  <c:v>376.0</c:v>
                </c:pt>
                <c:pt idx="1">
                  <c:v>861.0</c:v>
                </c:pt>
                <c:pt idx="2">
                  <c:v>1720.0</c:v>
                </c:pt>
                <c:pt idx="3">
                  <c:v>3748.0</c:v>
                </c:pt>
                <c:pt idx="4">
                  <c:v>8031.0</c:v>
                </c:pt>
                <c:pt idx="5">
                  <c:v>14861.0</c:v>
                </c:pt>
                <c:pt idx="6">
                  <c:v>23830.0</c:v>
                </c:pt>
                <c:pt idx="7">
                  <c:v>32905.0</c:v>
                </c:pt>
                <c:pt idx="8">
                  <c:v>36752.0</c:v>
                </c:pt>
                <c:pt idx="9">
                  <c:v>30698.0</c:v>
                </c:pt>
                <c:pt idx="10">
                  <c:v>16237.0</c:v>
                </c:pt>
                <c:pt idx="11">
                  <c:v>11693.0</c:v>
                </c:pt>
                <c:pt idx="12">
                  <c:v>10492.0</c:v>
                </c:pt>
                <c:pt idx="13">
                  <c:v>7930.0</c:v>
                </c:pt>
                <c:pt idx="14">
                  <c:v>5465.0</c:v>
                </c:pt>
                <c:pt idx="15">
                  <c:v>3951.0</c:v>
                </c:pt>
                <c:pt idx="16">
                  <c:v>3328.0</c:v>
                </c:pt>
                <c:pt idx="17">
                  <c:v>2866.0</c:v>
                </c:pt>
                <c:pt idx="18">
                  <c:v>2896.0</c:v>
                </c:pt>
                <c:pt idx="19">
                  <c:v>2752.0</c:v>
                </c:pt>
                <c:pt idx="20">
                  <c:v>2055.0</c:v>
                </c:pt>
                <c:pt idx="21">
                  <c:v>1727.0</c:v>
                </c:pt>
                <c:pt idx="22">
                  <c:v>1483.0</c:v>
                </c:pt>
                <c:pt idx="23">
                  <c:v>1377.0</c:v>
                </c:pt>
                <c:pt idx="24">
                  <c:v>1234.0</c:v>
                </c:pt>
                <c:pt idx="25">
                  <c:v>1015.0</c:v>
                </c:pt>
                <c:pt idx="26">
                  <c:v>880.0</c:v>
                </c:pt>
                <c:pt idx="27">
                  <c:v>877.0</c:v>
                </c:pt>
                <c:pt idx="28">
                  <c:v>788.0</c:v>
                </c:pt>
                <c:pt idx="29">
                  <c:v>745.0</c:v>
                </c:pt>
                <c:pt idx="30">
                  <c:v>577.0</c:v>
                </c:pt>
                <c:pt idx="31">
                  <c:v>510.0</c:v>
                </c:pt>
                <c:pt idx="32">
                  <c:v>457.0</c:v>
                </c:pt>
                <c:pt idx="33">
                  <c:v>432.0</c:v>
                </c:pt>
                <c:pt idx="34">
                  <c:v>439.0</c:v>
                </c:pt>
                <c:pt idx="35">
                  <c:v>391.0</c:v>
                </c:pt>
                <c:pt idx="36">
                  <c:v>357.0</c:v>
                </c:pt>
                <c:pt idx="37">
                  <c:v>326.0</c:v>
                </c:pt>
                <c:pt idx="38">
                  <c:v>344.0</c:v>
                </c:pt>
                <c:pt idx="39">
                  <c:v>365.0</c:v>
                </c:pt>
                <c:pt idx="40">
                  <c:v>252.0</c:v>
                </c:pt>
                <c:pt idx="41">
                  <c:v>226.0</c:v>
                </c:pt>
                <c:pt idx="42">
                  <c:v>203.0</c:v>
                </c:pt>
                <c:pt idx="43">
                  <c:v>207.0</c:v>
                </c:pt>
                <c:pt idx="44">
                  <c:v>189.0</c:v>
                </c:pt>
                <c:pt idx="45">
                  <c:v>160.0</c:v>
                </c:pt>
                <c:pt idx="46">
                  <c:v>130.0</c:v>
                </c:pt>
                <c:pt idx="47">
                  <c:v>127.0</c:v>
                </c:pt>
                <c:pt idx="48">
                  <c:v>146.0</c:v>
                </c:pt>
                <c:pt idx="49">
                  <c:v>133.0</c:v>
                </c:pt>
                <c:pt idx="50">
                  <c:v>101.0</c:v>
                </c:pt>
                <c:pt idx="51">
                  <c:v>89.0</c:v>
                </c:pt>
                <c:pt idx="52">
                  <c:v>94.0</c:v>
                </c:pt>
                <c:pt idx="53">
                  <c:v>80.0</c:v>
                </c:pt>
                <c:pt idx="54">
                  <c:v>66.0</c:v>
                </c:pt>
                <c:pt idx="55">
                  <c:v>64.0</c:v>
                </c:pt>
                <c:pt idx="56">
                  <c:v>70.0</c:v>
                </c:pt>
                <c:pt idx="57">
                  <c:v>61.0</c:v>
                </c:pt>
                <c:pt idx="58">
                  <c:v>61.0</c:v>
                </c:pt>
                <c:pt idx="59">
                  <c:v>55.0</c:v>
                </c:pt>
                <c:pt idx="60">
                  <c:v>47.0</c:v>
                </c:pt>
                <c:pt idx="61">
                  <c:v>56.0</c:v>
                </c:pt>
                <c:pt idx="62">
                  <c:v>46.0</c:v>
                </c:pt>
                <c:pt idx="63">
                  <c:v>37.0</c:v>
                </c:pt>
                <c:pt idx="64">
                  <c:v>38.0</c:v>
                </c:pt>
                <c:pt idx="65">
                  <c:v>34.0</c:v>
                </c:pt>
                <c:pt idx="66">
                  <c:v>21.0</c:v>
                </c:pt>
                <c:pt idx="67">
                  <c:v>27.0</c:v>
                </c:pt>
                <c:pt idx="68">
                  <c:v>16.0</c:v>
                </c:pt>
                <c:pt idx="69">
                  <c:v>21.0</c:v>
                </c:pt>
                <c:pt idx="70">
                  <c:v>28.0</c:v>
                </c:pt>
                <c:pt idx="71">
                  <c:v>15.0</c:v>
                </c:pt>
                <c:pt idx="72">
                  <c:v>12.0</c:v>
                </c:pt>
                <c:pt idx="73">
                  <c:v>15.0</c:v>
                </c:pt>
                <c:pt idx="74">
                  <c:v>12.0</c:v>
                </c:pt>
                <c:pt idx="75">
                  <c:v>2.0</c:v>
                </c:pt>
                <c:pt idx="76">
                  <c:v>10.0</c:v>
                </c:pt>
                <c:pt idx="77">
                  <c:v>11.0</c:v>
                </c:pt>
                <c:pt idx="78">
                  <c:v>6.0</c:v>
                </c:pt>
                <c:pt idx="79">
                  <c:v>4.0</c:v>
                </c:pt>
                <c:pt idx="80">
                  <c:v>1.0</c:v>
                </c:pt>
                <c:pt idx="81">
                  <c:v>2.0</c:v>
                </c:pt>
                <c:pt idx="82">
                  <c:v>2.0</c:v>
                </c:pt>
                <c:pt idx="83">
                  <c:v>4.0</c:v>
                </c:pt>
                <c:pt idx="84">
                  <c:v>3.0</c:v>
                </c:pt>
                <c:pt idx="85">
                  <c:v>7.0</c:v>
                </c:pt>
                <c:pt idx="86">
                  <c:v>10.0</c:v>
                </c:pt>
                <c:pt idx="87">
                  <c:v>5.0</c:v>
                </c:pt>
                <c:pt idx="88">
                  <c:v>3.0</c:v>
                </c:pt>
                <c:pt idx="89">
                  <c:v>3.0</c:v>
                </c:pt>
                <c:pt idx="90">
                  <c:v>5.0</c:v>
                </c:pt>
                <c:pt idx="91">
                  <c:v>1.0</c:v>
                </c:pt>
                <c:pt idx="92">
                  <c:v>0.0</c:v>
                </c:pt>
                <c:pt idx="93">
                  <c:v>2.0</c:v>
                </c:pt>
              </c:numCache>
            </c:numRef>
          </c:yVal>
          <c:smooth val="1"/>
        </c:ser>
        <c:dLbls>
          <c:showLegendKey val="0"/>
          <c:showVal val="0"/>
          <c:showCatName val="0"/>
          <c:showSerName val="0"/>
          <c:showPercent val="0"/>
          <c:showBubbleSize val="0"/>
        </c:dLbls>
        <c:axId val="-2012985304"/>
        <c:axId val="-2013015512"/>
      </c:scatterChart>
      <c:valAx>
        <c:axId val="-2012985304"/>
        <c:scaling>
          <c:orientation val="minMax"/>
          <c:max val="100.0"/>
          <c:min val="5.0"/>
        </c:scaling>
        <c:delete val="0"/>
        <c:axPos val="b"/>
        <c:title>
          <c:tx>
            <c:rich>
              <a:bodyPr/>
              <a:lstStyle/>
              <a:p>
                <a:pPr>
                  <a:defRPr/>
                </a:pPr>
                <a:r>
                  <a:rPr lang="en-US"/>
                  <a:t>Age</a:t>
                </a:r>
              </a:p>
            </c:rich>
          </c:tx>
          <c:layout/>
          <c:overlay val="0"/>
        </c:title>
        <c:numFmt formatCode="General" sourceLinked="1"/>
        <c:majorTickMark val="out"/>
        <c:minorTickMark val="none"/>
        <c:tickLblPos val="nextTo"/>
        <c:crossAx val="-2013015512"/>
        <c:crosses val="autoZero"/>
        <c:crossBetween val="midCat"/>
        <c:majorUnit val="10.0"/>
      </c:valAx>
      <c:valAx>
        <c:axId val="-2013015512"/>
        <c:scaling>
          <c:logBase val="10.0"/>
          <c:orientation val="minMax"/>
        </c:scaling>
        <c:delete val="0"/>
        <c:axPos val="l"/>
        <c:title>
          <c:tx>
            <c:rich>
              <a:bodyPr rot="-5400000" vert="horz"/>
              <a:lstStyle/>
              <a:p>
                <a:pPr>
                  <a:defRPr/>
                </a:pPr>
                <a:r>
                  <a:rPr lang="en-US"/>
                  <a:t>Log( Num Students )</a:t>
                </a:r>
              </a:p>
            </c:rich>
          </c:tx>
          <c:layout>
            <c:manualLayout>
              <c:xMode val="edge"/>
              <c:yMode val="edge"/>
              <c:x val="0.0349561292980975"/>
              <c:y val="0.252499611072647"/>
            </c:manualLayout>
          </c:layout>
          <c:overlay val="0"/>
        </c:title>
        <c:numFmt formatCode="General" sourceLinked="1"/>
        <c:majorTickMark val="out"/>
        <c:minorTickMark val="none"/>
        <c:tickLblPos val="nextTo"/>
        <c:crossAx val="-2012985304"/>
        <c:crosses val="autoZero"/>
        <c:crossBetween val="midCat"/>
      </c:valAx>
      <c:spPr>
        <a:noFill/>
        <a:ln w="25400">
          <a:noFill/>
        </a:ln>
      </c:spPr>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doughnutChart>
        <c:varyColors val="1"/>
        <c:ser>
          <c:idx val="0"/>
          <c:order val="0"/>
          <c:spPr>
            <a:ln>
              <a:noFill/>
            </a:ln>
            <a:effectLst/>
          </c:spPr>
          <c:dPt>
            <c:idx val="0"/>
            <c:bubble3D val="0"/>
            <c:spPr>
              <a:solidFill>
                <a:schemeClr val="accent3"/>
              </a:solidFill>
              <a:ln>
                <a:noFill/>
              </a:ln>
              <a:effectLst/>
            </c:spPr>
          </c:dPt>
          <c:dPt>
            <c:idx val="1"/>
            <c:bubble3D val="0"/>
            <c:spPr>
              <a:solidFill>
                <a:srgbClr val="8064A2"/>
              </a:solidFill>
              <a:ln>
                <a:noFill/>
              </a:ln>
              <a:effectLst/>
            </c:spPr>
          </c:dPt>
          <c:dLbls>
            <c:dLbl>
              <c:idx val="0"/>
              <c:layout>
                <c:manualLayout>
                  <c:x val="0.158333333333333"/>
                  <c:y val="-0.037037037037037"/>
                </c:manualLayout>
              </c:layout>
              <c:showLegendKey val="0"/>
              <c:showVal val="0"/>
              <c:showCatName val="1"/>
              <c:showSerName val="0"/>
              <c:showPercent val="1"/>
              <c:showBubbleSize val="0"/>
            </c:dLbl>
            <c:dLbl>
              <c:idx val="1"/>
              <c:layout>
                <c:manualLayout>
                  <c:x val="-0.152777777777778"/>
                  <c:y val="-0.111111111111111"/>
                </c:manualLayout>
              </c:layout>
              <c:showLegendKey val="0"/>
              <c:showVal val="0"/>
              <c:showCatName val="1"/>
              <c:showSerName val="0"/>
              <c:showPercent val="1"/>
              <c:showBubbleSize val="0"/>
            </c:dLbl>
            <c:showLegendKey val="0"/>
            <c:showVal val="0"/>
            <c:showCatName val="1"/>
            <c:showSerName val="0"/>
            <c:showPercent val="1"/>
            <c:showBubbleSize val="0"/>
            <c:showLeaderLines val="1"/>
          </c:dLbls>
          <c:cat>
            <c:strRef>
              <c:f>Sheet1!$B$1:$B$2</c:f>
              <c:strCache>
                <c:ptCount val="2"/>
                <c:pt idx="0">
                  <c:v>Male</c:v>
                </c:pt>
                <c:pt idx="1">
                  <c:v>Female</c:v>
                </c:pt>
              </c:strCache>
            </c:strRef>
          </c:cat>
          <c:val>
            <c:numRef>
              <c:f>Sheet1!$C$1:$C$2</c:f>
              <c:numCache>
                <c:formatCode>General</c:formatCode>
                <c:ptCount val="2"/>
                <c:pt idx="0">
                  <c:v>59.0</c:v>
                </c:pt>
                <c:pt idx="1">
                  <c:v>41.0</c:v>
                </c:pt>
              </c:numCache>
            </c:numRef>
          </c:val>
        </c:ser>
        <c:dLbls>
          <c:showLegendKey val="0"/>
          <c:showVal val="0"/>
          <c:showCatName val="1"/>
          <c:showSerName val="0"/>
          <c:showPercent val="1"/>
          <c:showBubbleSize val="0"/>
          <c:showLeaderLines val="1"/>
        </c:dLbls>
        <c:firstSliceAng val="0"/>
        <c:holeSize val="50"/>
      </c:doughnutChart>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1"/>
            <c:invertIfNegative val="0"/>
            <c:bubble3D val="0"/>
            <c:spPr>
              <a:solidFill>
                <a:srgbClr val="C4BD97"/>
              </a:solidFill>
            </c:spPr>
          </c:dPt>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6"/>
            <c:invertIfNegative val="0"/>
            <c:bubble3D val="0"/>
            <c:spPr>
              <a:solidFill>
                <a:schemeClr val="accent5"/>
              </a:solidFill>
            </c:spPr>
          </c:dPt>
          <c:dPt>
            <c:idx val="7"/>
            <c:invertIfNegative val="0"/>
            <c:bubble3D val="0"/>
            <c:spPr>
              <a:solidFill>
                <a:schemeClr val="bg2">
                  <a:lumMod val="75000"/>
                </a:schemeClr>
              </a:solidFill>
            </c:spPr>
          </c:dPt>
          <c:dPt>
            <c:idx val="8"/>
            <c:invertIfNegative val="0"/>
            <c:bubble3D val="0"/>
            <c:spPr>
              <a:blipFill>
                <a:blip xmlns:r="http://schemas.openxmlformats.org/officeDocument/2006/relationships" r:embed="rId1"/>
                <a:stretch>
                  <a:fillRect/>
                </a:stretch>
              </a:blipFill>
            </c:spPr>
          </c:dPt>
          <c:dPt>
            <c:idx val="9"/>
            <c:invertIfNegative val="0"/>
            <c:bubble3D val="0"/>
            <c:spPr>
              <a:solidFill>
                <a:srgbClr val="F79646"/>
              </a:solidFill>
            </c:spPr>
          </c:dPt>
          <c:cat>
            <c:strRef>
              <c:f>Sheet1!$A$1:$A$10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Sheet1!$B$1:$B$10</c:f>
              <c:numCache>
                <c:formatCode>General</c:formatCode>
                <c:ptCount val="10"/>
                <c:pt idx="0">
                  <c:v>8.2</c:v>
                </c:pt>
                <c:pt idx="1">
                  <c:v>49.5</c:v>
                </c:pt>
                <c:pt idx="2">
                  <c:v>67.2</c:v>
                </c:pt>
                <c:pt idx="3">
                  <c:v>77.9</c:v>
                </c:pt>
                <c:pt idx="4">
                  <c:v>80.5</c:v>
                </c:pt>
                <c:pt idx="5">
                  <c:v>81.1</c:v>
                </c:pt>
                <c:pt idx="6">
                  <c:v>86.3</c:v>
                </c:pt>
                <c:pt idx="7">
                  <c:v>88.4</c:v>
                </c:pt>
                <c:pt idx="8">
                  <c:v>95.5</c:v>
                </c:pt>
                <c:pt idx="9">
                  <c:v>95.9</c:v>
                </c:pt>
              </c:numCache>
            </c:numRef>
          </c:val>
        </c:ser>
        <c:dLbls>
          <c:showLegendKey val="0"/>
          <c:showVal val="0"/>
          <c:showCatName val="0"/>
          <c:showSerName val="0"/>
          <c:showPercent val="0"/>
          <c:showBubbleSize val="0"/>
        </c:dLbls>
        <c:gapWidth val="10"/>
        <c:axId val="2066231768"/>
        <c:axId val="2035385560"/>
      </c:barChart>
      <c:catAx>
        <c:axId val="2066231768"/>
        <c:scaling>
          <c:orientation val="minMax"/>
        </c:scaling>
        <c:delete val="0"/>
        <c:axPos val="b"/>
        <c:majorTickMark val="out"/>
        <c:minorTickMark val="none"/>
        <c:tickLblPos val="nextTo"/>
        <c:txPr>
          <a:bodyPr/>
          <a:lstStyle/>
          <a:p>
            <a:pPr>
              <a:defRPr sz="1400"/>
            </a:pPr>
            <a:endParaRPr lang="en-US"/>
          </a:p>
        </c:txPr>
        <c:crossAx val="2035385560"/>
        <c:crosses val="autoZero"/>
        <c:auto val="1"/>
        <c:lblAlgn val="ctr"/>
        <c:lblOffset val="100"/>
        <c:noMultiLvlLbl val="0"/>
      </c:catAx>
      <c:valAx>
        <c:axId val="2035385560"/>
        <c:scaling>
          <c:orientation val="minMax"/>
          <c:max val="100.0"/>
          <c:min val="40.0"/>
        </c:scaling>
        <c:delete val="0"/>
        <c:axPos val="l"/>
        <c:title>
          <c:tx>
            <c:rich>
              <a:bodyPr rot="-5400000" vert="horz"/>
              <a:lstStyle/>
              <a:p>
                <a:pPr>
                  <a:defRPr/>
                </a:pPr>
                <a:r>
                  <a:rPr lang="en-US"/>
                  <a:t>Percent Accuracy at Teacher Prediction</a:t>
                </a:r>
              </a:p>
            </c:rich>
          </c:tx>
          <c:layout/>
          <c:overlay val="0"/>
        </c:title>
        <c:numFmt formatCode="General" sourceLinked="1"/>
        <c:majorTickMark val="out"/>
        <c:minorTickMark val="none"/>
        <c:tickLblPos val="nextTo"/>
        <c:txPr>
          <a:bodyPr/>
          <a:lstStyle/>
          <a:p>
            <a:pPr>
              <a:defRPr sz="1400"/>
            </a:pPr>
            <a:endParaRPr lang="en-US"/>
          </a:p>
        </c:txPr>
        <c:crossAx val="2066231768"/>
        <c:crosses val="autoZero"/>
        <c:crossBetween val="between"/>
      </c:valAx>
    </c:plotArea>
    <c:plotVisOnly val="1"/>
    <c:dispBlanksAs val="gap"/>
    <c:showDLblsOverMax val="0"/>
  </c:chart>
  <c:txPr>
    <a:bodyPr/>
    <a:lstStyle/>
    <a:p>
      <a:pPr>
        <a:defRPr sz="1600">
          <a:solidFill>
            <a:schemeClr val="bg2">
              <a:lumMod val="90000"/>
            </a:schemeClr>
          </a:solidFill>
        </a:defRPr>
      </a:pPr>
      <a:endParaRPr lang="en-US"/>
    </a:p>
  </c:txPr>
  <c:externalData r:id="rId2">
    <c:autoUpdate val="0"/>
  </c:externalData>
  <c:userShapes r:id="rId3"/>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7"/>
            <c:invertIfNegative val="0"/>
            <c:bubble3D val="0"/>
            <c:spPr>
              <a:solidFill>
                <a:srgbClr val="C4BD97"/>
              </a:solidFill>
            </c:spPr>
          </c:dPt>
          <c:dPt>
            <c:idx val="8"/>
            <c:invertIfNegative val="0"/>
            <c:bubble3D val="0"/>
            <c:spPr>
              <a:solidFill>
                <a:srgbClr val="F79646"/>
              </a:solidFill>
            </c:spPr>
          </c:dPt>
          <c:dPt>
            <c:idx val="9"/>
            <c:invertIfNegative val="0"/>
            <c:bubble3D val="0"/>
            <c:spPr>
              <a:solidFill>
                <a:srgbClr val="F79646"/>
              </a:solidFill>
            </c:spPr>
          </c:dPt>
          <c:cat>
            <c:strRef>
              <c:f>Sheet1!$D$1:$D$10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Sheet1!$E$1:$E$10</c:f>
              <c:numCache>
                <c:formatCode>General</c:formatCode>
                <c:ptCount val="10"/>
                <c:pt idx="0">
                  <c:v>4.3</c:v>
                </c:pt>
                <c:pt idx="1">
                  <c:v>33.6</c:v>
                </c:pt>
                <c:pt idx="2">
                  <c:v>42.2</c:v>
                </c:pt>
                <c:pt idx="3">
                  <c:v>56.2</c:v>
                </c:pt>
                <c:pt idx="4">
                  <c:v>47.6</c:v>
                </c:pt>
                <c:pt idx="5">
                  <c:v>49.0</c:v>
                </c:pt>
                <c:pt idx="6">
                  <c:v>0.0</c:v>
                </c:pt>
                <c:pt idx="7">
                  <c:v>52.8</c:v>
                </c:pt>
                <c:pt idx="8">
                  <c:v>83.3</c:v>
                </c:pt>
                <c:pt idx="9">
                  <c:v>84.6</c:v>
                </c:pt>
              </c:numCache>
            </c:numRef>
          </c:val>
        </c:ser>
        <c:dLbls>
          <c:showLegendKey val="0"/>
          <c:showVal val="0"/>
          <c:showCatName val="0"/>
          <c:showSerName val="0"/>
          <c:showPercent val="0"/>
          <c:showBubbleSize val="0"/>
        </c:dLbls>
        <c:gapWidth val="10"/>
        <c:axId val="-1984692216"/>
        <c:axId val="2035464888"/>
      </c:barChart>
      <c:catAx>
        <c:axId val="-1984692216"/>
        <c:scaling>
          <c:orientation val="minMax"/>
        </c:scaling>
        <c:delete val="0"/>
        <c:axPos val="b"/>
        <c:majorTickMark val="out"/>
        <c:minorTickMark val="none"/>
        <c:tickLblPos val="nextTo"/>
        <c:crossAx val="2035464888"/>
        <c:crosses val="autoZero"/>
        <c:auto val="1"/>
        <c:lblAlgn val="ctr"/>
        <c:lblOffset val="100"/>
        <c:noMultiLvlLbl val="0"/>
      </c:catAx>
      <c:valAx>
        <c:axId val="2035464888"/>
        <c:scaling>
          <c:orientation val="minMax"/>
          <c:max val="100.0"/>
          <c:min val="40.0"/>
        </c:scaling>
        <c:delete val="0"/>
        <c:axPos val="l"/>
        <c:numFmt formatCode="General" sourceLinked="1"/>
        <c:majorTickMark val="out"/>
        <c:minorTickMark val="none"/>
        <c:tickLblPos val="nextTo"/>
        <c:crossAx val="-1984692216"/>
        <c:crosses val="autoZero"/>
        <c:crossBetween val="between"/>
      </c:valAx>
    </c:plotArea>
    <c:plotVisOnly val="1"/>
    <c:dispBlanksAs val="gap"/>
    <c:showDLblsOverMax val="0"/>
  </c:chart>
  <c:txPr>
    <a:bodyPr/>
    <a:lstStyle/>
    <a:p>
      <a:pPr>
        <a:defRPr sz="1400">
          <a:solidFill>
            <a:srgbClr val="DDD9C3"/>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noFill/>
            </a:ln>
            <a:effectLst/>
          </c:spPr>
          <c:marker>
            <c:symbol val="circle"/>
            <c:size val="3"/>
            <c:spPr>
              <a:solidFill>
                <a:schemeClr val="accent3">
                  <a:lumMod val="60000"/>
                  <a:lumOff val="40000"/>
                </a:schemeClr>
              </a:solidFill>
              <a:ln>
                <a:noFill/>
              </a:ln>
              <a:effectLst/>
            </c:spPr>
          </c:marker>
          <c:xVal>
            <c:numRef>
              <c:f>Sheet2!$E$2:$E$295</c:f>
              <c:numCache>
                <c:formatCode>General</c:formatCode>
                <c:ptCount val="294"/>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numCache>
            </c:numRef>
          </c:xVal>
          <c:yVal>
            <c:numRef>
              <c:f>Sheet2!$F$2:$F$295</c:f>
              <c:numCache>
                <c:formatCode>General</c:formatCode>
                <c:ptCount val="294"/>
                <c:pt idx="0">
                  <c:v>44.5526857126796</c:v>
                </c:pt>
                <c:pt idx="1">
                  <c:v>6.928378067397094</c:v>
                </c:pt>
                <c:pt idx="2">
                  <c:v>6.853103980128345</c:v>
                </c:pt>
                <c:pt idx="3">
                  <c:v>5.923552445046404</c:v>
                </c:pt>
                <c:pt idx="4">
                  <c:v>2.675172550693631</c:v>
                </c:pt>
                <c:pt idx="5">
                  <c:v>2.491510804510469</c:v>
                </c:pt>
                <c:pt idx="6">
                  <c:v>2.019137360716584</c:v>
                </c:pt>
                <c:pt idx="7">
                  <c:v>1.672015782086348</c:v>
                </c:pt>
                <c:pt idx="8">
                  <c:v>1.59744437007798</c:v>
                </c:pt>
                <c:pt idx="9">
                  <c:v>1.563803791987041</c:v>
                </c:pt>
                <c:pt idx="10">
                  <c:v>1.315056749810722</c:v>
                </c:pt>
                <c:pt idx="11">
                  <c:v>1.073951301091071</c:v>
                </c:pt>
                <c:pt idx="12">
                  <c:v>1.023885688788653</c:v>
                </c:pt>
                <c:pt idx="13">
                  <c:v>0.842331968386631</c:v>
                </c:pt>
                <c:pt idx="14">
                  <c:v>0.822217889058123</c:v>
                </c:pt>
                <c:pt idx="15">
                  <c:v>0.710229019434237</c:v>
                </c:pt>
                <c:pt idx="16">
                  <c:v>0.705310292611543</c:v>
                </c:pt>
                <c:pt idx="17">
                  <c:v>0.699249718490733</c:v>
                </c:pt>
                <c:pt idx="18">
                  <c:v>0.623536459184223</c:v>
                </c:pt>
                <c:pt idx="19">
                  <c:v>0.614840852836963</c:v>
                </c:pt>
                <c:pt idx="20">
                  <c:v>0.609219450753883</c:v>
                </c:pt>
                <c:pt idx="21">
                  <c:v>0.606145246489703</c:v>
                </c:pt>
                <c:pt idx="22">
                  <c:v>0.601314354074546</c:v>
                </c:pt>
                <c:pt idx="23">
                  <c:v>0.598854990663199</c:v>
                </c:pt>
                <c:pt idx="24">
                  <c:v>0.574700528587471</c:v>
                </c:pt>
                <c:pt idx="25">
                  <c:v>0.544748995613546</c:v>
                </c:pt>
                <c:pt idx="26">
                  <c:v>0.527006445288819</c:v>
                </c:pt>
                <c:pt idx="27">
                  <c:v>0.477204336209041</c:v>
                </c:pt>
                <c:pt idx="28">
                  <c:v>0.410625855287535</c:v>
                </c:pt>
                <c:pt idx="29">
                  <c:v>0.374525913785263</c:v>
                </c:pt>
                <c:pt idx="30">
                  <c:v>0.360208905354909</c:v>
                </c:pt>
                <c:pt idx="31">
                  <c:v>0.356519860237896</c:v>
                </c:pt>
                <c:pt idx="32">
                  <c:v>0.332189729347064</c:v>
                </c:pt>
                <c:pt idx="33">
                  <c:v>0.298461316848559</c:v>
                </c:pt>
                <c:pt idx="34">
                  <c:v>0.293191252395687</c:v>
                </c:pt>
                <c:pt idx="35">
                  <c:v>0.26815844624447</c:v>
                </c:pt>
                <c:pt idx="36">
                  <c:v>0.265259910795365</c:v>
                </c:pt>
                <c:pt idx="37">
                  <c:v>0.261746534493454</c:v>
                </c:pt>
                <c:pt idx="38">
                  <c:v>0.236538059527135</c:v>
                </c:pt>
                <c:pt idx="39">
                  <c:v>0.168466393677335</c:v>
                </c:pt>
                <c:pt idx="40">
                  <c:v>0.163284163631985</c:v>
                </c:pt>
                <c:pt idx="41">
                  <c:v>0.161000469035741</c:v>
                </c:pt>
                <c:pt idx="42">
                  <c:v>0.15573040458284</c:v>
                </c:pt>
                <c:pt idx="43">
                  <c:v>0.145102441269529</c:v>
                </c:pt>
                <c:pt idx="44">
                  <c:v>0.142555243450616</c:v>
                </c:pt>
                <c:pt idx="45">
                  <c:v>0.139041867148705</c:v>
                </c:pt>
                <c:pt idx="46">
                  <c:v>0.127535559759906</c:v>
                </c:pt>
                <c:pt idx="47">
                  <c:v>0.118137278152233</c:v>
                </c:pt>
                <c:pt idx="48">
                  <c:v>0.114536067442771</c:v>
                </c:pt>
                <c:pt idx="49">
                  <c:v>0.106806639578537</c:v>
                </c:pt>
                <c:pt idx="50">
                  <c:v>0.105313454650229</c:v>
                </c:pt>
                <c:pt idx="51">
                  <c:v>0.102678422423764</c:v>
                </c:pt>
                <c:pt idx="52">
                  <c:v>0.0999555557897764</c:v>
                </c:pt>
                <c:pt idx="53">
                  <c:v>0.0976718611935325</c:v>
                </c:pt>
                <c:pt idx="54">
                  <c:v>0.0974961923784292</c:v>
                </c:pt>
                <c:pt idx="55">
                  <c:v>0.088888420438721</c:v>
                </c:pt>
                <c:pt idx="56">
                  <c:v>0.0879222419556811</c:v>
                </c:pt>
                <c:pt idx="57">
                  <c:v>0.0854628785443481</c:v>
                </c:pt>
                <c:pt idx="58">
                  <c:v>0.0796658076461512</c:v>
                </c:pt>
                <c:pt idx="59">
                  <c:v>0.0792266356084212</c:v>
                </c:pt>
                <c:pt idx="60">
                  <c:v>0.0791388012008696</c:v>
                </c:pt>
                <c:pt idx="61">
                  <c:v>0.0790509667933321</c:v>
                </c:pt>
                <c:pt idx="62">
                  <c:v>0.0741322399706235</c:v>
                </c:pt>
                <c:pt idx="63">
                  <c:v>0.0739565711555343</c:v>
                </c:pt>
                <c:pt idx="64">
                  <c:v>0.0725512206347645</c:v>
                </c:pt>
                <c:pt idx="65">
                  <c:v>0.0668419841441334</c:v>
                </c:pt>
                <c:pt idx="66">
                  <c:v>0.0647339583629787</c:v>
                </c:pt>
                <c:pt idx="67">
                  <c:v>0.0620110917289764</c:v>
                </c:pt>
                <c:pt idx="68">
                  <c:v>0.0617475885063499</c:v>
                </c:pt>
                <c:pt idx="69">
                  <c:v>0.0605179068006549</c:v>
                </c:pt>
                <c:pt idx="70">
                  <c:v>0.0597273971327468</c:v>
                </c:pt>
                <c:pt idx="71">
                  <c:v>0.0596395627251809</c:v>
                </c:pt>
                <c:pt idx="72">
                  <c:v>0.0579707089817702</c:v>
                </c:pt>
                <c:pt idx="73">
                  <c:v>0.0574437025364744</c:v>
                </c:pt>
                <c:pt idx="74">
                  <c:v>0.057355868128937</c:v>
                </c:pt>
                <c:pt idx="75">
                  <c:v>0.0568288616836412</c:v>
                </c:pt>
                <c:pt idx="76">
                  <c:v>0.0518223004534093</c:v>
                </c:pt>
                <c:pt idx="77">
                  <c:v>0.0512952940081135</c:v>
                </c:pt>
                <c:pt idx="78">
                  <c:v>0.0475184144835339</c:v>
                </c:pt>
                <c:pt idx="79">
                  <c:v>0.0461130639627782</c:v>
                </c:pt>
                <c:pt idx="80">
                  <c:v>0.0456738919250341</c:v>
                </c:pt>
                <c:pt idx="81">
                  <c:v>0.0436537005514168</c:v>
                </c:pt>
                <c:pt idx="82">
                  <c:v>0.0433901973287902</c:v>
                </c:pt>
                <c:pt idx="83">
                  <c:v>0.042248350030647</c:v>
                </c:pt>
                <c:pt idx="84">
                  <c:v>0.0420726812155578</c:v>
                </c:pt>
                <c:pt idx="85">
                  <c:v>0.041809177992917</c:v>
                </c:pt>
                <c:pt idx="86">
                  <c:v>0.0411943371400696</c:v>
                </c:pt>
                <c:pt idx="87">
                  <c:v>0.0411065027325321</c:v>
                </c:pt>
                <c:pt idx="88">
                  <c:v>0.0411065027325321</c:v>
                </c:pt>
                <c:pt idx="89">
                  <c:v>0.0403159930645955</c:v>
                </c:pt>
                <c:pt idx="90">
                  <c:v>0.0387349737287224</c:v>
                </c:pt>
                <c:pt idx="91">
                  <c:v>0.0381201328758891</c:v>
                </c:pt>
                <c:pt idx="92">
                  <c:v>0.036099941502286</c:v>
                </c:pt>
                <c:pt idx="93">
                  <c:v>0.0346067565739787</c:v>
                </c:pt>
                <c:pt idx="94">
                  <c:v>0.0344310877588612</c:v>
                </c:pt>
                <c:pt idx="95">
                  <c:v>0.0328500684230022</c:v>
                </c:pt>
                <c:pt idx="96">
                  <c:v>0.0326743996079131</c:v>
                </c:pt>
                <c:pt idx="97">
                  <c:v>0.0324987307928097</c:v>
                </c:pt>
                <c:pt idx="98">
                  <c:v>0.0324108963852581</c:v>
                </c:pt>
                <c:pt idx="99">
                  <c:v>0.0322352275701689</c:v>
                </c:pt>
                <c:pt idx="100">
                  <c:v>0.0322352275701689</c:v>
                </c:pt>
                <c:pt idx="101">
                  <c:v>0.0281948448229485</c:v>
                </c:pt>
                <c:pt idx="102">
                  <c:v>0.0281948448229485</c:v>
                </c:pt>
                <c:pt idx="103">
                  <c:v>0.0279313416003077</c:v>
                </c:pt>
                <c:pt idx="104">
                  <c:v>0.026965163117282</c:v>
                </c:pt>
                <c:pt idx="105">
                  <c:v>0.0266138254870896</c:v>
                </c:pt>
                <c:pt idx="106">
                  <c:v>0.0262624878568971</c:v>
                </c:pt>
                <c:pt idx="107">
                  <c:v>0.0259111502266904</c:v>
                </c:pt>
                <c:pt idx="108">
                  <c:v>0.0256476470040639</c:v>
                </c:pt>
                <c:pt idx="109">
                  <c:v>0.0252084749663055</c:v>
                </c:pt>
                <c:pt idx="110">
                  <c:v>0.0251206405587681</c:v>
                </c:pt>
                <c:pt idx="111">
                  <c:v>0.0247693029285756</c:v>
                </c:pt>
                <c:pt idx="112">
                  <c:v>0.0245936341134865</c:v>
                </c:pt>
                <c:pt idx="113">
                  <c:v>0.023978793260639</c:v>
                </c:pt>
                <c:pt idx="114">
                  <c:v>0.0238909588530873</c:v>
                </c:pt>
                <c:pt idx="115">
                  <c:v>0.0237152900379982</c:v>
                </c:pt>
                <c:pt idx="116">
                  <c:v>0.0223099395172284</c:v>
                </c:pt>
                <c:pt idx="117">
                  <c:v>0.0223099395172284</c:v>
                </c:pt>
                <c:pt idx="118">
                  <c:v>0.0218707674794842</c:v>
                </c:pt>
                <c:pt idx="119">
                  <c:v>0.021255926626651</c:v>
                </c:pt>
                <c:pt idx="120">
                  <c:v>0.0210802578115619</c:v>
                </c:pt>
                <c:pt idx="121">
                  <c:v>0.0209045889964443</c:v>
                </c:pt>
                <c:pt idx="122">
                  <c:v>0.0203775825511769</c:v>
                </c:pt>
                <c:pt idx="123">
                  <c:v>0.0202019137360736</c:v>
                </c:pt>
                <c:pt idx="124">
                  <c:v>0.0201140793285219</c:v>
                </c:pt>
                <c:pt idx="125">
                  <c:v>0.0200262449209703</c:v>
                </c:pt>
                <c:pt idx="126">
                  <c:v>0.0197627416983295</c:v>
                </c:pt>
                <c:pt idx="127">
                  <c:v>0.0193235696605996</c:v>
                </c:pt>
                <c:pt idx="128">
                  <c:v>0.0192357352530337</c:v>
                </c:pt>
                <c:pt idx="129">
                  <c:v>0.0190600664379446</c:v>
                </c:pt>
                <c:pt idx="130">
                  <c:v>0.0187965632153038</c:v>
                </c:pt>
                <c:pt idx="131">
                  <c:v>0.0181817223624705</c:v>
                </c:pt>
                <c:pt idx="132">
                  <c:v>0.017566881509623</c:v>
                </c:pt>
                <c:pt idx="133">
                  <c:v>0.0174790471020856</c:v>
                </c:pt>
                <c:pt idx="134">
                  <c:v>0.0159858621737499</c:v>
                </c:pt>
                <c:pt idx="135">
                  <c:v>0.0158101933586749</c:v>
                </c:pt>
                <c:pt idx="136">
                  <c:v>0.0154588557284683</c:v>
                </c:pt>
                <c:pt idx="137">
                  <c:v>0.0153710213209166</c:v>
                </c:pt>
                <c:pt idx="138">
                  <c:v>0.0151953525058275</c:v>
                </c:pt>
                <c:pt idx="139">
                  <c:v>0.0147561804680976</c:v>
                </c:pt>
                <c:pt idx="140">
                  <c:v>0.01458051165298</c:v>
                </c:pt>
                <c:pt idx="141">
                  <c:v>0.0141413396152501</c:v>
                </c:pt>
                <c:pt idx="142">
                  <c:v>0.0141413396152501</c:v>
                </c:pt>
                <c:pt idx="143">
                  <c:v>0.0140535052077126</c:v>
                </c:pt>
                <c:pt idx="144">
                  <c:v>0.0138778363925951</c:v>
                </c:pt>
                <c:pt idx="145">
                  <c:v>0.0138778363926093</c:v>
                </c:pt>
                <c:pt idx="146">
                  <c:v>0.0137900019850576</c:v>
                </c:pt>
                <c:pt idx="147">
                  <c:v>0.013702167577506</c:v>
                </c:pt>
                <c:pt idx="148">
                  <c:v>0.0135264987624168</c:v>
                </c:pt>
                <c:pt idx="149">
                  <c:v>0.0132629955397761</c:v>
                </c:pt>
                <c:pt idx="150">
                  <c:v>0.0132629955397618</c:v>
                </c:pt>
                <c:pt idx="151">
                  <c:v>0.0130873267246727</c:v>
                </c:pt>
                <c:pt idx="152">
                  <c:v>0.0129994923171211</c:v>
                </c:pt>
                <c:pt idx="153">
                  <c:v>0.0129116579095836</c:v>
                </c:pt>
                <c:pt idx="154">
                  <c:v>0.0128238235020319</c:v>
                </c:pt>
                <c:pt idx="155">
                  <c:v>0.0127359890944803</c:v>
                </c:pt>
                <c:pt idx="156">
                  <c:v>0.0124724858718253</c:v>
                </c:pt>
                <c:pt idx="157">
                  <c:v>0.0124724858718395</c:v>
                </c:pt>
                <c:pt idx="158">
                  <c:v>0.0123846514642878</c:v>
                </c:pt>
                <c:pt idx="159">
                  <c:v>0.012121148241647</c:v>
                </c:pt>
                <c:pt idx="160">
                  <c:v>0.0117698106114403</c:v>
                </c:pt>
                <c:pt idx="161">
                  <c:v>0.0110671353510696</c:v>
                </c:pt>
                <c:pt idx="162">
                  <c:v>0.010979300943518</c:v>
                </c:pt>
                <c:pt idx="163">
                  <c:v>0.0106279633133255</c:v>
                </c:pt>
                <c:pt idx="164">
                  <c:v>0.0103644600906847</c:v>
                </c:pt>
                <c:pt idx="165">
                  <c:v>0.010276625683133</c:v>
                </c:pt>
                <c:pt idx="166">
                  <c:v>0.0101887912755814</c:v>
                </c:pt>
                <c:pt idx="167">
                  <c:v>0.0100131224604922</c:v>
                </c:pt>
                <c:pt idx="168">
                  <c:v>0.010013122460478</c:v>
                </c:pt>
                <c:pt idx="169">
                  <c:v>0.0098374536453889</c:v>
                </c:pt>
                <c:pt idx="170">
                  <c:v>0.00931044720010732</c:v>
                </c:pt>
                <c:pt idx="171">
                  <c:v>0.00904694397745231</c:v>
                </c:pt>
                <c:pt idx="172">
                  <c:v>0.00895910956991486</c:v>
                </c:pt>
                <c:pt idx="173">
                  <c:v>0.00878344075481152</c:v>
                </c:pt>
                <c:pt idx="174">
                  <c:v>0.00878344075481152</c:v>
                </c:pt>
                <c:pt idx="175">
                  <c:v>0.00878344075482573</c:v>
                </c:pt>
                <c:pt idx="176">
                  <c:v>0.00869560634725985</c:v>
                </c:pt>
                <c:pt idx="177">
                  <c:v>0.00869560634725985</c:v>
                </c:pt>
                <c:pt idx="178">
                  <c:v>0.0086077719397224</c:v>
                </c:pt>
                <c:pt idx="179">
                  <c:v>0.0086077719397224</c:v>
                </c:pt>
                <c:pt idx="180">
                  <c:v>0.00843210312461906</c:v>
                </c:pt>
                <c:pt idx="181">
                  <c:v>0.00834426871706739</c:v>
                </c:pt>
                <c:pt idx="182">
                  <c:v>0.00825643430952993</c:v>
                </c:pt>
                <c:pt idx="183">
                  <c:v>0.00816859990197827</c:v>
                </c:pt>
                <c:pt idx="184">
                  <c:v>0.0080807654944266</c:v>
                </c:pt>
                <c:pt idx="185">
                  <c:v>0.00781726227178581</c:v>
                </c:pt>
                <c:pt idx="186">
                  <c:v>0.00772942786423414</c:v>
                </c:pt>
                <c:pt idx="187">
                  <c:v>0.00772942786423414</c:v>
                </c:pt>
                <c:pt idx="188">
                  <c:v>0.00764159345669668</c:v>
                </c:pt>
                <c:pt idx="189">
                  <c:v>0.00764159345668247</c:v>
                </c:pt>
                <c:pt idx="190">
                  <c:v>0.00755375904914501</c:v>
                </c:pt>
                <c:pt idx="191">
                  <c:v>0.00729025582649001</c:v>
                </c:pt>
                <c:pt idx="192">
                  <c:v>0.00720242141895255</c:v>
                </c:pt>
                <c:pt idx="193">
                  <c:v>0.00711458701138667</c:v>
                </c:pt>
                <c:pt idx="194">
                  <c:v>0.00711458701140088</c:v>
                </c:pt>
                <c:pt idx="195">
                  <c:v>0.00693891819631176</c:v>
                </c:pt>
                <c:pt idx="196">
                  <c:v>0.00693891819629755</c:v>
                </c:pt>
                <c:pt idx="197">
                  <c:v>0.00667541497365675</c:v>
                </c:pt>
                <c:pt idx="198">
                  <c:v>0.00667541497365675</c:v>
                </c:pt>
                <c:pt idx="199">
                  <c:v>0.0065875805661193</c:v>
                </c:pt>
                <c:pt idx="200">
                  <c:v>0.00658758056610509</c:v>
                </c:pt>
                <c:pt idx="201">
                  <c:v>0.00649974615856763</c:v>
                </c:pt>
                <c:pt idx="202">
                  <c:v>0.00641191175101596</c:v>
                </c:pt>
                <c:pt idx="203">
                  <c:v>0.00632407734346429</c:v>
                </c:pt>
                <c:pt idx="204">
                  <c:v>0.00632407734346429</c:v>
                </c:pt>
                <c:pt idx="205">
                  <c:v>0.00632407734346429</c:v>
                </c:pt>
                <c:pt idx="206">
                  <c:v>0.00614840852836096</c:v>
                </c:pt>
                <c:pt idx="207">
                  <c:v>0.00614840852837517</c:v>
                </c:pt>
                <c:pt idx="208">
                  <c:v>0.00588490530572017</c:v>
                </c:pt>
                <c:pt idx="209">
                  <c:v>0.00588490530573438</c:v>
                </c:pt>
                <c:pt idx="210">
                  <c:v>0.00588490530572017</c:v>
                </c:pt>
                <c:pt idx="211">
                  <c:v>0.00579707089818271</c:v>
                </c:pt>
                <c:pt idx="212">
                  <c:v>0.0057970708981685</c:v>
                </c:pt>
                <c:pt idx="213">
                  <c:v>0.00570923649063104</c:v>
                </c:pt>
                <c:pt idx="214">
                  <c:v>0.00562140208307937</c:v>
                </c:pt>
                <c:pt idx="215">
                  <c:v>0.00553356767554192</c:v>
                </c:pt>
                <c:pt idx="216">
                  <c:v>0.00553356767552771</c:v>
                </c:pt>
                <c:pt idx="217">
                  <c:v>0.00553356767552771</c:v>
                </c:pt>
                <c:pt idx="218">
                  <c:v>0.00544573326799025</c:v>
                </c:pt>
                <c:pt idx="219">
                  <c:v>0.00544573326799025</c:v>
                </c:pt>
                <c:pt idx="220">
                  <c:v>0.00518223004533524</c:v>
                </c:pt>
                <c:pt idx="221">
                  <c:v>0.00518223004533524</c:v>
                </c:pt>
                <c:pt idx="222">
                  <c:v>0.00509439563779779</c:v>
                </c:pt>
                <c:pt idx="223">
                  <c:v>0.00509439563778358</c:v>
                </c:pt>
                <c:pt idx="224">
                  <c:v>0.00500656123024612</c:v>
                </c:pt>
                <c:pt idx="225">
                  <c:v>0.00500656123024612</c:v>
                </c:pt>
                <c:pt idx="226">
                  <c:v>0.00491872682269445</c:v>
                </c:pt>
                <c:pt idx="227">
                  <c:v>0.00491872682269445</c:v>
                </c:pt>
                <c:pt idx="228">
                  <c:v>0.00491872682269445</c:v>
                </c:pt>
                <c:pt idx="229">
                  <c:v>0.00483089241515699</c:v>
                </c:pt>
                <c:pt idx="230">
                  <c:v>0.00483089241514278</c:v>
                </c:pt>
                <c:pt idx="231">
                  <c:v>0.00474305800760533</c:v>
                </c:pt>
                <c:pt idx="232">
                  <c:v>0.00474305800759112</c:v>
                </c:pt>
                <c:pt idx="233">
                  <c:v>0.00474305800760533</c:v>
                </c:pt>
                <c:pt idx="234">
                  <c:v>0.00465522360005366</c:v>
                </c:pt>
                <c:pt idx="235">
                  <c:v>0.00465522360003945</c:v>
                </c:pt>
                <c:pt idx="236">
                  <c:v>0.00465522360005366</c:v>
                </c:pt>
                <c:pt idx="237">
                  <c:v>0.00465522360005366</c:v>
                </c:pt>
                <c:pt idx="238">
                  <c:v>0.00465522360005366</c:v>
                </c:pt>
                <c:pt idx="239">
                  <c:v>0.00456738919250199</c:v>
                </c:pt>
                <c:pt idx="240">
                  <c:v>0.00456738919250199</c:v>
                </c:pt>
                <c:pt idx="241">
                  <c:v>0.00447955478495032</c:v>
                </c:pt>
                <c:pt idx="242">
                  <c:v>0.00439172037741287</c:v>
                </c:pt>
                <c:pt idx="243">
                  <c:v>0.00439172037741287</c:v>
                </c:pt>
                <c:pt idx="244">
                  <c:v>0.00439172037739865</c:v>
                </c:pt>
                <c:pt idx="245">
                  <c:v>0.00439172037741287</c:v>
                </c:pt>
                <c:pt idx="246">
                  <c:v>0.00439172037739865</c:v>
                </c:pt>
                <c:pt idx="247">
                  <c:v>0.0043038859698612</c:v>
                </c:pt>
                <c:pt idx="248">
                  <c:v>0.0043038859698612</c:v>
                </c:pt>
                <c:pt idx="249">
                  <c:v>0.00421605156230953</c:v>
                </c:pt>
                <c:pt idx="250">
                  <c:v>0.00421605156230953</c:v>
                </c:pt>
                <c:pt idx="251">
                  <c:v>0.00412821715475786</c:v>
                </c:pt>
                <c:pt idx="252">
                  <c:v>0.00412821715477207</c:v>
                </c:pt>
                <c:pt idx="253">
                  <c:v>0.00412821715475786</c:v>
                </c:pt>
                <c:pt idx="254">
                  <c:v>0.00412821715475786</c:v>
                </c:pt>
                <c:pt idx="255">
                  <c:v>0.0040403827472204</c:v>
                </c:pt>
                <c:pt idx="256">
                  <c:v>0.0040403827472204</c:v>
                </c:pt>
                <c:pt idx="257">
                  <c:v>0.00404038274720619</c:v>
                </c:pt>
                <c:pt idx="258">
                  <c:v>0.0040403827472204</c:v>
                </c:pt>
                <c:pt idx="259">
                  <c:v>0.00395254833966874</c:v>
                </c:pt>
                <c:pt idx="260">
                  <c:v>0.00395254833965453</c:v>
                </c:pt>
                <c:pt idx="261">
                  <c:v>0.00395254833966874</c:v>
                </c:pt>
                <c:pt idx="262">
                  <c:v>0.00395254833966874</c:v>
                </c:pt>
                <c:pt idx="263">
                  <c:v>0.00386471393211707</c:v>
                </c:pt>
                <c:pt idx="264">
                  <c:v>0.00386471393211707</c:v>
                </c:pt>
                <c:pt idx="265">
                  <c:v>0.0037768795245654</c:v>
                </c:pt>
                <c:pt idx="266">
                  <c:v>0.00377687952457961</c:v>
                </c:pt>
                <c:pt idx="267">
                  <c:v>0.0037768795245654</c:v>
                </c:pt>
                <c:pt idx="268">
                  <c:v>0.0037768795245654</c:v>
                </c:pt>
                <c:pt idx="269">
                  <c:v>0.00377687952457961</c:v>
                </c:pt>
                <c:pt idx="270">
                  <c:v>0.00368904511701373</c:v>
                </c:pt>
                <c:pt idx="271">
                  <c:v>0.00360121070947628</c:v>
                </c:pt>
                <c:pt idx="272">
                  <c:v>0.00360121070947628</c:v>
                </c:pt>
                <c:pt idx="273">
                  <c:v>0.00360121070947628</c:v>
                </c:pt>
                <c:pt idx="274">
                  <c:v>0.00360121070947628</c:v>
                </c:pt>
                <c:pt idx="275">
                  <c:v>0.00351337630192461</c:v>
                </c:pt>
                <c:pt idx="276">
                  <c:v>0.00342554189437294</c:v>
                </c:pt>
                <c:pt idx="277">
                  <c:v>0.00342554189437294</c:v>
                </c:pt>
                <c:pt idx="278">
                  <c:v>0.00342554189438715</c:v>
                </c:pt>
                <c:pt idx="279">
                  <c:v>0.00333770748682127</c:v>
                </c:pt>
                <c:pt idx="280">
                  <c:v>0.00333770748683548</c:v>
                </c:pt>
                <c:pt idx="281">
                  <c:v>0.00333770748682127</c:v>
                </c:pt>
                <c:pt idx="282">
                  <c:v>0.00333770748683548</c:v>
                </c:pt>
                <c:pt idx="283">
                  <c:v>0.00333770748682127</c:v>
                </c:pt>
                <c:pt idx="284">
                  <c:v>0.00324987307928381</c:v>
                </c:pt>
                <c:pt idx="285">
                  <c:v>0.00316203867173215</c:v>
                </c:pt>
                <c:pt idx="286">
                  <c:v>0.00316203867173215</c:v>
                </c:pt>
                <c:pt idx="287">
                  <c:v>0.00316203867173215</c:v>
                </c:pt>
                <c:pt idx="288">
                  <c:v>0.00316203867173215</c:v>
                </c:pt>
                <c:pt idx="289">
                  <c:v>0.00316203867173215</c:v>
                </c:pt>
                <c:pt idx="290">
                  <c:v>0.00316203867174636</c:v>
                </c:pt>
                <c:pt idx="291">
                  <c:v>0.00316203867173215</c:v>
                </c:pt>
                <c:pt idx="292">
                  <c:v>0.00316203867173215</c:v>
                </c:pt>
                <c:pt idx="293">
                  <c:v>0.00307420426418048</c:v>
                </c:pt>
              </c:numCache>
            </c:numRef>
          </c:yVal>
          <c:smooth val="0"/>
        </c:ser>
        <c:dLbls>
          <c:showLegendKey val="0"/>
          <c:showVal val="0"/>
          <c:showCatName val="0"/>
          <c:showSerName val="0"/>
          <c:showPercent val="0"/>
          <c:showBubbleSize val="0"/>
        </c:dLbls>
        <c:axId val="1998978744"/>
        <c:axId val="2006136376"/>
      </c:scatterChart>
      <c:valAx>
        <c:axId val="1998978744"/>
        <c:scaling>
          <c:logBase val="10.0"/>
          <c:orientation val="minMax"/>
          <c:max val="10000.0"/>
        </c:scaling>
        <c:delete val="0"/>
        <c:axPos val="b"/>
        <c:numFmt formatCode="General" sourceLinked="1"/>
        <c:majorTickMark val="out"/>
        <c:minorTickMark val="none"/>
        <c:tickLblPos val="nextTo"/>
        <c:txPr>
          <a:bodyPr rot="-2700000"/>
          <a:lstStyle/>
          <a:p>
            <a:pPr>
              <a:defRPr/>
            </a:pPr>
            <a:endParaRPr lang="en-US"/>
          </a:p>
        </c:txPr>
        <c:crossAx val="2006136376"/>
        <c:crossesAt val="0.001"/>
        <c:crossBetween val="midCat"/>
      </c:valAx>
      <c:valAx>
        <c:axId val="2006136376"/>
        <c:scaling>
          <c:logBase val="10.0"/>
          <c:orientation val="minMax"/>
        </c:scaling>
        <c:delete val="0"/>
        <c:axPos val="l"/>
        <c:numFmt formatCode="General" sourceLinked="1"/>
        <c:majorTickMark val="out"/>
        <c:minorTickMark val="none"/>
        <c:tickLblPos val="nextTo"/>
        <c:crossAx val="1998978744"/>
        <c:crosses val="autoZero"/>
        <c:crossBetween val="midCat"/>
      </c:valAx>
    </c:plotArea>
    <c:plotVisOnly val="1"/>
    <c:dispBlanksAs val="gap"/>
    <c:showDLblsOverMax val="0"/>
  </c:chart>
  <c:txPr>
    <a:bodyPr/>
    <a:lstStyle/>
    <a:p>
      <a:pPr>
        <a:defRPr sz="1800">
          <a:solidFill>
            <a:srgbClr val="FFFFFF"/>
          </a:solidFill>
          <a:latin typeface="Calibri"/>
          <a:cs typeface="Calibri"/>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scatterChart>
        <c:scatterStyle val="lineMarker"/>
        <c:varyColors val="0"/>
        <c:ser>
          <c:idx val="0"/>
          <c:order val="0"/>
          <c:spPr>
            <a:ln w="28575">
              <a:noFill/>
            </a:ln>
          </c:spPr>
          <c:marker>
            <c:symbol val="circle"/>
            <c:size val="5"/>
            <c:spPr>
              <a:solidFill>
                <a:schemeClr val="accent5"/>
              </a:solidFill>
              <a:ln>
                <a:noFill/>
              </a:ln>
            </c:spPr>
          </c:marker>
          <c:xVal>
            <c:numRef>
              <c:f>Sheet6!$G$1:$G$261</c:f>
              <c:numCache>
                <c:formatCode>General</c:formatCode>
                <c:ptCount val="261"/>
                <c:pt idx="0">
                  <c:v>44064.0</c:v>
                </c:pt>
                <c:pt idx="1">
                  <c:v>39715.0</c:v>
                </c:pt>
                <c:pt idx="2">
                  <c:v>26937.0</c:v>
                </c:pt>
                <c:pt idx="3">
                  <c:v>17041.0</c:v>
                </c:pt>
                <c:pt idx="4">
                  <c:v>20626.0</c:v>
                </c:pt>
                <c:pt idx="5">
                  <c:v>9531.0</c:v>
                </c:pt>
                <c:pt idx="6">
                  <c:v>1627.0</c:v>
                </c:pt>
                <c:pt idx="7">
                  <c:v>20488.0</c:v>
                </c:pt>
                <c:pt idx="8">
                  <c:v>7376.0</c:v>
                </c:pt>
                <c:pt idx="9">
                  <c:v>9026.0</c:v>
                </c:pt>
                <c:pt idx="10">
                  <c:v>3224.0</c:v>
                </c:pt>
                <c:pt idx="11">
                  <c:v>4601.0</c:v>
                </c:pt>
                <c:pt idx="12">
                  <c:v>8534.0</c:v>
                </c:pt>
                <c:pt idx="13">
                  <c:v>6939.0</c:v>
                </c:pt>
                <c:pt idx="14">
                  <c:v>5657.0</c:v>
                </c:pt>
                <c:pt idx="15">
                  <c:v>6801.0</c:v>
                </c:pt>
                <c:pt idx="16">
                  <c:v>5957.0</c:v>
                </c:pt>
                <c:pt idx="17">
                  <c:v>2695.0</c:v>
                </c:pt>
                <c:pt idx="18">
                  <c:v>6465.0</c:v>
                </c:pt>
                <c:pt idx="19">
                  <c:v>1902.0</c:v>
                </c:pt>
                <c:pt idx="20">
                  <c:v>4517.0</c:v>
                </c:pt>
                <c:pt idx="21">
                  <c:v>5730.0</c:v>
                </c:pt>
                <c:pt idx="22">
                  <c:v>5549.0</c:v>
                </c:pt>
                <c:pt idx="23">
                  <c:v>7002.0</c:v>
                </c:pt>
                <c:pt idx="24">
                  <c:v>1983.0</c:v>
                </c:pt>
                <c:pt idx="25">
                  <c:v>2027.0</c:v>
                </c:pt>
                <c:pt idx="26">
                  <c:v>3880.0</c:v>
                </c:pt>
                <c:pt idx="27">
                  <c:v>2836.0</c:v>
                </c:pt>
                <c:pt idx="28">
                  <c:v>1635.0</c:v>
                </c:pt>
                <c:pt idx="29">
                  <c:v>443.0</c:v>
                </c:pt>
                <c:pt idx="30">
                  <c:v>3045.0</c:v>
                </c:pt>
                <c:pt idx="31">
                  <c:v>2189.0</c:v>
                </c:pt>
                <c:pt idx="32">
                  <c:v>1731.0</c:v>
                </c:pt>
                <c:pt idx="33">
                  <c:v>2367.0</c:v>
                </c:pt>
                <c:pt idx="34">
                  <c:v>2118.0</c:v>
                </c:pt>
                <c:pt idx="35">
                  <c:v>1876.0</c:v>
                </c:pt>
                <c:pt idx="36">
                  <c:v>2632.0</c:v>
                </c:pt>
                <c:pt idx="37">
                  <c:v>2356.0</c:v>
                </c:pt>
                <c:pt idx="38">
                  <c:v>2196.0</c:v>
                </c:pt>
                <c:pt idx="39">
                  <c:v>1797.0</c:v>
                </c:pt>
                <c:pt idx="40">
                  <c:v>1097.0</c:v>
                </c:pt>
                <c:pt idx="41">
                  <c:v>738.0</c:v>
                </c:pt>
                <c:pt idx="42">
                  <c:v>1271.0</c:v>
                </c:pt>
                <c:pt idx="43">
                  <c:v>1283.0</c:v>
                </c:pt>
                <c:pt idx="44">
                  <c:v>965.0</c:v>
                </c:pt>
                <c:pt idx="45">
                  <c:v>1696.0</c:v>
                </c:pt>
                <c:pt idx="46">
                  <c:v>1089.0</c:v>
                </c:pt>
                <c:pt idx="47">
                  <c:v>992.0</c:v>
                </c:pt>
                <c:pt idx="48">
                  <c:v>868.0</c:v>
                </c:pt>
                <c:pt idx="49">
                  <c:v>806.0</c:v>
                </c:pt>
                <c:pt idx="50">
                  <c:v>101.0</c:v>
                </c:pt>
                <c:pt idx="51">
                  <c:v>979.0</c:v>
                </c:pt>
                <c:pt idx="52">
                  <c:v>1033.0</c:v>
                </c:pt>
                <c:pt idx="53">
                  <c:v>1049.0</c:v>
                </c:pt>
                <c:pt idx="54">
                  <c:v>531.0</c:v>
                </c:pt>
                <c:pt idx="55">
                  <c:v>723.0</c:v>
                </c:pt>
                <c:pt idx="56">
                  <c:v>938.0</c:v>
                </c:pt>
                <c:pt idx="57">
                  <c:v>803.0</c:v>
                </c:pt>
                <c:pt idx="58">
                  <c:v>1019.0</c:v>
                </c:pt>
                <c:pt idx="59">
                  <c:v>713.0</c:v>
                </c:pt>
                <c:pt idx="60">
                  <c:v>527.0</c:v>
                </c:pt>
                <c:pt idx="61">
                  <c:v>725.0</c:v>
                </c:pt>
                <c:pt idx="62">
                  <c:v>387.0</c:v>
                </c:pt>
                <c:pt idx="63">
                  <c:v>564.0</c:v>
                </c:pt>
                <c:pt idx="64">
                  <c:v>511.0</c:v>
                </c:pt>
                <c:pt idx="65">
                  <c:v>556.0</c:v>
                </c:pt>
                <c:pt idx="66">
                  <c:v>557.0</c:v>
                </c:pt>
                <c:pt idx="67">
                  <c:v>538.0</c:v>
                </c:pt>
                <c:pt idx="68">
                  <c:v>471.0</c:v>
                </c:pt>
                <c:pt idx="69">
                  <c:v>456.0</c:v>
                </c:pt>
                <c:pt idx="70">
                  <c:v>383.0</c:v>
                </c:pt>
                <c:pt idx="71">
                  <c:v>437.0</c:v>
                </c:pt>
                <c:pt idx="72">
                  <c:v>544.0</c:v>
                </c:pt>
                <c:pt idx="73">
                  <c:v>453.0</c:v>
                </c:pt>
                <c:pt idx="74">
                  <c:v>354.0</c:v>
                </c:pt>
                <c:pt idx="75">
                  <c:v>348.0</c:v>
                </c:pt>
                <c:pt idx="76">
                  <c:v>480.0</c:v>
                </c:pt>
                <c:pt idx="77">
                  <c:v>229.0</c:v>
                </c:pt>
                <c:pt idx="78">
                  <c:v>325.0</c:v>
                </c:pt>
                <c:pt idx="79">
                  <c:v>436.0</c:v>
                </c:pt>
                <c:pt idx="80">
                  <c:v>214.0</c:v>
                </c:pt>
                <c:pt idx="81">
                  <c:v>468.0</c:v>
                </c:pt>
                <c:pt idx="82">
                  <c:v>173.0</c:v>
                </c:pt>
                <c:pt idx="83">
                  <c:v>345.0</c:v>
                </c:pt>
                <c:pt idx="84">
                  <c:v>461.0</c:v>
                </c:pt>
                <c:pt idx="85">
                  <c:v>404.0</c:v>
                </c:pt>
                <c:pt idx="86">
                  <c:v>484.0</c:v>
                </c:pt>
                <c:pt idx="87">
                  <c:v>518.0</c:v>
                </c:pt>
                <c:pt idx="88">
                  <c:v>68.0</c:v>
                </c:pt>
                <c:pt idx="89">
                  <c:v>294.0</c:v>
                </c:pt>
                <c:pt idx="90">
                  <c:v>608.0</c:v>
                </c:pt>
                <c:pt idx="91">
                  <c:v>299.0</c:v>
                </c:pt>
                <c:pt idx="92">
                  <c:v>372.0</c:v>
                </c:pt>
                <c:pt idx="93">
                  <c:v>423.0</c:v>
                </c:pt>
                <c:pt idx="94">
                  <c:v>325.0</c:v>
                </c:pt>
                <c:pt idx="95">
                  <c:v>443.0</c:v>
                </c:pt>
                <c:pt idx="96">
                  <c:v>289.0</c:v>
                </c:pt>
                <c:pt idx="97">
                  <c:v>258.0</c:v>
                </c:pt>
                <c:pt idx="98">
                  <c:v>96.0</c:v>
                </c:pt>
                <c:pt idx="99">
                  <c:v>217.0</c:v>
                </c:pt>
                <c:pt idx="100">
                  <c:v>282.0</c:v>
                </c:pt>
                <c:pt idx="101">
                  <c:v>231.0</c:v>
                </c:pt>
                <c:pt idx="102">
                  <c:v>298.0</c:v>
                </c:pt>
                <c:pt idx="103">
                  <c:v>203.0</c:v>
                </c:pt>
                <c:pt idx="104">
                  <c:v>170.0</c:v>
                </c:pt>
                <c:pt idx="105">
                  <c:v>346.0</c:v>
                </c:pt>
                <c:pt idx="106">
                  <c:v>64.0</c:v>
                </c:pt>
                <c:pt idx="107">
                  <c:v>272.0</c:v>
                </c:pt>
                <c:pt idx="108">
                  <c:v>262.0</c:v>
                </c:pt>
                <c:pt idx="109">
                  <c:v>295.0</c:v>
                </c:pt>
                <c:pt idx="110">
                  <c:v>138.0</c:v>
                </c:pt>
                <c:pt idx="111">
                  <c:v>177.0</c:v>
                </c:pt>
                <c:pt idx="112">
                  <c:v>273.0</c:v>
                </c:pt>
                <c:pt idx="113">
                  <c:v>117.0</c:v>
                </c:pt>
                <c:pt idx="114">
                  <c:v>557.0</c:v>
                </c:pt>
                <c:pt idx="115">
                  <c:v>232.0</c:v>
                </c:pt>
                <c:pt idx="116">
                  <c:v>1307.0</c:v>
                </c:pt>
                <c:pt idx="117">
                  <c:v>200.0</c:v>
                </c:pt>
                <c:pt idx="118">
                  <c:v>145.0</c:v>
                </c:pt>
                <c:pt idx="119">
                  <c:v>214.0</c:v>
                </c:pt>
                <c:pt idx="120">
                  <c:v>269.0</c:v>
                </c:pt>
                <c:pt idx="121">
                  <c:v>268.0</c:v>
                </c:pt>
                <c:pt idx="122">
                  <c:v>73.0</c:v>
                </c:pt>
                <c:pt idx="123">
                  <c:v>146.0</c:v>
                </c:pt>
                <c:pt idx="124">
                  <c:v>295.0</c:v>
                </c:pt>
                <c:pt idx="125">
                  <c:v>170.0</c:v>
                </c:pt>
                <c:pt idx="126">
                  <c:v>218.0</c:v>
                </c:pt>
                <c:pt idx="127">
                  <c:v>233.0</c:v>
                </c:pt>
                <c:pt idx="128">
                  <c:v>183.0</c:v>
                </c:pt>
                <c:pt idx="129">
                  <c:v>224.0</c:v>
                </c:pt>
                <c:pt idx="130">
                  <c:v>244.0</c:v>
                </c:pt>
                <c:pt idx="131">
                  <c:v>234.0</c:v>
                </c:pt>
                <c:pt idx="132">
                  <c:v>207.0</c:v>
                </c:pt>
                <c:pt idx="133">
                  <c:v>142.0</c:v>
                </c:pt>
                <c:pt idx="134">
                  <c:v>265.0</c:v>
                </c:pt>
                <c:pt idx="135">
                  <c:v>194.0</c:v>
                </c:pt>
                <c:pt idx="136">
                  <c:v>177.0</c:v>
                </c:pt>
                <c:pt idx="137">
                  <c:v>159.0</c:v>
                </c:pt>
                <c:pt idx="138">
                  <c:v>144.0</c:v>
                </c:pt>
                <c:pt idx="139">
                  <c:v>103.0</c:v>
                </c:pt>
                <c:pt idx="140">
                  <c:v>153.0</c:v>
                </c:pt>
                <c:pt idx="141">
                  <c:v>160.0</c:v>
                </c:pt>
                <c:pt idx="142">
                  <c:v>144.0</c:v>
                </c:pt>
                <c:pt idx="143">
                  <c:v>151.0</c:v>
                </c:pt>
                <c:pt idx="144">
                  <c:v>205.0</c:v>
                </c:pt>
                <c:pt idx="145">
                  <c:v>91.0</c:v>
                </c:pt>
                <c:pt idx="146">
                  <c:v>155.0</c:v>
                </c:pt>
                <c:pt idx="147">
                  <c:v>226.0</c:v>
                </c:pt>
                <c:pt idx="148">
                  <c:v>167.0</c:v>
                </c:pt>
                <c:pt idx="149">
                  <c:v>126.0</c:v>
                </c:pt>
                <c:pt idx="150">
                  <c:v>277.0</c:v>
                </c:pt>
                <c:pt idx="151">
                  <c:v>154.0</c:v>
                </c:pt>
                <c:pt idx="152">
                  <c:v>432.0</c:v>
                </c:pt>
                <c:pt idx="153">
                  <c:v>198.0</c:v>
                </c:pt>
                <c:pt idx="154">
                  <c:v>120.0</c:v>
                </c:pt>
                <c:pt idx="155">
                  <c:v>217.0</c:v>
                </c:pt>
                <c:pt idx="156">
                  <c:v>138.0</c:v>
                </c:pt>
                <c:pt idx="157">
                  <c:v>63.0</c:v>
                </c:pt>
                <c:pt idx="158">
                  <c:v>137.0</c:v>
                </c:pt>
                <c:pt idx="159">
                  <c:v>123.0</c:v>
                </c:pt>
                <c:pt idx="160">
                  <c:v>178.0</c:v>
                </c:pt>
                <c:pt idx="161">
                  <c:v>125.0</c:v>
                </c:pt>
                <c:pt idx="162">
                  <c:v>124.0</c:v>
                </c:pt>
                <c:pt idx="163">
                  <c:v>147.0</c:v>
                </c:pt>
                <c:pt idx="164">
                  <c:v>113.0</c:v>
                </c:pt>
                <c:pt idx="165">
                  <c:v>821.0</c:v>
                </c:pt>
                <c:pt idx="166">
                  <c:v>50.0</c:v>
                </c:pt>
                <c:pt idx="167">
                  <c:v>97.0</c:v>
                </c:pt>
                <c:pt idx="168">
                  <c:v>88.0</c:v>
                </c:pt>
                <c:pt idx="169">
                  <c:v>102.0</c:v>
                </c:pt>
                <c:pt idx="170">
                  <c:v>128.0</c:v>
                </c:pt>
                <c:pt idx="171">
                  <c:v>120.0</c:v>
                </c:pt>
                <c:pt idx="172">
                  <c:v>107.0</c:v>
                </c:pt>
                <c:pt idx="173">
                  <c:v>159.0</c:v>
                </c:pt>
                <c:pt idx="174">
                  <c:v>130.0</c:v>
                </c:pt>
                <c:pt idx="175">
                  <c:v>119.0</c:v>
                </c:pt>
                <c:pt idx="176">
                  <c:v>98.0</c:v>
                </c:pt>
                <c:pt idx="177">
                  <c:v>56.0</c:v>
                </c:pt>
                <c:pt idx="178">
                  <c:v>171.0</c:v>
                </c:pt>
                <c:pt idx="179">
                  <c:v>70.0</c:v>
                </c:pt>
                <c:pt idx="180">
                  <c:v>49.0</c:v>
                </c:pt>
                <c:pt idx="181">
                  <c:v>117.0</c:v>
                </c:pt>
                <c:pt idx="182">
                  <c:v>123.0</c:v>
                </c:pt>
                <c:pt idx="183">
                  <c:v>111.0</c:v>
                </c:pt>
                <c:pt idx="184">
                  <c:v>90.0</c:v>
                </c:pt>
                <c:pt idx="185">
                  <c:v>103.0</c:v>
                </c:pt>
                <c:pt idx="186">
                  <c:v>92.0</c:v>
                </c:pt>
                <c:pt idx="187">
                  <c:v>175.0</c:v>
                </c:pt>
                <c:pt idx="188">
                  <c:v>197.0</c:v>
                </c:pt>
                <c:pt idx="189">
                  <c:v>87.0</c:v>
                </c:pt>
                <c:pt idx="190">
                  <c:v>93.0</c:v>
                </c:pt>
                <c:pt idx="191">
                  <c:v>52.0</c:v>
                </c:pt>
                <c:pt idx="192">
                  <c:v>97.0</c:v>
                </c:pt>
                <c:pt idx="193">
                  <c:v>85.0</c:v>
                </c:pt>
                <c:pt idx="194">
                  <c:v>117.0</c:v>
                </c:pt>
                <c:pt idx="195">
                  <c:v>65.0</c:v>
                </c:pt>
                <c:pt idx="196">
                  <c:v>116.0</c:v>
                </c:pt>
                <c:pt idx="197">
                  <c:v>99.0</c:v>
                </c:pt>
                <c:pt idx="198">
                  <c:v>79.0</c:v>
                </c:pt>
                <c:pt idx="199">
                  <c:v>92.0</c:v>
                </c:pt>
                <c:pt idx="200">
                  <c:v>66.0</c:v>
                </c:pt>
                <c:pt idx="201">
                  <c:v>84.0</c:v>
                </c:pt>
                <c:pt idx="202">
                  <c:v>92.0</c:v>
                </c:pt>
                <c:pt idx="203">
                  <c:v>113.0</c:v>
                </c:pt>
                <c:pt idx="204">
                  <c:v>91.0</c:v>
                </c:pt>
                <c:pt idx="205">
                  <c:v>97.0</c:v>
                </c:pt>
                <c:pt idx="206">
                  <c:v>100.0</c:v>
                </c:pt>
                <c:pt idx="207">
                  <c:v>92.0</c:v>
                </c:pt>
                <c:pt idx="208">
                  <c:v>83.0</c:v>
                </c:pt>
                <c:pt idx="209">
                  <c:v>91.0</c:v>
                </c:pt>
                <c:pt idx="210">
                  <c:v>124.0</c:v>
                </c:pt>
                <c:pt idx="211">
                  <c:v>84.0</c:v>
                </c:pt>
                <c:pt idx="212">
                  <c:v>86.0</c:v>
                </c:pt>
                <c:pt idx="213">
                  <c:v>78.0</c:v>
                </c:pt>
                <c:pt idx="214">
                  <c:v>139.0</c:v>
                </c:pt>
                <c:pt idx="215">
                  <c:v>82.0</c:v>
                </c:pt>
                <c:pt idx="216">
                  <c:v>84.0</c:v>
                </c:pt>
                <c:pt idx="217">
                  <c:v>81.0</c:v>
                </c:pt>
                <c:pt idx="218">
                  <c:v>91.0</c:v>
                </c:pt>
                <c:pt idx="219">
                  <c:v>48.0</c:v>
                </c:pt>
                <c:pt idx="220">
                  <c:v>72.0</c:v>
                </c:pt>
                <c:pt idx="221">
                  <c:v>84.0</c:v>
                </c:pt>
                <c:pt idx="222">
                  <c:v>86.0</c:v>
                </c:pt>
                <c:pt idx="223">
                  <c:v>75.0</c:v>
                </c:pt>
                <c:pt idx="224">
                  <c:v>76.0</c:v>
                </c:pt>
                <c:pt idx="225">
                  <c:v>109.0</c:v>
                </c:pt>
                <c:pt idx="226">
                  <c:v>81.0</c:v>
                </c:pt>
                <c:pt idx="227">
                  <c:v>79.0</c:v>
                </c:pt>
                <c:pt idx="228">
                  <c:v>77.0</c:v>
                </c:pt>
                <c:pt idx="229">
                  <c:v>94.0</c:v>
                </c:pt>
                <c:pt idx="230">
                  <c:v>37.0</c:v>
                </c:pt>
                <c:pt idx="231">
                  <c:v>75.0</c:v>
                </c:pt>
                <c:pt idx="232">
                  <c:v>98.0</c:v>
                </c:pt>
                <c:pt idx="233">
                  <c:v>98.0</c:v>
                </c:pt>
                <c:pt idx="234">
                  <c:v>64.0</c:v>
                </c:pt>
                <c:pt idx="235">
                  <c:v>79.0</c:v>
                </c:pt>
                <c:pt idx="236">
                  <c:v>88.0</c:v>
                </c:pt>
                <c:pt idx="237">
                  <c:v>77.0</c:v>
                </c:pt>
                <c:pt idx="238">
                  <c:v>66.0</c:v>
                </c:pt>
                <c:pt idx="239">
                  <c:v>3.0</c:v>
                </c:pt>
                <c:pt idx="240">
                  <c:v>83.0</c:v>
                </c:pt>
                <c:pt idx="241">
                  <c:v>64.0</c:v>
                </c:pt>
                <c:pt idx="242">
                  <c:v>85.0</c:v>
                </c:pt>
                <c:pt idx="243">
                  <c:v>83.0</c:v>
                </c:pt>
                <c:pt idx="244">
                  <c:v>70.0</c:v>
                </c:pt>
                <c:pt idx="245">
                  <c:v>18.0</c:v>
                </c:pt>
                <c:pt idx="246">
                  <c:v>54.0</c:v>
                </c:pt>
                <c:pt idx="247">
                  <c:v>91.0</c:v>
                </c:pt>
                <c:pt idx="248">
                  <c:v>72.0</c:v>
                </c:pt>
                <c:pt idx="249">
                  <c:v>77.0</c:v>
                </c:pt>
                <c:pt idx="250">
                  <c:v>82.0</c:v>
                </c:pt>
                <c:pt idx="251">
                  <c:v>79.0</c:v>
                </c:pt>
                <c:pt idx="252">
                  <c:v>698.0</c:v>
                </c:pt>
                <c:pt idx="253">
                  <c:v>28.0</c:v>
                </c:pt>
                <c:pt idx="254">
                  <c:v>73.0</c:v>
                </c:pt>
                <c:pt idx="255">
                  <c:v>86.0</c:v>
                </c:pt>
                <c:pt idx="256">
                  <c:v>39.0</c:v>
                </c:pt>
                <c:pt idx="257">
                  <c:v>130.0</c:v>
                </c:pt>
                <c:pt idx="258">
                  <c:v>72.0</c:v>
                </c:pt>
                <c:pt idx="259">
                  <c:v>65.0</c:v>
                </c:pt>
                <c:pt idx="260">
                  <c:v>62.0</c:v>
                </c:pt>
              </c:numCache>
            </c:numRef>
          </c:xVal>
          <c:yVal>
            <c:numRef>
              <c:f>Sheet6!$H$1:$H$261</c:f>
              <c:numCache>
                <c:formatCode>General</c:formatCode>
                <c:ptCount val="261"/>
                <c:pt idx="0">
                  <c:v>18754.0</c:v>
                </c:pt>
                <c:pt idx="1">
                  <c:v>33490.0</c:v>
                </c:pt>
                <c:pt idx="2">
                  <c:v>7311.0</c:v>
                </c:pt>
                <c:pt idx="3">
                  <c:v>5029.0</c:v>
                </c:pt>
                <c:pt idx="4">
                  <c:v>6108.0</c:v>
                </c:pt>
                <c:pt idx="5">
                  <c:v>3794.0</c:v>
                </c:pt>
                <c:pt idx="6">
                  <c:v>936.0</c:v>
                </c:pt>
                <c:pt idx="7">
                  <c:v>13693.0</c:v>
                </c:pt>
                <c:pt idx="8">
                  <c:v>5440.0</c:v>
                </c:pt>
                <c:pt idx="9">
                  <c:v>6358.0</c:v>
                </c:pt>
                <c:pt idx="10">
                  <c:v>2385.0</c:v>
                </c:pt>
                <c:pt idx="11">
                  <c:v>4197.0</c:v>
                </c:pt>
                <c:pt idx="12">
                  <c:v>2487.0</c:v>
                </c:pt>
                <c:pt idx="13">
                  <c:v>2661.0</c:v>
                </c:pt>
                <c:pt idx="14">
                  <c:v>4541.0</c:v>
                </c:pt>
                <c:pt idx="15">
                  <c:v>2394.0</c:v>
                </c:pt>
                <c:pt idx="16">
                  <c:v>3393.0</c:v>
                </c:pt>
                <c:pt idx="17">
                  <c:v>1741.0</c:v>
                </c:pt>
                <c:pt idx="18">
                  <c:v>1567.0</c:v>
                </c:pt>
                <c:pt idx="19">
                  <c:v>998.0</c:v>
                </c:pt>
                <c:pt idx="20">
                  <c:v>1448.0</c:v>
                </c:pt>
                <c:pt idx="21">
                  <c:v>3794.0</c:v>
                </c:pt>
                <c:pt idx="22">
                  <c:v>4740.0</c:v>
                </c:pt>
                <c:pt idx="23">
                  <c:v>2981.0</c:v>
                </c:pt>
                <c:pt idx="24">
                  <c:v>887.0</c:v>
                </c:pt>
                <c:pt idx="25">
                  <c:v>886.0</c:v>
                </c:pt>
                <c:pt idx="26">
                  <c:v>640.0</c:v>
                </c:pt>
                <c:pt idx="27">
                  <c:v>2278.0</c:v>
                </c:pt>
                <c:pt idx="28">
                  <c:v>1206.0</c:v>
                </c:pt>
                <c:pt idx="29">
                  <c:v>253.0</c:v>
                </c:pt>
                <c:pt idx="30">
                  <c:v>1226.0</c:v>
                </c:pt>
                <c:pt idx="31">
                  <c:v>757.0</c:v>
                </c:pt>
                <c:pt idx="32">
                  <c:v>803.0</c:v>
                </c:pt>
                <c:pt idx="33">
                  <c:v>1246.0</c:v>
                </c:pt>
                <c:pt idx="34">
                  <c:v>343.0</c:v>
                </c:pt>
                <c:pt idx="35">
                  <c:v>263.0</c:v>
                </c:pt>
                <c:pt idx="36">
                  <c:v>471.0</c:v>
                </c:pt>
                <c:pt idx="37">
                  <c:v>363.0</c:v>
                </c:pt>
                <c:pt idx="38">
                  <c:v>1310.0</c:v>
                </c:pt>
                <c:pt idx="39">
                  <c:v>166.0</c:v>
                </c:pt>
                <c:pt idx="40">
                  <c:v>563.0</c:v>
                </c:pt>
                <c:pt idx="41">
                  <c:v>642.0</c:v>
                </c:pt>
                <c:pt idx="42">
                  <c:v>914.0</c:v>
                </c:pt>
                <c:pt idx="43">
                  <c:v>321.0</c:v>
                </c:pt>
                <c:pt idx="44">
                  <c:v>465.0</c:v>
                </c:pt>
                <c:pt idx="45">
                  <c:v>902.0</c:v>
                </c:pt>
                <c:pt idx="46">
                  <c:v>164.0</c:v>
                </c:pt>
                <c:pt idx="47">
                  <c:v>405.0</c:v>
                </c:pt>
                <c:pt idx="48">
                  <c:v>68.0</c:v>
                </c:pt>
                <c:pt idx="49">
                  <c:v>63.0</c:v>
                </c:pt>
                <c:pt idx="50">
                  <c:v>9.0</c:v>
                </c:pt>
                <c:pt idx="51">
                  <c:v>54.0</c:v>
                </c:pt>
                <c:pt idx="52">
                  <c:v>796.0</c:v>
                </c:pt>
                <c:pt idx="53">
                  <c:v>69.0</c:v>
                </c:pt>
                <c:pt idx="54">
                  <c:v>393.0</c:v>
                </c:pt>
                <c:pt idx="55">
                  <c:v>232.0</c:v>
                </c:pt>
                <c:pt idx="56">
                  <c:v>239.0</c:v>
                </c:pt>
                <c:pt idx="57">
                  <c:v>306.0</c:v>
                </c:pt>
                <c:pt idx="58">
                  <c:v>241.0</c:v>
                </c:pt>
                <c:pt idx="59">
                  <c:v>0.0</c:v>
                </c:pt>
                <c:pt idx="60">
                  <c:v>0.0</c:v>
                </c:pt>
                <c:pt idx="61">
                  <c:v>456.0</c:v>
                </c:pt>
                <c:pt idx="62">
                  <c:v>301.0</c:v>
                </c:pt>
                <c:pt idx="63">
                  <c:v>99.0</c:v>
                </c:pt>
                <c:pt idx="64">
                  <c:v>256.0</c:v>
                </c:pt>
                <c:pt idx="65">
                  <c:v>47.0</c:v>
                </c:pt>
                <c:pt idx="66">
                  <c:v>139.0</c:v>
                </c:pt>
                <c:pt idx="67">
                  <c:v>245.0</c:v>
                </c:pt>
                <c:pt idx="68">
                  <c:v>233.0</c:v>
                </c:pt>
                <c:pt idx="69">
                  <c:v>190.0</c:v>
                </c:pt>
                <c:pt idx="70">
                  <c:v>313.0</c:v>
                </c:pt>
                <c:pt idx="71">
                  <c:v>0.0</c:v>
                </c:pt>
                <c:pt idx="72">
                  <c:v>50.0</c:v>
                </c:pt>
                <c:pt idx="73">
                  <c:v>84.0</c:v>
                </c:pt>
                <c:pt idx="74">
                  <c:v>98.0</c:v>
                </c:pt>
                <c:pt idx="75">
                  <c:v>81.0</c:v>
                </c:pt>
                <c:pt idx="76">
                  <c:v>220.0</c:v>
                </c:pt>
                <c:pt idx="77">
                  <c:v>136.0</c:v>
                </c:pt>
                <c:pt idx="78">
                  <c:v>129.0</c:v>
                </c:pt>
                <c:pt idx="79">
                  <c:v>167.0</c:v>
                </c:pt>
                <c:pt idx="80">
                  <c:v>84.0</c:v>
                </c:pt>
                <c:pt idx="81">
                  <c:v>335.0</c:v>
                </c:pt>
                <c:pt idx="82">
                  <c:v>116.0</c:v>
                </c:pt>
                <c:pt idx="83">
                  <c:v>83.0</c:v>
                </c:pt>
                <c:pt idx="84">
                  <c:v>79.0</c:v>
                </c:pt>
                <c:pt idx="85">
                  <c:v>0.0</c:v>
                </c:pt>
                <c:pt idx="86">
                  <c:v>285.0</c:v>
                </c:pt>
                <c:pt idx="87">
                  <c:v>154.0</c:v>
                </c:pt>
                <c:pt idx="88">
                  <c:v>0.0</c:v>
                </c:pt>
                <c:pt idx="89">
                  <c:v>0.0</c:v>
                </c:pt>
                <c:pt idx="90">
                  <c:v>481.0</c:v>
                </c:pt>
                <c:pt idx="91">
                  <c:v>0.0</c:v>
                </c:pt>
                <c:pt idx="92">
                  <c:v>75.0</c:v>
                </c:pt>
                <c:pt idx="93">
                  <c:v>0.0</c:v>
                </c:pt>
                <c:pt idx="94">
                  <c:v>197.0</c:v>
                </c:pt>
                <c:pt idx="95">
                  <c:v>85.0</c:v>
                </c:pt>
                <c:pt idx="96">
                  <c:v>117.0</c:v>
                </c:pt>
                <c:pt idx="97">
                  <c:v>0.0</c:v>
                </c:pt>
                <c:pt idx="98">
                  <c:v>38.0</c:v>
                </c:pt>
                <c:pt idx="99">
                  <c:v>134.0</c:v>
                </c:pt>
                <c:pt idx="100">
                  <c:v>0.0</c:v>
                </c:pt>
                <c:pt idx="101">
                  <c:v>146.0</c:v>
                </c:pt>
                <c:pt idx="102">
                  <c:v>145.0</c:v>
                </c:pt>
                <c:pt idx="103">
                  <c:v>0.0</c:v>
                </c:pt>
                <c:pt idx="104">
                  <c:v>0.0</c:v>
                </c:pt>
                <c:pt idx="105">
                  <c:v>55.0</c:v>
                </c:pt>
                <c:pt idx="106">
                  <c:v>0.0</c:v>
                </c:pt>
                <c:pt idx="107">
                  <c:v>129.0</c:v>
                </c:pt>
                <c:pt idx="108">
                  <c:v>0.0</c:v>
                </c:pt>
                <c:pt idx="109">
                  <c:v>33.0</c:v>
                </c:pt>
                <c:pt idx="110">
                  <c:v>13.0</c:v>
                </c:pt>
                <c:pt idx="111">
                  <c:v>72.0</c:v>
                </c:pt>
                <c:pt idx="112">
                  <c:v>157.0</c:v>
                </c:pt>
                <c:pt idx="113">
                  <c:v>27.0</c:v>
                </c:pt>
                <c:pt idx="114">
                  <c:v>56.0</c:v>
                </c:pt>
                <c:pt idx="115">
                  <c:v>140.0</c:v>
                </c:pt>
                <c:pt idx="116">
                  <c:v>66.0</c:v>
                </c:pt>
                <c:pt idx="117">
                  <c:v>0.0</c:v>
                </c:pt>
                <c:pt idx="118">
                  <c:v>9.0</c:v>
                </c:pt>
                <c:pt idx="119">
                  <c:v>0.0</c:v>
                </c:pt>
                <c:pt idx="120">
                  <c:v>101.0</c:v>
                </c:pt>
                <c:pt idx="121">
                  <c:v>0.0</c:v>
                </c:pt>
                <c:pt idx="122">
                  <c:v>0.0</c:v>
                </c:pt>
                <c:pt idx="123">
                  <c:v>7.0</c:v>
                </c:pt>
                <c:pt idx="124">
                  <c:v>196.0</c:v>
                </c:pt>
                <c:pt idx="125">
                  <c:v>29.0</c:v>
                </c:pt>
                <c:pt idx="126">
                  <c:v>41.0</c:v>
                </c:pt>
                <c:pt idx="127">
                  <c:v>0.0</c:v>
                </c:pt>
                <c:pt idx="128">
                  <c:v>38.0</c:v>
                </c:pt>
                <c:pt idx="129">
                  <c:v>129.0</c:v>
                </c:pt>
                <c:pt idx="130">
                  <c:v>0.0</c:v>
                </c:pt>
                <c:pt idx="131">
                  <c:v>33.0</c:v>
                </c:pt>
                <c:pt idx="132">
                  <c:v>97.0</c:v>
                </c:pt>
                <c:pt idx="133">
                  <c:v>50.0</c:v>
                </c:pt>
                <c:pt idx="134">
                  <c:v>139.0</c:v>
                </c:pt>
                <c:pt idx="135">
                  <c:v>44.0</c:v>
                </c:pt>
                <c:pt idx="136">
                  <c:v>0.0</c:v>
                </c:pt>
                <c:pt idx="137">
                  <c:v>16.0</c:v>
                </c:pt>
                <c:pt idx="138">
                  <c:v>38.0</c:v>
                </c:pt>
                <c:pt idx="139">
                  <c:v>12.0</c:v>
                </c:pt>
                <c:pt idx="140">
                  <c:v>0.0</c:v>
                </c:pt>
                <c:pt idx="141">
                  <c:v>0.0</c:v>
                </c:pt>
                <c:pt idx="142">
                  <c:v>5.0</c:v>
                </c:pt>
                <c:pt idx="143">
                  <c:v>31.0</c:v>
                </c:pt>
                <c:pt idx="144">
                  <c:v>0.0</c:v>
                </c:pt>
                <c:pt idx="145">
                  <c:v>11.0</c:v>
                </c:pt>
                <c:pt idx="146">
                  <c:v>3.0</c:v>
                </c:pt>
                <c:pt idx="147">
                  <c:v>0.0</c:v>
                </c:pt>
                <c:pt idx="148">
                  <c:v>0.0</c:v>
                </c:pt>
                <c:pt idx="149">
                  <c:v>14.0</c:v>
                </c:pt>
                <c:pt idx="150">
                  <c:v>46.0</c:v>
                </c:pt>
                <c:pt idx="151">
                  <c:v>50.0</c:v>
                </c:pt>
                <c:pt idx="152">
                  <c:v>355.0</c:v>
                </c:pt>
                <c:pt idx="153">
                  <c:v>51.0</c:v>
                </c:pt>
                <c:pt idx="154">
                  <c:v>0.0</c:v>
                </c:pt>
                <c:pt idx="155">
                  <c:v>0.0</c:v>
                </c:pt>
                <c:pt idx="156">
                  <c:v>78.0</c:v>
                </c:pt>
                <c:pt idx="157">
                  <c:v>15.0</c:v>
                </c:pt>
                <c:pt idx="158">
                  <c:v>40.0</c:v>
                </c:pt>
                <c:pt idx="159">
                  <c:v>0.0</c:v>
                </c:pt>
                <c:pt idx="160">
                  <c:v>9.0</c:v>
                </c:pt>
                <c:pt idx="161">
                  <c:v>30.0</c:v>
                </c:pt>
                <c:pt idx="162">
                  <c:v>33.0</c:v>
                </c:pt>
                <c:pt idx="163">
                  <c:v>71.0</c:v>
                </c:pt>
                <c:pt idx="164">
                  <c:v>9.0</c:v>
                </c:pt>
                <c:pt idx="165">
                  <c:v>145.0</c:v>
                </c:pt>
                <c:pt idx="166">
                  <c:v>0.0</c:v>
                </c:pt>
                <c:pt idx="167">
                  <c:v>49.0</c:v>
                </c:pt>
                <c:pt idx="168">
                  <c:v>11.0</c:v>
                </c:pt>
                <c:pt idx="169">
                  <c:v>33.0</c:v>
                </c:pt>
                <c:pt idx="170">
                  <c:v>34.0</c:v>
                </c:pt>
                <c:pt idx="171">
                  <c:v>45.0</c:v>
                </c:pt>
                <c:pt idx="172">
                  <c:v>0.0</c:v>
                </c:pt>
                <c:pt idx="173">
                  <c:v>89.0</c:v>
                </c:pt>
                <c:pt idx="174">
                  <c:v>36.0</c:v>
                </c:pt>
                <c:pt idx="175">
                  <c:v>7.0</c:v>
                </c:pt>
                <c:pt idx="176">
                  <c:v>3.0</c:v>
                </c:pt>
                <c:pt idx="177">
                  <c:v>0.0</c:v>
                </c:pt>
                <c:pt idx="178">
                  <c:v>0.0</c:v>
                </c:pt>
                <c:pt idx="179">
                  <c:v>9.0</c:v>
                </c:pt>
                <c:pt idx="180">
                  <c:v>4.0</c:v>
                </c:pt>
                <c:pt idx="181">
                  <c:v>0.0</c:v>
                </c:pt>
                <c:pt idx="182">
                  <c:v>71.0</c:v>
                </c:pt>
                <c:pt idx="183">
                  <c:v>22.0</c:v>
                </c:pt>
                <c:pt idx="184">
                  <c:v>14.0</c:v>
                </c:pt>
                <c:pt idx="185">
                  <c:v>0.0</c:v>
                </c:pt>
                <c:pt idx="186">
                  <c:v>9.0</c:v>
                </c:pt>
                <c:pt idx="187">
                  <c:v>47.0</c:v>
                </c:pt>
                <c:pt idx="188">
                  <c:v>41.0</c:v>
                </c:pt>
                <c:pt idx="189">
                  <c:v>4.0</c:v>
                </c:pt>
                <c:pt idx="190">
                  <c:v>3.0</c:v>
                </c:pt>
                <c:pt idx="191">
                  <c:v>0.0</c:v>
                </c:pt>
                <c:pt idx="192">
                  <c:v>37.0</c:v>
                </c:pt>
                <c:pt idx="193">
                  <c:v>23.0</c:v>
                </c:pt>
                <c:pt idx="194">
                  <c:v>3.0</c:v>
                </c:pt>
                <c:pt idx="195">
                  <c:v>0.0</c:v>
                </c:pt>
                <c:pt idx="196">
                  <c:v>25.0</c:v>
                </c:pt>
                <c:pt idx="197">
                  <c:v>4.0</c:v>
                </c:pt>
                <c:pt idx="198">
                  <c:v>3.0</c:v>
                </c:pt>
                <c:pt idx="199">
                  <c:v>25.0</c:v>
                </c:pt>
                <c:pt idx="200">
                  <c:v>3.0</c:v>
                </c:pt>
                <c:pt idx="201">
                  <c:v>16.0</c:v>
                </c:pt>
                <c:pt idx="202">
                  <c:v>3.0</c:v>
                </c:pt>
                <c:pt idx="203">
                  <c:v>22.0</c:v>
                </c:pt>
                <c:pt idx="204">
                  <c:v>31.0</c:v>
                </c:pt>
                <c:pt idx="205">
                  <c:v>44.0</c:v>
                </c:pt>
                <c:pt idx="206">
                  <c:v>40.0</c:v>
                </c:pt>
                <c:pt idx="207">
                  <c:v>31.0</c:v>
                </c:pt>
                <c:pt idx="208">
                  <c:v>8.0</c:v>
                </c:pt>
                <c:pt idx="209">
                  <c:v>25.0</c:v>
                </c:pt>
                <c:pt idx="210">
                  <c:v>63.0</c:v>
                </c:pt>
                <c:pt idx="211">
                  <c:v>7.0</c:v>
                </c:pt>
                <c:pt idx="212">
                  <c:v>3.0</c:v>
                </c:pt>
                <c:pt idx="213">
                  <c:v>0.0</c:v>
                </c:pt>
                <c:pt idx="214">
                  <c:v>0.0</c:v>
                </c:pt>
                <c:pt idx="215">
                  <c:v>12.0</c:v>
                </c:pt>
                <c:pt idx="216">
                  <c:v>10.0</c:v>
                </c:pt>
                <c:pt idx="217">
                  <c:v>0.0</c:v>
                </c:pt>
                <c:pt idx="218">
                  <c:v>4.0</c:v>
                </c:pt>
                <c:pt idx="219">
                  <c:v>13.0</c:v>
                </c:pt>
                <c:pt idx="220">
                  <c:v>10.0</c:v>
                </c:pt>
                <c:pt idx="221">
                  <c:v>3.0</c:v>
                </c:pt>
                <c:pt idx="222">
                  <c:v>38.0</c:v>
                </c:pt>
                <c:pt idx="223">
                  <c:v>14.0</c:v>
                </c:pt>
                <c:pt idx="224">
                  <c:v>0.0</c:v>
                </c:pt>
                <c:pt idx="225">
                  <c:v>0.0</c:v>
                </c:pt>
                <c:pt idx="226">
                  <c:v>0.0</c:v>
                </c:pt>
                <c:pt idx="227">
                  <c:v>0.0</c:v>
                </c:pt>
                <c:pt idx="228">
                  <c:v>5.0</c:v>
                </c:pt>
                <c:pt idx="229">
                  <c:v>25.0</c:v>
                </c:pt>
                <c:pt idx="230">
                  <c:v>0.0</c:v>
                </c:pt>
                <c:pt idx="231">
                  <c:v>4.0</c:v>
                </c:pt>
                <c:pt idx="232">
                  <c:v>6.0</c:v>
                </c:pt>
                <c:pt idx="233">
                  <c:v>17.0</c:v>
                </c:pt>
                <c:pt idx="234">
                  <c:v>3.0</c:v>
                </c:pt>
                <c:pt idx="235">
                  <c:v>3.0</c:v>
                </c:pt>
                <c:pt idx="236">
                  <c:v>15.0</c:v>
                </c:pt>
                <c:pt idx="237">
                  <c:v>8.0</c:v>
                </c:pt>
                <c:pt idx="238">
                  <c:v>23.0</c:v>
                </c:pt>
                <c:pt idx="239">
                  <c:v>0.0</c:v>
                </c:pt>
                <c:pt idx="240">
                  <c:v>5.0</c:v>
                </c:pt>
                <c:pt idx="241">
                  <c:v>3.0</c:v>
                </c:pt>
                <c:pt idx="242">
                  <c:v>7.0</c:v>
                </c:pt>
                <c:pt idx="243">
                  <c:v>8.0</c:v>
                </c:pt>
                <c:pt idx="244">
                  <c:v>7.0</c:v>
                </c:pt>
                <c:pt idx="245">
                  <c:v>0.0</c:v>
                </c:pt>
                <c:pt idx="246">
                  <c:v>6.0</c:v>
                </c:pt>
                <c:pt idx="247">
                  <c:v>15.0</c:v>
                </c:pt>
                <c:pt idx="248">
                  <c:v>11.0</c:v>
                </c:pt>
                <c:pt idx="249">
                  <c:v>10.0</c:v>
                </c:pt>
                <c:pt idx="250">
                  <c:v>20.0</c:v>
                </c:pt>
                <c:pt idx="251">
                  <c:v>6.0</c:v>
                </c:pt>
                <c:pt idx="252">
                  <c:v>113.0</c:v>
                </c:pt>
                <c:pt idx="253">
                  <c:v>0.0</c:v>
                </c:pt>
                <c:pt idx="254">
                  <c:v>9.0</c:v>
                </c:pt>
                <c:pt idx="255">
                  <c:v>14.0</c:v>
                </c:pt>
                <c:pt idx="256">
                  <c:v>3.0</c:v>
                </c:pt>
                <c:pt idx="257">
                  <c:v>3.0</c:v>
                </c:pt>
                <c:pt idx="258">
                  <c:v>16.0</c:v>
                </c:pt>
                <c:pt idx="259">
                  <c:v>7.0</c:v>
                </c:pt>
                <c:pt idx="260">
                  <c:v>13.0</c:v>
                </c:pt>
              </c:numCache>
            </c:numRef>
          </c:yVal>
          <c:smooth val="0"/>
        </c:ser>
        <c:dLbls>
          <c:showLegendKey val="0"/>
          <c:showVal val="0"/>
          <c:showCatName val="0"/>
          <c:showSerName val="0"/>
          <c:showPercent val="0"/>
          <c:showBubbleSize val="0"/>
        </c:dLbls>
        <c:axId val="2065820824"/>
        <c:axId val="2017753944"/>
      </c:scatterChart>
      <c:valAx>
        <c:axId val="2065820824"/>
        <c:scaling>
          <c:logBase val="10.0"/>
          <c:orientation val="minMax"/>
        </c:scaling>
        <c:delete val="0"/>
        <c:axPos val="b"/>
        <c:title>
          <c:tx>
            <c:rich>
              <a:bodyPr/>
              <a:lstStyle/>
              <a:p>
                <a:pPr>
                  <a:defRPr/>
                </a:pPr>
                <a:r>
                  <a:rPr lang="en-US"/>
                  <a:t>Number of Students</a:t>
                </a:r>
              </a:p>
            </c:rich>
          </c:tx>
          <c:layout/>
          <c:overlay val="0"/>
        </c:title>
        <c:numFmt formatCode="General" sourceLinked="1"/>
        <c:majorTickMark val="out"/>
        <c:minorTickMark val="none"/>
        <c:tickLblPos val="nextTo"/>
        <c:crossAx val="2017753944"/>
        <c:crosses val="autoZero"/>
        <c:crossBetween val="midCat"/>
      </c:valAx>
      <c:valAx>
        <c:axId val="2017753944"/>
        <c:scaling>
          <c:logBase val="10.0"/>
          <c:orientation val="minMax"/>
        </c:scaling>
        <c:delete val="0"/>
        <c:axPos val="l"/>
        <c:title>
          <c:tx>
            <c:rich>
              <a:bodyPr rot="-5400000" vert="horz"/>
              <a:lstStyle/>
              <a:p>
                <a:pPr>
                  <a:defRPr/>
                </a:pPr>
                <a:r>
                  <a:rPr lang="en-US"/>
                  <a:t>Number That Agree with Experts</a:t>
                </a:r>
              </a:p>
            </c:rich>
          </c:tx>
          <c:layout/>
          <c:overlay val="0"/>
        </c:title>
        <c:numFmt formatCode="General" sourceLinked="1"/>
        <c:majorTickMark val="out"/>
        <c:minorTickMark val="none"/>
        <c:tickLblPos val="nextTo"/>
        <c:crossAx val="2065820824"/>
        <c:crosses val="autoZero"/>
        <c:crossBetween val="midCat"/>
      </c:valAx>
    </c:plotArea>
    <c:plotVisOnly val="1"/>
    <c:dispBlanksAs val="gap"/>
    <c:showDLblsOverMax val="0"/>
  </c:chart>
  <c:txPr>
    <a:bodyPr/>
    <a:lstStyle/>
    <a:p>
      <a:pPr>
        <a:defRPr sz="1800">
          <a:solidFill>
            <a:srgbClr val="FFFFFF"/>
          </a:solidFill>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1"/>
            <c:invertIfNegative val="0"/>
            <c:bubble3D val="0"/>
            <c:spPr>
              <a:solidFill>
                <a:srgbClr val="C4BD97"/>
              </a:solidFill>
            </c:spPr>
          </c:dPt>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6"/>
            <c:invertIfNegative val="0"/>
            <c:bubble3D val="0"/>
            <c:spPr>
              <a:solidFill>
                <a:schemeClr val="accent5"/>
              </a:solidFill>
            </c:spPr>
          </c:dPt>
          <c:dPt>
            <c:idx val="7"/>
            <c:invertIfNegative val="0"/>
            <c:bubble3D val="0"/>
            <c:spPr>
              <a:solidFill>
                <a:schemeClr val="bg2">
                  <a:lumMod val="75000"/>
                </a:schemeClr>
              </a:solidFill>
            </c:spPr>
          </c:dPt>
          <c:dPt>
            <c:idx val="8"/>
            <c:invertIfNegative val="0"/>
            <c:bubble3D val="0"/>
            <c:spPr>
              <a:blipFill>
                <a:blip xmlns:r="http://schemas.openxmlformats.org/officeDocument/2006/relationships" r:embed="rId1"/>
                <a:stretch>
                  <a:fillRect/>
                </a:stretch>
              </a:blipFill>
            </c:spPr>
          </c:dPt>
          <c:dPt>
            <c:idx val="9"/>
            <c:invertIfNegative val="0"/>
            <c:bubble3D val="0"/>
            <c:spPr>
              <a:solidFill>
                <a:srgbClr val="F79646"/>
              </a:solidFill>
            </c:spPr>
          </c:dPt>
          <c:cat>
            <c:strRef>
              <c:f>Sheet1!$A$1:$A$10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Sheet1!$B$1:$B$10</c:f>
              <c:numCache>
                <c:formatCode>General</c:formatCode>
                <c:ptCount val="10"/>
                <c:pt idx="0">
                  <c:v>8.2</c:v>
                </c:pt>
                <c:pt idx="1">
                  <c:v>49.5</c:v>
                </c:pt>
                <c:pt idx="2">
                  <c:v>67.2</c:v>
                </c:pt>
                <c:pt idx="3">
                  <c:v>77.9</c:v>
                </c:pt>
                <c:pt idx="4">
                  <c:v>80.5</c:v>
                </c:pt>
                <c:pt idx="5">
                  <c:v>81.1</c:v>
                </c:pt>
                <c:pt idx="6">
                  <c:v>86.3</c:v>
                </c:pt>
                <c:pt idx="7">
                  <c:v>88.4</c:v>
                </c:pt>
                <c:pt idx="8">
                  <c:v>95.5</c:v>
                </c:pt>
                <c:pt idx="9">
                  <c:v>95.9</c:v>
                </c:pt>
              </c:numCache>
            </c:numRef>
          </c:val>
        </c:ser>
        <c:dLbls>
          <c:showLegendKey val="0"/>
          <c:showVal val="0"/>
          <c:showCatName val="0"/>
          <c:showSerName val="0"/>
          <c:showPercent val="0"/>
          <c:showBubbleSize val="0"/>
        </c:dLbls>
        <c:gapWidth val="10"/>
        <c:axId val="1866017736"/>
        <c:axId val="2042718216"/>
      </c:barChart>
      <c:catAx>
        <c:axId val="1866017736"/>
        <c:scaling>
          <c:orientation val="minMax"/>
        </c:scaling>
        <c:delete val="0"/>
        <c:axPos val="b"/>
        <c:majorTickMark val="out"/>
        <c:minorTickMark val="none"/>
        <c:tickLblPos val="nextTo"/>
        <c:txPr>
          <a:bodyPr/>
          <a:lstStyle/>
          <a:p>
            <a:pPr>
              <a:defRPr sz="1400"/>
            </a:pPr>
            <a:endParaRPr lang="en-US"/>
          </a:p>
        </c:txPr>
        <c:crossAx val="2042718216"/>
        <c:crosses val="autoZero"/>
        <c:auto val="1"/>
        <c:lblAlgn val="ctr"/>
        <c:lblOffset val="100"/>
        <c:noMultiLvlLbl val="0"/>
      </c:catAx>
      <c:valAx>
        <c:axId val="2042718216"/>
        <c:scaling>
          <c:orientation val="minMax"/>
          <c:max val="100.0"/>
          <c:min val="40.0"/>
        </c:scaling>
        <c:delete val="0"/>
        <c:axPos val="l"/>
        <c:title>
          <c:tx>
            <c:rich>
              <a:bodyPr rot="-5400000" vert="horz"/>
              <a:lstStyle/>
              <a:p>
                <a:pPr>
                  <a:defRPr/>
                </a:pPr>
                <a:r>
                  <a:rPr lang="en-US"/>
                  <a:t>Percent Accuracy at Teacher Prediction</a:t>
                </a:r>
              </a:p>
            </c:rich>
          </c:tx>
          <c:layout/>
          <c:overlay val="0"/>
        </c:title>
        <c:numFmt formatCode="General" sourceLinked="1"/>
        <c:majorTickMark val="out"/>
        <c:minorTickMark val="none"/>
        <c:tickLblPos val="nextTo"/>
        <c:txPr>
          <a:bodyPr/>
          <a:lstStyle/>
          <a:p>
            <a:pPr>
              <a:defRPr sz="1400"/>
            </a:pPr>
            <a:endParaRPr lang="en-US"/>
          </a:p>
        </c:txPr>
        <c:crossAx val="1866017736"/>
        <c:crosses val="autoZero"/>
        <c:crossBetween val="between"/>
      </c:valAx>
    </c:plotArea>
    <c:plotVisOnly val="1"/>
    <c:dispBlanksAs val="gap"/>
    <c:showDLblsOverMax val="0"/>
  </c:chart>
  <c:txPr>
    <a:bodyPr/>
    <a:lstStyle/>
    <a:p>
      <a:pPr>
        <a:defRPr sz="1600">
          <a:solidFill>
            <a:schemeClr val="bg2">
              <a:lumMod val="90000"/>
            </a:schemeClr>
          </a:solidFill>
        </a:defRPr>
      </a:pPr>
      <a:endParaRPr lang="en-US"/>
    </a:p>
  </c:txPr>
  <c:externalData r:id="rId2">
    <c:autoUpdate val="0"/>
  </c:externalData>
  <c:userShapes r:id="rId3"/>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7"/>
            <c:invertIfNegative val="0"/>
            <c:bubble3D val="0"/>
            <c:spPr>
              <a:solidFill>
                <a:srgbClr val="C4BD97"/>
              </a:solidFill>
            </c:spPr>
          </c:dPt>
          <c:dPt>
            <c:idx val="8"/>
            <c:invertIfNegative val="0"/>
            <c:bubble3D val="0"/>
            <c:spPr>
              <a:solidFill>
                <a:srgbClr val="F79646"/>
              </a:solidFill>
            </c:spPr>
          </c:dPt>
          <c:dPt>
            <c:idx val="9"/>
            <c:invertIfNegative val="0"/>
            <c:bubble3D val="0"/>
            <c:spPr>
              <a:solidFill>
                <a:srgbClr val="F79646"/>
              </a:solidFill>
            </c:spPr>
          </c:dPt>
          <c:cat>
            <c:strRef>
              <c:f>Sheet1!$D$1:$D$10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Sheet1!$E$1:$E$10</c:f>
              <c:numCache>
                <c:formatCode>General</c:formatCode>
                <c:ptCount val="10"/>
                <c:pt idx="0">
                  <c:v>4.3</c:v>
                </c:pt>
                <c:pt idx="1">
                  <c:v>33.6</c:v>
                </c:pt>
                <c:pt idx="2">
                  <c:v>42.2</c:v>
                </c:pt>
                <c:pt idx="3">
                  <c:v>56.2</c:v>
                </c:pt>
                <c:pt idx="4">
                  <c:v>47.6</c:v>
                </c:pt>
                <c:pt idx="5">
                  <c:v>49.0</c:v>
                </c:pt>
                <c:pt idx="6">
                  <c:v>0.0</c:v>
                </c:pt>
                <c:pt idx="7">
                  <c:v>52.8</c:v>
                </c:pt>
                <c:pt idx="8">
                  <c:v>83.3</c:v>
                </c:pt>
                <c:pt idx="9">
                  <c:v>84.6</c:v>
                </c:pt>
              </c:numCache>
            </c:numRef>
          </c:val>
        </c:ser>
        <c:dLbls>
          <c:showLegendKey val="0"/>
          <c:showVal val="0"/>
          <c:showCatName val="0"/>
          <c:showSerName val="0"/>
          <c:showPercent val="0"/>
          <c:showBubbleSize val="0"/>
        </c:dLbls>
        <c:gapWidth val="10"/>
        <c:axId val="2045689176"/>
        <c:axId val="2045688584"/>
      </c:barChart>
      <c:catAx>
        <c:axId val="2045689176"/>
        <c:scaling>
          <c:orientation val="minMax"/>
        </c:scaling>
        <c:delete val="0"/>
        <c:axPos val="b"/>
        <c:majorTickMark val="out"/>
        <c:minorTickMark val="none"/>
        <c:tickLblPos val="nextTo"/>
        <c:crossAx val="2045688584"/>
        <c:crosses val="autoZero"/>
        <c:auto val="1"/>
        <c:lblAlgn val="ctr"/>
        <c:lblOffset val="100"/>
        <c:noMultiLvlLbl val="0"/>
      </c:catAx>
      <c:valAx>
        <c:axId val="2045688584"/>
        <c:scaling>
          <c:orientation val="minMax"/>
          <c:max val="100.0"/>
          <c:min val="40.0"/>
        </c:scaling>
        <c:delete val="0"/>
        <c:axPos val="l"/>
        <c:numFmt formatCode="General" sourceLinked="1"/>
        <c:majorTickMark val="out"/>
        <c:minorTickMark val="none"/>
        <c:tickLblPos val="nextTo"/>
        <c:crossAx val="2045689176"/>
        <c:crosses val="autoZero"/>
        <c:crossBetween val="between"/>
      </c:valAx>
    </c:plotArea>
    <c:plotVisOnly val="1"/>
    <c:dispBlanksAs val="gap"/>
    <c:showDLblsOverMax val="0"/>
  </c:chart>
  <c:txPr>
    <a:bodyPr/>
    <a:lstStyle/>
    <a:p>
      <a:pPr>
        <a:defRPr sz="1400">
          <a:solidFill>
            <a:srgbClr val="DDD9C3"/>
          </a:solidFill>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1"/>
            <c:invertIfNegative val="0"/>
            <c:bubble3D val="0"/>
            <c:spPr>
              <a:solidFill>
                <a:srgbClr val="C4BD97"/>
              </a:solidFill>
            </c:spPr>
          </c:dPt>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6"/>
            <c:invertIfNegative val="0"/>
            <c:bubble3D val="0"/>
            <c:spPr>
              <a:solidFill>
                <a:schemeClr val="accent5"/>
              </a:solidFill>
            </c:spPr>
          </c:dPt>
          <c:dPt>
            <c:idx val="7"/>
            <c:invertIfNegative val="0"/>
            <c:bubble3D val="0"/>
            <c:spPr>
              <a:solidFill>
                <a:schemeClr val="bg2">
                  <a:lumMod val="75000"/>
                </a:schemeClr>
              </a:solidFill>
            </c:spPr>
          </c:dPt>
          <c:dPt>
            <c:idx val="8"/>
            <c:invertIfNegative val="0"/>
            <c:bubble3D val="0"/>
            <c:spPr>
              <a:solidFill>
                <a:schemeClr val="accent6"/>
              </a:solidFill>
            </c:spPr>
          </c:dPt>
          <c:dPt>
            <c:idx val="9"/>
            <c:invertIfNegative val="0"/>
            <c:bubble3D val="0"/>
            <c:spPr>
              <a:solidFill>
                <a:srgbClr val="F79646"/>
              </a:solidFill>
            </c:spPr>
          </c:dPt>
          <c:cat>
            <c:strRef>
              <c:f>Sheet1!$A$1:$A$10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Sheet1!$B$1:$B$10</c:f>
              <c:numCache>
                <c:formatCode>General</c:formatCode>
                <c:ptCount val="10"/>
                <c:pt idx="0">
                  <c:v>8.2</c:v>
                </c:pt>
                <c:pt idx="1">
                  <c:v>49.5</c:v>
                </c:pt>
                <c:pt idx="2">
                  <c:v>67.2</c:v>
                </c:pt>
                <c:pt idx="3">
                  <c:v>77.9</c:v>
                </c:pt>
                <c:pt idx="4">
                  <c:v>80.5</c:v>
                </c:pt>
                <c:pt idx="5">
                  <c:v>81.1</c:v>
                </c:pt>
                <c:pt idx="6">
                  <c:v>86.3</c:v>
                </c:pt>
                <c:pt idx="7">
                  <c:v>88.4</c:v>
                </c:pt>
                <c:pt idx="8">
                  <c:v>95.5</c:v>
                </c:pt>
                <c:pt idx="9">
                  <c:v>95.9</c:v>
                </c:pt>
              </c:numCache>
            </c:numRef>
          </c:val>
        </c:ser>
        <c:dLbls>
          <c:showLegendKey val="0"/>
          <c:showVal val="0"/>
          <c:showCatName val="0"/>
          <c:showSerName val="0"/>
          <c:showPercent val="0"/>
          <c:showBubbleSize val="0"/>
        </c:dLbls>
        <c:gapWidth val="10"/>
        <c:axId val="2005199224"/>
        <c:axId val="2036491848"/>
      </c:barChart>
      <c:catAx>
        <c:axId val="2005199224"/>
        <c:scaling>
          <c:orientation val="minMax"/>
        </c:scaling>
        <c:delete val="0"/>
        <c:axPos val="b"/>
        <c:majorTickMark val="out"/>
        <c:minorTickMark val="none"/>
        <c:tickLblPos val="nextTo"/>
        <c:txPr>
          <a:bodyPr/>
          <a:lstStyle/>
          <a:p>
            <a:pPr>
              <a:defRPr sz="1400"/>
            </a:pPr>
            <a:endParaRPr lang="en-US"/>
          </a:p>
        </c:txPr>
        <c:crossAx val="2036491848"/>
        <c:crosses val="autoZero"/>
        <c:auto val="1"/>
        <c:lblAlgn val="ctr"/>
        <c:lblOffset val="100"/>
        <c:noMultiLvlLbl val="0"/>
      </c:catAx>
      <c:valAx>
        <c:axId val="2036491848"/>
        <c:scaling>
          <c:orientation val="minMax"/>
          <c:max val="100.0"/>
          <c:min val="40.0"/>
        </c:scaling>
        <c:delete val="0"/>
        <c:axPos val="l"/>
        <c:title>
          <c:tx>
            <c:rich>
              <a:bodyPr rot="-5400000" vert="horz"/>
              <a:lstStyle/>
              <a:p>
                <a:pPr>
                  <a:defRPr/>
                </a:pPr>
                <a:r>
                  <a:rPr lang="en-US"/>
                  <a:t>Percent Accuracy at Teacher Prediction</a:t>
                </a:r>
              </a:p>
            </c:rich>
          </c:tx>
          <c:layout/>
          <c:overlay val="0"/>
        </c:title>
        <c:numFmt formatCode="General" sourceLinked="1"/>
        <c:majorTickMark val="out"/>
        <c:minorTickMark val="none"/>
        <c:tickLblPos val="nextTo"/>
        <c:txPr>
          <a:bodyPr/>
          <a:lstStyle/>
          <a:p>
            <a:pPr>
              <a:defRPr sz="1400"/>
            </a:pPr>
            <a:endParaRPr lang="en-US"/>
          </a:p>
        </c:txPr>
        <c:crossAx val="2005199224"/>
        <c:crosses val="autoZero"/>
        <c:crossBetween val="between"/>
      </c:valAx>
    </c:plotArea>
    <c:plotVisOnly val="1"/>
    <c:dispBlanksAs val="gap"/>
    <c:showDLblsOverMax val="0"/>
  </c:chart>
  <c:txPr>
    <a:bodyPr/>
    <a:lstStyle/>
    <a:p>
      <a:pPr>
        <a:defRPr sz="1600">
          <a:solidFill>
            <a:schemeClr val="bg2">
              <a:lumMod val="90000"/>
            </a:schemeClr>
          </a:solidFill>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rgbClr val="FFFFFF"/>
            </a:solidFill>
          </c:spPr>
          <c:invertIfNegative val="0"/>
          <c:dPt>
            <c:idx val="2"/>
            <c:invertIfNegative val="0"/>
            <c:bubble3D val="0"/>
            <c:spPr>
              <a:solidFill>
                <a:srgbClr val="C4BD97"/>
              </a:solidFill>
            </c:spPr>
          </c:dPt>
          <c:dPt>
            <c:idx val="3"/>
            <c:invertIfNegative val="0"/>
            <c:bubble3D val="0"/>
            <c:spPr>
              <a:solidFill>
                <a:srgbClr val="C4BD97"/>
              </a:solidFill>
            </c:spPr>
          </c:dPt>
          <c:dPt>
            <c:idx val="4"/>
            <c:invertIfNegative val="0"/>
            <c:bubble3D val="0"/>
            <c:spPr>
              <a:solidFill>
                <a:srgbClr val="4BACC6"/>
              </a:solidFill>
            </c:spPr>
          </c:dPt>
          <c:dPt>
            <c:idx val="5"/>
            <c:invertIfNegative val="0"/>
            <c:bubble3D val="0"/>
            <c:spPr>
              <a:solidFill>
                <a:srgbClr val="C4BD97"/>
              </a:solidFill>
            </c:spPr>
          </c:dPt>
          <c:dPt>
            <c:idx val="7"/>
            <c:invertIfNegative val="0"/>
            <c:bubble3D val="0"/>
            <c:spPr>
              <a:solidFill>
                <a:srgbClr val="C4BD97"/>
              </a:solidFill>
            </c:spPr>
          </c:dPt>
          <c:dPt>
            <c:idx val="8"/>
            <c:invertIfNegative val="0"/>
            <c:bubble3D val="0"/>
            <c:spPr>
              <a:solidFill>
                <a:srgbClr val="F79646"/>
              </a:solidFill>
            </c:spPr>
          </c:dPt>
          <c:dPt>
            <c:idx val="9"/>
            <c:invertIfNegative val="0"/>
            <c:bubble3D val="0"/>
            <c:spPr>
              <a:solidFill>
                <a:srgbClr val="F79646"/>
              </a:solidFill>
            </c:spPr>
          </c:dPt>
          <c:cat>
            <c:strRef>
              <c:f>Sheet1!$D$1:$D$10</c:f>
              <c:strCache>
                <c:ptCount val="10"/>
                <c:pt idx="0">
                  <c:v>Random</c:v>
                </c:pt>
                <c:pt idx="1">
                  <c:v>Shortest Path</c:v>
                </c:pt>
                <c:pt idx="2">
                  <c:v>Min Time</c:v>
                </c:pt>
                <c:pt idx="3">
                  <c:v>Expected Success</c:v>
                </c:pt>
                <c:pt idx="4">
                  <c:v>Reinforcement</c:v>
                </c:pt>
                <c:pt idx="5">
                  <c:v>Most Common Next</c:v>
                </c:pt>
                <c:pt idx="6">
                  <c:v>Static Analysis</c:v>
                </c:pt>
                <c:pt idx="7">
                  <c:v>Most Popular Path</c:v>
                </c:pt>
                <c:pt idx="8">
                  <c:v>Independent Probable</c:v>
                </c:pt>
                <c:pt idx="9">
                  <c:v>Poisson Path</c:v>
                </c:pt>
              </c:strCache>
            </c:strRef>
          </c:cat>
          <c:val>
            <c:numRef>
              <c:f>Sheet1!$E$1:$E$10</c:f>
              <c:numCache>
                <c:formatCode>General</c:formatCode>
                <c:ptCount val="10"/>
                <c:pt idx="0">
                  <c:v>4.3</c:v>
                </c:pt>
                <c:pt idx="1">
                  <c:v>33.6</c:v>
                </c:pt>
                <c:pt idx="2">
                  <c:v>42.2</c:v>
                </c:pt>
                <c:pt idx="3">
                  <c:v>56.2</c:v>
                </c:pt>
                <c:pt idx="4">
                  <c:v>47.6</c:v>
                </c:pt>
                <c:pt idx="5">
                  <c:v>49.0</c:v>
                </c:pt>
                <c:pt idx="6">
                  <c:v>0.0</c:v>
                </c:pt>
                <c:pt idx="7">
                  <c:v>52.8</c:v>
                </c:pt>
                <c:pt idx="8">
                  <c:v>83.3</c:v>
                </c:pt>
                <c:pt idx="9">
                  <c:v>84.6</c:v>
                </c:pt>
              </c:numCache>
            </c:numRef>
          </c:val>
        </c:ser>
        <c:dLbls>
          <c:showLegendKey val="0"/>
          <c:showVal val="0"/>
          <c:showCatName val="0"/>
          <c:showSerName val="0"/>
          <c:showPercent val="0"/>
          <c:showBubbleSize val="0"/>
        </c:dLbls>
        <c:gapWidth val="10"/>
        <c:axId val="2046529816"/>
        <c:axId val="2040145224"/>
      </c:barChart>
      <c:catAx>
        <c:axId val="2046529816"/>
        <c:scaling>
          <c:orientation val="minMax"/>
        </c:scaling>
        <c:delete val="0"/>
        <c:axPos val="b"/>
        <c:majorTickMark val="out"/>
        <c:minorTickMark val="none"/>
        <c:tickLblPos val="nextTo"/>
        <c:crossAx val="2040145224"/>
        <c:crosses val="autoZero"/>
        <c:auto val="1"/>
        <c:lblAlgn val="ctr"/>
        <c:lblOffset val="100"/>
        <c:noMultiLvlLbl val="0"/>
      </c:catAx>
      <c:valAx>
        <c:axId val="2040145224"/>
        <c:scaling>
          <c:orientation val="minMax"/>
          <c:max val="100.0"/>
          <c:min val="40.0"/>
        </c:scaling>
        <c:delete val="0"/>
        <c:axPos val="l"/>
        <c:numFmt formatCode="General" sourceLinked="1"/>
        <c:majorTickMark val="out"/>
        <c:minorTickMark val="none"/>
        <c:tickLblPos val="nextTo"/>
        <c:crossAx val="2046529816"/>
        <c:crosses val="autoZero"/>
        <c:crossBetween val="between"/>
      </c:valAx>
    </c:plotArea>
    <c:plotVisOnly val="1"/>
    <c:dispBlanksAs val="gap"/>
    <c:showDLblsOverMax val="0"/>
  </c:chart>
  <c:txPr>
    <a:bodyPr/>
    <a:lstStyle/>
    <a:p>
      <a:pPr>
        <a:defRPr sz="1400">
          <a:solidFill>
            <a:srgbClr val="DDD9C3"/>
          </a:solidFill>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spPr>
            <a:ln w="28575" cmpd="sng">
              <a:solidFill>
                <a:srgbClr val="F79646"/>
              </a:solidFill>
            </a:ln>
            <a:effectLst/>
          </c:spPr>
          <c:marker>
            <c:symbol val="diamond"/>
            <c:size val="7"/>
            <c:spPr>
              <a:solidFill>
                <a:srgbClr val="F79646"/>
              </a:solidFill>
              <a:ln w="28575" cmpd="sng">
                <a:solidFill>
                  <a:srgbClr val="F79646"/>
                </a:solidFill>
              </a:ln>
              <a:effectLst/>
            </c:spPr>
          </c:marker>
          <c:errBars>
            <c:errDir val="y"/>
            <c:errBarType val="both"/>
            <c:errValType val="cust"/>
            <c:noEndCap val="0"/>
            <c:plus>
              <c:numRef>
                <c:f>Sheet2!$G$2:$G$19</c:f>
                <c:numCache>
                  <c:formatCode>General</c:formatCode>
                  <c:ptCount val="18"/>
                  <c:pt idx="0">
                    <c:v>7.542106439755903</c:v>
                  </c:pt>
                  <c:pt idx="1">
                    <c:v>9.36997372917679</c:v>
                  </c:pt>
                  <c:pt idx="2">
                    <c:v>11.7227449138614</c:v>
                  </c:pt>
                  <c:pt idx="3">
                    <c:v>11.9231713627711</c:v>
                  </c:pt>
                  <c:pt idx="4">
                    <c:v>12.2080162074587</c:v>
                  </c:pt>
                  <c:pt idx="5">
                    <c:v>11.8865901853702</c:v>
                  </c:pt>
                  <c:pt idx="6">
                    <c:v>9.83779502062297</c:v>
                  </c:pt>
                  <c:pt idx="7">
                    <c:v>10.4294566540428</c:v>
                  </c:pt>
                  <c:pt idx="8">
                    <c:v>8.921978989511439</c:v>
                  </c:pt>
                  <c:pt idx="9">
                    <c:v>5.84553871724266</c:v>
                  </c:pt>
                  <c:pt idx="10">
                    <c:v>4.05124587074019</c:v>
                  </c:pt>
                  <c:pt idx="11">
                    <c:v>1.16133035817675</c:v>
                  </c:pt>
                  <c:pt idx="12">
                    <c:v>1.25019275915593</c:v>
                  </c:pt>
                  <c:pt idx="13">
                    <c:v>1.09498079441734</c:v>
                  </c:pt>
                  <c:pt idx="14">
                    <c:v>0.9</c:v>
                  </c:pt>
                  <c:pt idx="15">
                    <c:v>0.7</c:v>
                  </c:pt>
                  <c:pt idx="16">
                    <c:v>0.6</c:v>
                  </c:pt>
                  <c:pt idx="17">
                    <c:v>0.5</c:v>
                  </c:pt>
                </c:numCache>
              </c:numRef>
            </c:plus>
            <c:minus>
              <c:numRef>
                <c:f>Sheet2!$G$2:$G$19</c:f>
                <c:numCache>
                  <c:formatCode>General</c:formatCode>
                  <c:ptCount val="18"/>
                  <c:pt idx="0">
                    <c:v>7.542106439755903</c:v>
                  </c:pt>
                  <c:pt idx="1">
                    <c:v>9.36997372917679</c:v>
                  </c:pt>
                  <c:pt idx="2">
                    <c:v>11.7227449138614</c:v>
                  </c:pt>
                  <c:pt idx="3">
                    <c:v>11.9231713627711</c:v>
                  </c:pt>
                  <c:pt idx="4">
                    <c:v>12.2080162074587</c:v>
                  </c:pt>
                  <c:pt idx="5">
                    <c:v>11.8865901853702</c:v>
                  </c:pt>
                  <c:pt idx="6">
                    <c:v>9.83779502062297</c:v>
                  </c:pt>
                  <c:pt idx="7">
                    <c:v>10.4294566540428</c:v>
                  </c:pt>
                  <c:pt idx="8">
                    <c:v>8.921978989511439</c:v>
                  </c:pt>
                  <c:pt idx="9">
                    <c:v>5.84553871724266</c:v>
                  </c:pt>
                  <c:pt idx="10">
                    <c:v>4.05124587074019</c:v>
                  </c:pt>
                  <c:pt idx="11">
                    <c:v>1.16133035817675</c:v>
                  </c:pt>
                  <c:pt idx="12">
                    <c:v>1.25019275915593</c:v>
                  </c:pt>
                  <c:pt idx="13">
                    <c:v>1.09498079441734</c:v>
                  </c:pt>
                  <c:pt idx="14">
                    <c:v>0.9</c:v>
                  </c:pt>
                  <c:pt idx="15">
                    <c:v>0.7</c:v>
                  </c:pt>
                  <c:pt idx="16">
                    <c:v>0.6</c:v>
                  </c:pt>
                  <c:pt idx="17">
                    <c:v>0.5</c:v>
                  </c:pt>
                </c:numCache>
              </c:numRef>
            </c:minus>
            <c:spPr>
              <a:ln>
                <a:solidFill>
                  <a:srgbClr val="F79646"/>
                </a:solidFill>
              </a:ln>
            </c:spPr>
          </c:errBars>
          <c:xVal>
            <c:numRef>
              <c:f>Sheet2!$E$2:$E$19</c:f>
              <c:numCache>
                <c:formatCode>General</c:formatCode>
                <c:ptCount val="18"/>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pt idx="14">
                  <c:v>16384.0</c:v>
                </c:pt>
                <c:pt idx="15">
                  <c:v>32768.0</c:v>
                </c:pt>
                <c:pt idx="16">
                  <c:v>65536.0</c:v>
                </c:pt>
                <c:pt idx="17">
                  <c:v>131072.0</c:v>
                </c:pt>
              </c:numCache>
            </c:numRef>
          </c:xVal>
          <c:yVal>
            <c:numRef>
              <c:f>Sheet2!$F$2:$F$19</c:f>
              <c:numCache>
                <c:formatCode>General</c:formatCode>
                <c:ptCount val="18"/>
                <c:pt idx="0">
                  <c:v>62.2820153835201</c:v>
                </c:pt>
                <c:pt idx="1">
                  <c:v>63.03994359149929</c:v>
                </c:pt>
                <c:pt idx="2">
                  <c:v>67.4304029614462</c:v>
                </c:pt>
                <c:pt idx="3">
                  <c:v>70.7660352349732</c:v>
                </c:pt>
                <c:pt idx="4">
                  <c:v>74.39576461654758</c:v>
                </c:pt>
                <c:pt idx="5">
                  <c:v>77.54609801654944</c:v>
                </c:pt>
                <c:pt idx="6">
                  <c:v>82.2475516202189</c:v>
                </c:pt>
                <c:pt idx="7">
                  <c:v>84.61728832405061</c:v>
                </c:pt>
                <c:pt idx="8">
                  <c:v>88.0854924387522</c:v>
                </c:pt>
                <c:pt idx="9">
                  <c:v>91.3852659911658</c:v>
                </c:pt>
                <c:pt idx="10">
                  <c:v>92.90676495215108</c:v>
                </c:pt>
                <c:pt idx="11">
                  <c:v>94.2692455024051</c:v>
                </c:pt>
                <c:pt idx="12">
                  <c:v>94.4435118359543</c:v>
                </c:pt>
                <c:pt idx="13">
                  <c:v>94.73263591092611</c:v>
                </c:pt>
                <c:pt idx="14">
                  <c:v>94.897590095969</c:v>
                </c:pt>
                <c:pt idx="15">
                  <c:v>95.1</c:v>
                </c:pt>
                <c:pt idx="16">
                  <c:v>95.3</c:v>
                </c:pt>
                <c:pt idx="17">
                  <c:v>95.5</c:v>
                </c:pt>
              </c:numCache>
            </c:numRef>
          </c:yVal>
          <c:smooth val="1"/>
        </c:ser>
        <c:dLbls>
          <c:showLegendKey val="0"/>
          <c:showVal val="0"/>
          <c:showCatName val="0"/>
          <c:showSerName val="0"/>
          <c:showPercent val="0"/>
          <c:showBubbleSize val="0"/>
        </c:dLbls>
        <c:axId val="2039319960"/>
        <c:axId val="2039325704"/>
      </c:scatterChart>
      <c:valAx>
        <c:axId val="2039319960"/>
        <c:scaling>
          <c:logBase val="2.0"/>
          <c:orientation val="minMax"/>
        </c:scaling>
        <c:delete val="0"/>
        <c:axPos val="b"/>
        <c:title>
          <c:tx>
            <c:rich>
              <a:bodyPr/>
              <a:lstStyle/>
              <a:p>
                <a:pPr>
                  <a:defRPr>
                    <a:solidFill>
                      <a:srgbClr val="FFFFFF"/>
                    </a:solidFill>
                    <a:latin typeface="Calibri"/>
                    <a:cs typeface="Calibri"/>
                  </a:defRPr>
                </a:pPr>
                <a:r>
                  <a:rPr lang="en-US" dirty="0" smtClean="0">
                    <a:solidFill>
                      <a:srgbClr val="FFFFFF"/>
                    </a:solidFill>
                    <a:latin typeface="Calibri"/>
                    <a:cs typeface="Calibri"/>
                  </a:rPr>
                  <a:t>Data Set Size</a:t>
                </a:r>
                <a:endParaRPr lang="en-US" dirty="0">
                  <a:solidFill>
                    <a:srgbClr val="FFFFFF"/>
                  </a:solidFill>
                  <a:latin typeface="Calibri"/>
                  <a:cs typeface="Calibri"/>
                </a:endParaRPr>
              </a:p>
            </c:rich>
          </c:tx>
          <c:layout/>
          <c:overlay val="0"/>
        </c:title>
        <c:numFmt formatCode="General" sourceLinked="1"/>
        <c:majorTickMark val="out"/>
        <c:minorTickMark val="none"/>
        <c:tickLblPos val="nextTo"/>
        <c:txPr>
          <a:bodyPr/>
          <a:lstStyle/>
          <a:p>
            <a:pPr>
              <a:defRPr>
                <a:solidFill>
                  <a:prstClr val="black">
                    <a:alpha val="0"/>
                  </a:prstClr>
                </a:solidFill>
              </a:defRPr>
            </a:pPr>
            <a:endParaRPr lang="en-US"/>
          </a:p>
        </c:txPr>
        <c:crossAx val="2039325704"/>
        <c:crosses val="autoZero"/>
        <c:crossBetween val="midCat"/>
        <c:majorUnit val="4.0"/>
      </c:valAx>
      <c:valAx>
        <c:axId val="2039325704"/>
        <c:scaling>
          <c:orientation val="minMax"/>
          <c:max val="100.0"/>
          <c:min val="50.0"/>
        </c:scaling>
        <c:delete val="0"/>
        <c:axPos val="l"/>
        <c:title>
          <c:tx>
            <c:rich>
              <a:bodyPr rot="-5400000" vert="horz"/>
              <a:lstStyle/>
              <a:p>
                <a:pPr>
                  <a:defRPr>
                    <a:solidFill>
                      <a:srgbClr val="FFFFFF"/>
                    </a:solidFill>
                    <a:latin typeface="Calibri"/>
                    <a:cs typeface="Calibri"/>
                  </a:defRPr>
                </a:pPr>
                <a:r>
                  <a:rPr lang="en-US" dirty="0" smtClean="0">
                    <a:solidFill>
                      <a:srgbClr val="FFFFFF"/>
                    </a:solidFill>
                    <a:latin typeface="Calibri"/>
                    <a:cs typeface="Calibri"/>
                  </a:rPr>
                  <a:t>P</a:t>
                </a:r>
                <a:r>
                  <a:rPr lang="en-US" baseline="-25000" dirty="0" smtClean="0">
                    <a:solidFill>
                      <a:srgbClr val="FFFFFF"/>
                    </a:solidFill>
                    <a:latin typeface="Calibri"/>
                    <a:cs typeface="Calibri"/>
                  </a:rPr>
                  <a:t>A</a:t>
                </a:r>
                <a:r>
                  <a:rPr lang="en-US" baseline="0" dirty="0" smtClean="0">
                    <a:solidFill>
                      <a:srgbClr val="FFFFFF"/>
                    </a:solidFill>
                    <a:latin typeface="Calibri"/>
                    <a:cs typeface="Calibri"/>
                  </a:rPr>
                  <a:t> Accuracy</a:t>
                </a:r>
                <a:endParaRPr lang="en-US" dirty="0">
                  <a:solidFill>
                    <a:srgbClr val="FFFFFF"/>
                  </a:solidFill>
                  <a:latin typeface="Calibri"/>
                  <a:cs typeface="Calibri"/>
                </a:endParaRPr>
              </a:p>
            </c:rich>
          </c:tx>
          <c:layout/>
          <c:overlay val="0"/>
        </c:title>
        <c:numFmt formatCode="General" sourceLinked="1"/>
        <c:majorTickMark val="out"/>
        <c:minorTickMark val="none"/>
        <c:tickLblPos val="nextTo"/>
        <c:txPr>
          <a:bodyPr/>
          <a:lstStyle/>
          <a:p>
            <a:pPr>
              <a:defRPr>
                <a:solidFill>
                  <a:srgbClr val="FFFFFF"/>
                </a:solidFill>
                <a:latin typeface="Calibri"/>
                <a:cs typeface="Calibri"/>
              </a:defRPr>
            </a:pPr>
            <a:endParaRPr lang="en-US"/>
          </a:p>
        </c:txPr>
        <c:crossAx val="2039319960"/>
        <c:crosses val="autoZero"/>
        <c:crossBetween val="midCat"/>
        <c:majorUnit val="10.0"/>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spPr>
            <a:ln w="28575" cmpd="sng">
              <a:solidFill>
                <a:schemeClr val="accent6"/>
              </a:solidFill>
            </a:ln>
            <a:effectLst/>
          </c:spPr>
          <c:marker>
            <c:symbol val="diamond"/>
            <c:size val="7"/>
            <c:spPr>
              <a:solidFill>
                <a:schemeClr val="accent6"/>
              </a:solidFill>
              <a:ln w="28575" cmpd="sng">
                <a:solidFill>
                  <a:schemeClr val="accent6"/>
                </a:solidFill>
              </a:ln>
              <a:effectLst/>
            </c:spPr>
          </c:marker>
          <c:errBars>
            <c:errDir val="y"/>
            <c:errBarType val="both"/>
            <c:errValType val="cust"/>
            <c:noEndCap val="0"/>
            <c:plus>
              <c:numRef>
                <c:f>Sheet2!$C$2:$C$19</c:f>
                <c:numCache>
                  <c:formatCode>General</c:formatCode>
                  <c:ptCount val="18"/>
                  <c:pt idx="0">
                    <c:v>10.3</c:v>
                  </c:pt>
                  <c:pt idx="1">
                    <c:v>9.8</c:v>
                  </c:pt>
                  <c:pt idx="2">
                    <c:v>9.5</c:v>
                  </c:pt>
                  <c:pt idx="3">
                    <c:v>9.5</c:v>
                  </c:pt>
                  <c:pt idx="4">
                    <c:v>9.6</c:v>
                  </c:pt>
                  <c:pt idx="5">
                    <c:v>9.0</c:v>
                  </c:pt>
                  <c:pt idx="6">
                    <c:v>9.0</c:v>
                  </c:pt>
                  <c:pt idx="7">
                    <c:v>5.5</c:v>
                  </c:pt>
                  <c:pt idx="8">
                    <c:v>5.2</c:v>
                  </c:pt>
                  <c:pt idx="9">
                    <c:v>5.0</c:v>
                  </c:pt>
                  <c:pt idx="10">
                    <c:v>4.6</c:v>
                  </c:pt>
                  <c:pt idx="11">
                    <c:v>3.2</c:v>
                  </c:pt>
                  <c:pt idx="12">
                    <c:v>2.2</c:v>
                  </c:pt>
                  <c:pt idx="13">
                    <c:v>2.0</c:v>
                  </c:pt>
                  <c:pt idx="14">
                    <c:v>1.6</c:v>
                  </c:pt>
                  <c:pt idx="15">
                    <c:v>1.4</c:v>
                  </c:pt>
                  <c:pt idx="16">
                    <c:v>1.2</c:v>
                  </c:pt>
                  <c:pt idx="17">
                    <c:v>1.0</c:v>
                  </c:pt>
                </c:numCache>
              </c:numRef>
            </c:plus>
            <c:minus>
              <c:numRef>
                <c:f>Sheet2!$C$2:$C$19</c:f>
                <c:numCache>
                  <c:formatCode>General</c:formatCode>
                  <c:ptCount val="18"/>
                  <c:pt idx="0">
                    <c:v>10.3</c:v>
                  </c:pt>
                  <c:pt idx="1">
                    <c:v>9.8</c:v>
                  </c:pt>
                  <c:pt idx="2">
                    <c:v>9.5</c:v>
                  </c:pt>
                  <c:pt idx="3">
                    <c:v>9.5</c:v>
                  </c:pt>
                  <c:pt idx="4">
                    <c:v>9.6</c:v>
                  </c:pt>
                  <c:pt idx="5">
                    <c:v>9.0</c:v>
                  </c:pt>
                  <c:pt idx="6">
                    <c:v>9.0</c:v>
                  </c:pt>
                  <c:pt idx="7">
                    <c:v>5.5</c:v>
                  </c:pt>
                  <c:pt idx="8">
                    <c:v>5.2</c:v>
                  </c:pt>
                  <c:pt idx="9">
                    <c:v>5.0</c:v>
                  </c:pt>
                  <c:pt idx="10">
                    <c:v>4.6</c:v>
                  </c:pt>
                  <c:pt idx="11">
                    <c:v>3.2</c:v>
                  </c:pt>
                  <c:pt idx="12">
                    <c:v>2.2</c:v>
                  </c:pt>
                  <c:pt idx="13">
                    <c:v>2.0</c:v>
                  </c:pt>
                  <c:pt idx="14">
                    <c:v>1.6</c:v>
                  </c:pt>
                  <c:pt idx="15">
                    <c:v>1.4</c:v>
                  </c:pt>
                  <c:pt idx="16">
                    <c:v>1.2</c:v>
                  </c:pt>
                  <c:pt idx="17">
                    <c:v>1.0</c:v>
                  </c:pt>
                </c:numCache>
              </c:numRef>
            </c:minus>
            <c:spPr>
              <a:ln>
                <a:solidFill>
                  <a:schemeClr val="accent6"/>
                </a:solidFill>
              </a:ln>
            </c:spPr>
          </c:errBars>
          <c:xVal>
            <c:numRef>
              <c:f>Sheet2!$A$2:$A$19</c:f>
              <c:numCache>
                <c:formatCode>General</c:formatCode>
                <c:ptCount val="18"/>
                <c:pt idx="0">
                  <c:v>1.0</c:v>
                </c:pt>
                <c:pt idx="1">
                  <c:v>2.0</c:v>
                </c:pt>
                <c:pt idx="2">
                  <c:v>4.0</c:v>
                </c:pt>
                <c:pt idx="3">
                  <c:v>8.0</c:v>
                </c:pt>
                <c:pt idx="4">
                  <c:v>16.0</c:v>
                </c:pt>
                <c:pt idx="5">
                  <c:v>32.0</c:v>
                </c:pt>
                <c:pt idx="6">
                  <c:v>64.0</c:v>
                </c:pt>
                <c:pt idx="7">
                  <c:v>128.0</c:v>
                </c:pt>
                <c:pt idx="8">
                  <c:v>256.0</c:v>
                </c:pt>
                <c:pt idx="9">
                  <c:v>512.0</c:v>
                </c:pt>
                <c:pt idx="10">
                  <c:v>1024.0</c:v>
                </c:pt>
                <c:pt idx="11">
                  <c:v>2048.0</c:v>
                </c:pt>
                <c:pt idx="12">
                  <c:v>4096.0</c:v>
                </c:pt>
                <c:pt idx="13">
                  <c:v>8192.0</c:v>
                </c:pt>
                <c:pt idx="14">
                  <c:v>16384.0</c:v>
                </c:pt>
                <c:pt idx="15">
                  <c:v>32768.0</c:v>
                </c:pt>
                <c:pt idx="16">
                  <c:v>65536.0</c:v>
                </c:pt>
                <c:pt idx="17">
                  <c:v>131072.0</c:v>
                </c:pt>
              </c:numCache>
            </c:numRef>
          </c:xVal>
          <c:yVal>
            <c:numRef>
              <c:f>Sheet2!$B$2:$B$19</c:f>
              <c:numCache>
                <c:formatCode>General</c:formatCode>
                <c:ptCount val="18"/>
                <c:pt idx="0">
                  <c:v>60.2</c:v>
                </c:pt>
                <c:pt idx="1">
                  <c:v>60.1</c:v>
                </c:pt>
                <c:pt idx="2">
                  <c:v>61.2</c:v>
                </c:pt>
                <c:pt idx="3">
                  <c:v>62.3</c:v>
                </c:pt>
                <c:pt idx="4">
                  <c:v>64.8</c:v>
                </c:pt>
                <c:pt idx="5">
                  <c:v>69.0</c:v>
                </c:pt>
                <c:pt idx="6">
                  <c:v>73.0</c:v>
                </c:pt>
                <c:pt idx="7">
                  <c:v>77.0</c:v>
                </c:pt>
                <c:pt idx="8">
                  <c:v>80.0</c:v>
                </c:pt>
                <c:pt idx="9">
                  <c:v>83.0</c:v>
                </c:pt>
                <c:pt idx="10">
                  <c:v>84.5</c:v>
                </c:pt>
                <c:pt idx="11">
                  <c:v>85.5</c:v>
                </c:pt>
                <c:pt idx="12">
                  <c:v>86.5</c:v>
                </c:pt>
                <c:pt idx="13">
                  <c:v>87.0</c:v>
                </c:pt>
                <c:pt idx="14">
                  <c:v>87.1</c:v>
                </c:pt>
                <c:pt idx="15">
                  <c:v>87.2</c:v>
                </c:pt>
                <c:pt idx="16">
                  <c:v>87.3</c:v>
                </c:pt>
                <c:pt idx="17">
                  <c:v>87.5</c:v>
                </c:pt>
              </c:numCache>
            </c:numRef>
          </c:yVal>
          <c:smooth val="1"/>
        </c:ser>
        <c:dLbls>
          <c:showLegendKey val="0"/>
          <c:showVal val="0"/>
          <c:showCatName val="0"/>
          <c:showSerName val="0"/>
          <c:showPercent val="0"/>
          <c:showBubbleSize val="0"/>
        </c:dLbls>
        <c:axId val="2039285992"/>
        <c:axId val="2039291880"/>
      </c:scatterChart>
      <c:valAx>
        <c:axId val="2039285992"/>
        <c:scaling>
          <c:logBase val="2.0"/>
          <c:orientation val="minMax"/>
        </c:scaling>
        <c:delete val="0"/>
        <c:axPos val="b"/>
        <c:title>
          <c:tx>
            <c:rich>
              <a:bodyPr/>
              <a:lstStyle/>
              <a:p>
                <a:pPr>
                  <a:defRPr>
                    <a:solidFill>
                      <a:srgbClr val="FFFFFF"/>
                    </a:solidFill>
                    <a:latin typeface="Calibri"/>
                    <a:cs typeface="Calibri"/>
                  </a:defRPr>
                </a:pPr>
                <a:r>
                  <a:rPr lang="en-US" dirty="0" smtClean="0">
                    <a:solidFill>
                      <a:srgbClr val="FFFFFF"/>
                    </a:solidFill>
                    <a:latin typeface="Calibri"/>
                    <a:cs typeface="Calibri"/>
                  </a:rPr>
                  <a:t>Data</a:t>
                </a:r>
                <a:r>
                  <a:rPr lang="en-US" baseline="0" dirty="0" smtClean="0">
                    <a:solidFill>
                      <a:srgbClr val="FFFFFF"/>
                    </a:solidFill>
                    <a:latin typeface="Calibri"/>
                    <a:cs typeface="Calibri"/>
                  </a:rPr>
                  <a:t> Set Size</a:t>
                </a:r>
                <a:endParaRPr lang="en-US" dirty="0">
                  <a:solidFill>
                    <a:srgbClr val="FFFFFF"/>
                  </a:solidFill>
                  <a:latin typeface="Calibri"/>
                  <a:cs typeface="Calibri"/>
                </a:endParaRPr>
              </a:p>
            </c:rich>
          </c:tx>
          <c:layout/>
          <c:overlay val="0"/>
        </c:title>
        <c:numFmt formatCode="General" sourceLinked="1"/>
        <c:majorTickMark val="out"/>
        <c:minorTickMark val="none"/>
        <c:tickLblPos val="nextTo"/>
        <c:txPr>
          <a:bodyPr/>
          <a:lstStyle/>
          <a:p>
            <a:pPr>
              <a:defRPr>
                <a:solidFill>
                  <a:srgbClr val="FFFFFF">
                    <a:alpha val="0"/>
                  </a:srgbClr>
                </a:solidFill>
              </a:defRPr>
            </a:pPr>
            <a:endParaRPr lang="en-US"/>
          </a:p>
        </c:txPr>
        <c:crossAx val="2039291880"/>
        <c:crosses val="autoZero"/>
        <c:crossBetween val="midCat"/>
        <c:majorUnit val="4.0"/>
      </c:valAx>
      <c:valAx>
        <c:axId val="2039291880"/>
        <c:scaling>
          <c:orientation val="minMax"/>
          <c:min val="50.0"/>
        </c:scaling>
        <c:delete val="0"/>
        <c:axPos val="l"/>
        <c:title>
          <c:tx>
            <c:rich>
              <a:bodyPr rot="-5400000" vert="horz"/>
              <a:lstStyle/>
              <a:p>
                <a:pPr>
                  <a:defRPr i="0">
                    <a:solidFill>
                      <a:srgbClr val="FFFFFF"/>
                    </a:solidFill>
                    <a:latin typeface="Calibri"/>
                    <a:cs typeface="Calibri"/>
                  </a:defRPr>
                </a:pPr>
                <a:r>
                  <a:rPr lang="en-US" i="0" dirty="0" smtClean="0">
                    <a:solidFill>
                      <a:srgbClr val="FFFFFF"/>
                    </a:solidFill>
                    <a:latin typeface="Calibri"/>
                    <a:cs typeface="Calibri"/>
                  </a:rPr>
                  <a:t>P</a:t>
                </a:r>
                <a:r>
                  <a:rPr lang="en-US" i="0" baseline="-25000" dirty="0" smtClean="0">
                    <a:solidFill>
                      <a:srgbClr val="FFFFFF"/>
                    </a:solidFill>
                    <a:latin typeface="Calibri"/>
                    <a:cs typeface="Calibri"/>
                  </a:rPr>
                  <a:t>B</a:t>
                </a:r>
                <a:r>
                  <a:rPr lang="en-US" i="0" baseline="0" dirty="0" smtClean="0">
                    <a:solidFill>
                      <a:srgbClr val="FFFFFF"/>
                    </a:solidFill>
                    <a:latin typeface="Calibri"/>
                    <a:cs typeface="Calibri"/>
                  </a:rPr>
                  <a:t> Accuracy</a:t>
                </a:r>
                <a:endParaRPr lang="en-US" i="0" dirty="0">
                  <a:solidFill>
                    <a:srgbClr val="FFFFFF"/>
                  </a:solidFill>
                  <a:latin typeface="Calibri"/>
                  <a:cs typeface="Calibri"/>
                </a:endParaRPr>
              </a:p>
            </c:rich>
          </c:tx>
          <c:layout/>
          <c:overlay val="0"/>
        </c:title>
        <c:numFmt formatCode="General" sourceLinked="1"/>
        <c:majorTickMark val="out"/>
        <c:minorTickMark val="none"/>
        <c:tickLblPos val="nextTo"/>
        <c:txPr>
          <a:bodyPr/>
          <a:lstStyle/>
          <a:p>
            <a:pPr>
              <a:defRPr>
                <a:solidFill>
                  <a:srgbClr val="FFFFFF"/>
                </a:solidFill>
                <a:latin typeface="Calibri"/>
                <a:cs typeface="Calibri"/>
              </a:defRPr>
            </a:pPr>
            <a:endParaRPr lang="en-US"/>
          </a:p>
        </c:txPr>
        <c:crossAx val="2039285992"/>
        <c:crosses val="autoZero"/>
        <c:crossBetween val="midCat"/>
        <c:majorUnit val="10.0"/>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7743153568068"/>
          <c:y val="0.0502901353965184"/>
          <c:w val="0.792988081678469"/>
          <c:h val="0.812287184574369"/>
        </c:manualLayout>
      </c:layout>
      <c:scatterChart>
        <c:scatterStyle val="lineMarker"/>
        <c:varyColors val="0"/>
        <c:ser>
          <c:idx val="0"/>
          <c:order val="0"/>
          <c:spPr>
            <a:ln w="28575">
              <a:solidFill>
                <a:schemeClr val="accent5"/>
              </a:solidFill>
            </a:ln>
          </c:spPr>
          <c:marker>
            <c:symbol val="square"/>
            <c:size val="4"/>
            <c:spPr>
              <a:solidFill>
                <a:schemeClr val="accent5"/>
              </a:solidFill>
              <a:ln>
                <a:solidFill>
                  <a:schemeClr val="accent5"/>
                </a:solidFill>
              </a:ln>
            </c:spPr>
          </c:marker>
          <c:trendline>
            <c:trendlineType val="linear"/>
            <c:dispRSqr val="0"/>
            <c:dispEq val="0"/>
          </c:trendline>
          <c:trendline>
            <c:spPr>
              <a:ln>
                <a:solidFill>
                  <a:srgbClr val="FFFFFF"/>
                </a:solidFill>
              </a:ln>
            </c:spPr>
            <c:trendlineType val="linear"/>
            <c:dispRSqr val="1"/>
            <c:dispEq val="1"/>
            <c:trendlineLbl>
              <c:layout>
                <c:manualLayout>
                  <c:x val="-0.226208781935117"/>
                  <c:y val="0.0627043017927844"/>
                </c:manualLayout>
              </c:layout>
              <c:tx>
                <c:rich>
                  <a:bodyPr/>
                  <a:lstStyle/>
                  <a:p>
                    <a:pPr>
                      <a:defRPr/>
                    </a:pPr>
                    <a:r>
                      <a:rPr lang="en-US"/>
                      <a:t>y = 3.0x + 61.2
R² = 0.98</a:t>
                    </a:r>
                  </a:p>
                </c:rich>
              </c:tx>
              <c:numFmt formatCode="General" sourceLinked="0"/>
            </c:trendlineLbl>
          </c:trendline>
          <c:errBars>
            <c:errDir val="y"/>
            <c:errBarType val="both"/>
            <c:errValType val="cust"/>
            <c:noEndCap val="0"/>
            <c:plus>
              <c:numRef>
                <c:f>Sheet1!$C$2:$C$15</c:f>
                <c:numCache>
                  <c:formatCode>General</c:formatCode>
                  <c:ptCount val="14"/>
                  <c:pt idx="0">
                    <c:v>5.355064919193746</c:v>
                  </c:pt>
                  <c:pt idx="1">
                    <c:v>2.096077234859738</c:v>
                  </c:pt>
                  <c:pt idx="2">
                    <c:v>1.60698660084023</c:v>
                  </c:pt>
                  <c:pt idx="3">
                    <c:v>1.11447757922984</c:v>
                  </c:pt>
                  <c:pt idx="4">
                    <c:v>0.899169750380872</c:v>
                  </c:pt>
                  <c:pt idx="5">
                    <c:v>0.745993913953026</c:v>
                  </c:pt>
                  <c:pt idx="6">
                    <c:v>0.492307233269054</c:v>
                  </c:pt>
                  <c:pt idx="7">
                    <c:v>0.381080928701048</c:v>
                  </c:pt>
                  <c:pt idx="8">
                    <c:v>0.302391691005524</c:v>
                  </c:pt>
                  <c:pt idx="9">
                    <c:v>0.205676876884001</c:v>
                  </c:pt>
                  <c:pt idx="10">
                    <c:v>0.145164692417536</c:v>
                  </c:pt>
                  <c:pt idx="11">
                    <c:v>0.223791658746686</c:v>
                  </c:pt>
                  <c:pt idx="12">
                    <c:v>0.142668566784114</c:v>
                  </c:pt>
                  <c:pt idx="13">
                    <c:v>0.0355671322612482</c:v>
                  </c:pt>
                </c:numCache>
              </c:numRef>
            </c:plus>
            <c:minus>
              <c:numRef>
                <c:f>Sheet1!$C$2:$C$15</c:f>
                <c:numCache>
                  <c:formatCode>General</c:formatCode>
                  <c:ptCount val="14"/>
                  <c:pt idx="0">
                    <c:v>5.355064919193746</c:v>
                  </c:pt>
                  <c:pt idx="1">
                    <c:v>2.096077234859738</c:v>
                  </c:pt>
                  <c:pt idx="2">
                    <c:v>1.60698660084023</c:v>
                  </c:pt>
                  <c:pt idx="3">
                    <c:v>1.11447757922984</c:v>
                  </c:pt>
                  <c:pt idx="4">
                    <c:v>0.899169750380872</c:v>
                  </c:pt>
                  <c:pt idx="5">
                    <c:v>0.745993913953026</c:v>
                  </c:pt>
                  <c:pt idx="6">
                    <c:v>0.492307233269054</c:v>
                  </c:pt>
                  <c:pt idx="7">
                    <c:v>0.381080928701048</c:v>
                  </c:pt>
                  <c:pt idx="8">
                    <c:v>0.302391691005524</c:v>
                  </c:pt>
                  <c:pt idx="9">
                    <c:v>0.205676876884001</c:v>
                  </c:pt>
                  <c:pt idx="10">
                    <c:v>0.145164692417536</c:v>
                  </c:pt>
                  <c:pt idx="11">
                    <c:v>0.223791658746686</c:v>
                  </c:pt>
                  <c:pt idx="12">
                    <c:v>0.142668566784114</c:v>
                  </c:pt>
                  <c:pt idx="13">
                    <c:v>0.0355671322612482</c:v>
                  </c:pt>
                </c:numCache>
              </c:numRef>
            </c:minus>
            <c:spPr>
              <a:ln>
                <a:solidFill>
                  <a:schemeClr val="accent5"/>
                </a:solidFill>
              </a:ln>
            </c:spPr>
          </c:errBars>
          <c:xVal>
            <c:numRef>
              <c:f>Sheet1!$A$2:$A$15</c:f>
              <c:numCache>
                <c:formatCode>General</c:formatCode>
                <c:ptCount val="14"/>
                <c:pt idx="0">
                  <c:v>-1.0</c:v>
                </c:pt>
                <c:pt idx="1">
                  <c:v>0.0</c:v>
                </c:pt>
                <c:pt idx="2">
                  <c:v>1.0</c:v>
                </c:pt>
                <c:pt idx="3">
                  <c:v>2.0</c:v>
                </c:pt>
                <c:pt idx="4">
                  <c:v>3.0</c:v>
                </c:pt>
                <c:pt idx="5">
                  <c:v>4.0</c:v>
                </c:pt>
                <c:pt idx="6">
                  <c:v>5.0</c:v>
                </c:pt>
                <c:pt idx="7">
                  <c:v>6.0</c:v>
                </c:pt>
                <c:pt idx="8">
                  <c:v>7.0</c:v>
                </c:pt>
                <c:pt idx="9">
                  <c:v>8.0</c:v>
                </c:pt>
                <c:pt idx="10">
                  <c:v>9.0</c:v>
                </c:pt>
                <c:pt idx="11">
                  <c:v>10.0</c:v>
                </c:pt>
                <c:pt idx="12">
                  <c:v>11.0</c:v>
                </c:pt>
                <c:pt idx="13">
                  <c:v>12.0</c:v>
                </c:pt>
              </c:numCache>
            </c:numRef>
          </c:xVal>
          <c:yVal>
            <c:numRef>
              <c:f>Sheet1!$B$2:$B$15</c:f>
              <c:numCache>
                <c:formatCode>0.00</c:formatCode>
                <c:ptCount val="14"/>
                <c:pt idx="0">
                  <c:v>55.813953488372</c:v>
                </c:pt>
                <c:pt idx="1">
                  <c:v>58.1227436823104</c:v>
                </c:pt>
                <c:pt idx="2">
                  <c:v>64.5598194130925</c:v>
                </c:pt>
                <c:pt idx="3">
                  <c:v>68.1350114416475</c:v>
                </c:pt>
                <c:pt idx="4">
                  <c:v>71.88</c:v>
                </c:pt>
                <c:pt idx="5">
                  <c:v>74.6325690770135</c:v>
                </c:pt>
                <c:pt idx="6">
                  <c:v>78.4516129032258</c:v>
                </c:pt>
                <c:pt idx="7">
                  <c:v>80.91208274565111</c:v>
                </c:pt>
                <c:pt idx="8">
                  <c:v>82.35183087957718</c:v>
                </c:pt>
                <c:pt idx="9">
                  <c:v>86.4521255462852</c:v>
                </c:pt>
                <c:pt idx="10">
                  <c:v>90.53356282271938</c:v>
                </c:pt>
                <c:pt idx="11">
                  <c:v>89.92372319257115</c:v>
                </c:pt>
                <c:pt idx="12">
                  <c:v>92.39706777156428</c:v>
                </c:pt>
                <c:pt idx="13">
                  <c:v>95.8999173162855</c:v>
                </c:pt>
              </c:numCache>
            </c:numRef>
          </c:yVal>
          <c:smooth val="0"/>
        </c:ser>
        <c:dLbls>
          <c:showLegendKey val="0"/>
          <c:showVal val="0"/>
          <c:showCatName val="0"/>
          <c:showSerName val="0"/>
          <c:showPercent val="0"/>
          <c:showBubbleSize val="0"/>
        </c:dLbls>
        <c:axId val="-2010409224"/>
        <c:axId val="-2010403640"/>
      </c:scatterChart>
      <c:valAx>
        <c:axId val="-2010409224"/>
        <c:scaling>
          <c:orientation val="minMax"/>
          <c:max val="12.0"/>
          <c:min val="-2.0"/>
        </c:scaling>
        <c:delete val="0"/>
        <c:axPos val="b"/>
        <c:title>
          <c:tx>
            <c:rich>
              <a:bodyPr/>
              <a:lstStyle/>
              <a:p>
                <a:pPr>
                  <a:defRPr/>
                </a:pPr>
                <a:r>
                  <a:rPr lang="en-US"/>
                  <a:t>-log(pathScore)</a:t>
                </a:r>
              </a:p>
            </c:rich>
          </c:tx>
          <c:layout/>
          <c:overlay val="0"/>
        </c:title>
        <c:numFmt formatCode="General" sourceLinked="1"/>
        <c:majorTickMark val="out"/>
        <c:minorTickMark val="none"/>
        <c:tickLblPos val="nextTo"/>
        <c:crossAx val="-2010403640"/>
        <c:crosses val="autoZero"/>
        <c:crossBetween val="midCat"/>
        <c:majorUnit val="2.0"/>
      </c:valAx>
      <c:valAx>
        <c:axId val="-2010403640"/>
        <c:scaling>
          <c:orientation val="minMax"/>
          <c:max val="100.0"/>
          <c:min val="40.0"/>
        </c:scaling>
        <c:delete val="0"/>
        <c:axPos val="l"/>
        <c:title>
          <c:tx>
            <c:rich>
              <a:bodyPr rot="-5400000" vert="horz"/>
              <a:lstStyle/>
              <a:p>
                <a:pPr>
                  <a:defRPr/>
                </a:pPr>
                <a:r>
                  <a:rPr lang="en-US"/>
                  <a:t>Probability Finish Problem After A</a:t>
                </a:r>
              </a:p>
            </c:rich>
          </c:tx>
          <c:layout>
            <c:manualLayout>
              <c:xMode val="edge"/>
              <c:yMode val="edge"/>
              <c:x val="0.0592287602601002"/>
              <c:y val="0.124199252635793"/>
            </c:manualLayout>
          </c:layout>
          <c:overlay val="0"/>
        </c:title>
        <c:numFmt formatCode="0" sourceLinked="0"/>
        <c:majorTickMark val="out"/>
        <c:minorTickMark val="none"/>
        <c:tickLblPos val="nextTo"/>
        <c:crossAx val="-2010409224"/>
        <c:crossesAt val="-2.0"/>
        <c:crossBetween val="midCat"/>
      </c:valAx>
    </c:plotArea>
    <c:plotVisOnly val="1"/>
    <c:dispBlanksAs val="gap"/>
    <c:showDLblsOverMax val="0"/>
  </c:chart>
  <c:txPr>
    <a:bodyPr/>
    <a:lstStyle/>
    <a:p>
      <a:pPr>
        <a:defRPr sz="1600">
          <a:solidFill>
            <a:srgbClr val="FFFFFF"/>
          </a:solidFill>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2871457105598"/>
          <c:y val="0.0502901353965184"/>
          <c:w val="0.80785977814094"/>
          <c:h val="0.820161200322401"/>
        </c:manualLayout>
      </c:layout>
      <c:scatterChart>
        <c:scatterStyle val="lineMarker"/>
        <c:varyColors val="0"/>
        <c:ser>
          <c:idx val="0"/>
          <c:order val="0"/>
          <c:spPr>
            <a:ln w="28575">
              <a:solidFill>
                <a:schemeClr val="accent6"/>
              </a:solidFill>
            </a:ln>
          </c:spPr>
          <c:marker>
            <c:symbol val="square"/>
            <c:size val="4"/>
            <c:spPr>
              <a:solidFill>
                <a:schemeClr val="accent6"/>
              </a:solidFill>
              <a:ln>
                <a:solidFill>
                  <a:schemeClr val="accent6"/>
                </a:solidFill>
              </a:ln>
            </c:spPr>
          </c:marker>
          <c:trendline>
            <c:trendlineType val="linear"/>
            <c:dispRSqr val="0"/>
            <c:dispEq val="0"/>
          </c:trendline>
          <c:trendline>
            <c:spPr>
              <a:ln>
                <a:solidFill>
                  <a:srgbClr val="FFFFFF"/>
                </a:solidFill>
              </a:ln>
            </c:spPr>
            <c:trendlineType val="linear"/>
            <c:dispRSqr val="1"/>
            <c:dispEq val="1"/>
            <c:trendlineLbl>
              <c:layout>
                <c:manualLayout>
                  <c:x val="-0.262920164898252"/>
                  <c:y val="0.0821190454641446"/>
                </c:manualLayout>
              </c:layout>
              <c:tx>
                <c:rich>
                  <a:bodyPr/>
                  <a:lstStyle/>
                  <a:p>
                    <a:pPr>
                      <a:defRPr>
                        <a:solidFill>
                          <a:srgbClr val="FFFFFF"/>
                        </a:solidFill>
                      </a:defRPr>
                    </a:pPr>
                    <a:r>
                      <a:rPr lang="en-US" baseline="0" dirty="0">
                        <a:solidFill>
                          <a:srgbClr val="FFFFFF"/>
                        </a:solidFill>
                      </a:rPr>
                      <a:t>y = </a:t>
                    </a:r>
                    <a:r>
                      <a:rPr lang="en-US" baseline="0" dirty="0" smtClean="0">
                        <a:solidFill>
                          <a:srgbClr val="FFFFFF"/>
                        </a:solidFill>
                      </a:rPr>
                      <a:t>3.8x </a:t>
                    </a:r>
                    <a:r>
                      <a:rPr lang="en-US" baseline="0" dirty="0">
                        <a:solidFill>
                          <a:srgbClr val="FFFFFF"/>
                        </a:solidFill>
                      </a:rPr>
                      <a:t>+ </a:t>
                    </a:r>
                    <a:r>
                      <a:rPr lang="en-US" baseline="0" dirty="0" smtClean="0">
                        <a:solidFill>
                          <a:srgbClr val="FFFFFF"/>
                        </a:solidFill>
                      </a:rPr>
                      <a:t>58.1</a:t>
                    </a:r>
                    <a:r>
                      <a:rPr lang="en-US" baseline="0" dirty="0">
                        <a:solidFill>
                          <a:srgbClr val="FFFFFF"/>
                        </a:solidFill>
                      </a:rPr>
                      <a:t>
R² = </a:t>
                    </a:r>
                    <a:r>
                      <a:rPr lang="en-US" baseline="0" dirty="0" smtClean="0">
                        <a:solidFill>
                          <a:srgbClr val="FFFFFF"/>
                        </a:solidFill>
                      </a:rPr>
                      <a:t>0.97</a:t>
                    </a:r>
                    <a:endParaRPr lang="en-US" dirty="0">
                      <a:solidFill>
                        <a:srgbClr val="FFFFFF"/>
                      </a:solidFill>
                    </a:endParaRPr>
                  </a:p>
                </c:rich>
              </c:tx>
              <c:numFmt formatCode="General" sourceLinked="0"/>
            </c:trendlineLbl>
          </c:trendline>
          <c:errBars>
            <c:errDir val="y"/>
            <c:errBarType val="both"/>
            <c:errValType val="cust"/>
            <c:noEndCap val="0"/>
            <c:plus>
              <c:numRef>
                <c:f>Sheet1!$G$2:$G$14</c:f>
                <c:numCache>
                  <c:formatCode>General</c:formatCode>
                  <c:ptCount val="13"/>
                  <c:pt idx="0">
                    <c:v>1.43658928952531</c:v>
                  </c:pt>
                  <c:pt idx="1">
                    <c:v>0.878217729206853</c:v>
                  </c:pt>
                  <c:pt idx="2">
                    <c:v>0.799400180007253</c:v>
                  </c:pt>
                  <c:pt idx="3">
                    <c:v>0.678175536330224</c:v>
                  </c:pt>
                  <c:pt idx="4">
                    <c:v>0.574353417121144</c:v>
                  </c:pt>
                  <c:pt idx="5">
                    <c:v>0.512812602203634</c:v>
                  </c:pt>
                  <c:pt idx="6">
                    <c:v>0.456484069405349</c:v>
                  </c:pt>
                  <c:pt idx="7">
                    <c:v>0.380310045693513</c:v>
                  </c:pt>
                  <c:pt idx="8">
                    <c:v>0.285795323043736</c:v>
                  </c:pt>
                  <c:pt idx="9">
                    <c:v>0.217778005268851</c:v>
                  </c:pt>
                  <c:pt idx="10">
                    <c:v>0.187905432018736</c:v>
                  </c:pt>
                  <c:pt idx="11">
                    <c:v>0.130940372921947</c:v>
                  </c:pt>
                  <c:pt idx="12">
                    <c:v>0.0330209801783691</c:v>
                  </c:pt>
                </c:numCache>
              </c:numRef>
            </c:plus>
            <c:minus>
              <c:numRef>
                <c:f>Sheet1!$G$2:$G$14</c:f>
                <c:numCache>
                  <c:formatCode>General</c:formatCode>
                  <c:ptCount val="13"/>
                  <c:pt idx="0">
                    <c:v>1.43658928952531</c:v>
                  </c:pt>
                  <c:pt idx="1">
                    <c:v>0.878217729206853</c:v>
                  </c:pt>
                  <c:pt idx="2">
                    <c:v>0.799400180007253</c:v>
                  </c:pt>
                  <c:pt idx="3">
                    <c:v>0.678175536330224</c:v>
                  </c:pt>
                  <c:pt idx="4">
                    <c:v>0.574353417121144</c:v>
                  </c:pt>
                  <c:pt idx="5">
                    <c:v>0.512812602203634</c:v>
                  </c:pt>
                  <c:pt idx="6">
                    <c:v>0.456484069405349</c:v>
                  </c:pt>
                  <c:pt idx="7">
                    <c:v>0.380310045693513</c:v>
                  </c:pt>
                  <c:pt idx="8">
                    <c:v>0.285795323043736</c:v>
                  </c:pt>
                  <c:pt idx="9">
                    <c:v>0.217778005268851</c:v>
                  </c:pt>
                  <c:pt idx="10">
                    <c:v>0.187905432018736</c:v>
                  </c:pt>
                  <c:pt idx="11">
                    <c:v>0.130940372921947</c:v>
                  </c:pt>
                  <c:pt idx="12">
                    <c:v>0.0330209801783691</c:v>
                  </c:pt>
                </c:numCache>
              </c:numRef>
            </c:minus>
            <c:spPr>
              <a:ln>
                <a:solidFill>
                  <a:schemeClr val="accent6"/>
                </a:solidFill>
              </a:ln>
            </c:spPr>
          </c:errBars>
          <c:xVal>
            <c:numRef>
              <c:f>Sheet1!$A$2:$A$14</c:f>
              <c:numCache>
                <c:formatCode>General</c:formatCode>
                <c:ptCount val="13"/>
                <c:pt idx="0">
                  <c:v>-1.0</c:v>
                </c:pt>
                <c:pt idx="1">
                  <c:v>0.0</c:v>
                </c:pt>
                <c:pt idx="2">
                  <c:v>1.0</c:v>
                </c:pt>
                <c:pt idx="3">
                  <c:v>2.0</c:v>
                </c:pt>
                <c:pt idx="4">
                  <c:v>3.0</c:v>
                </c:pt>
                <c:pt idx="5">
                  <c:v>4.0</c:v>
                </c:pt>
                <c:pt idx="6">
                  <c:v>5.0</c:v>
                </c:pt>
                <c:pt idx="7">
                  <c:v>6.0</c:v>
                </c:pt>
                <c:pt idx="8">
                  <c:v>7.0</c:v>
                </c:pt>
                <c:pt idx="9">
                  <c:v>8.0</c:v>
                </c:pt>
                <c:pt idx="10">
                  <c:v>9.0</c:v>
                </c:pt>
                <c:pt idx="11">
                  <c:v>10.0</c:v>
                </c:pt>
                <c:pt idx="12">
                  <c:v>11.0</c:v>
                </c:pt>
              </c:numCache>
            </c:numRef>
          </c:xVal>
          <c:yVal>
            <c:numRef>
              <c:f>Sheet1!$F$2:$F$14</c:f>
              <c:numCache>
                <c:formatCode>0.00</c:formatCode>
                <c:ptCount val="13"/>
                <c:pt idx="0">
                  <c:v>49.1329479768786</c:v>
                </c:pt>
                <c:pt idx="1">
                  <c:v>57.2644185313583</c:v>
                </c:pt>
                <c:pt idx="2">
                  <c:v>63.1868131868131</c:v>
                </c:pt>
                <c:pt idx="3">
                  <c:v>65.114395626645</c:v>
                </c:pt>
                <c:pt idx="4">
                  <c:v>71.39395897270228</c:v>
                </c:pt>
                <c:pt idx="5">
                  <c:v>78.9707046714172</c:v>
                </c:pt>
                <c:pt idx="6">
                  <c:v>79.33401118454491</c:v>
                </c:pt>
                <c:pt idx="7">
                  <c:v>81.47580258744564</c:v>
                </c:pt>
                <c:pt idx="8">
                  <c:v>84.73634354278435</c:v>
                </c:pt>
                <c:pt idx="9">
                  <c:v>88.4076079411356</c:v>
                </c:pt>
                <c:pt idx="10">
                  <c:v>88.9692390717754</c:v>
                </c:pt>
                <c:pt idx="11">
                  <c:v>95.9408294443955</c:v>
                </c:pt>
                <c:pt idx="12">
                  <c:v>98.17708809319213</c:v>
                </c:pt>
              </c:numCache>
            </c:numRef>
          </c:yVal>
          <c:smooth val="0"/>
        </c:ser>
        <c:dLbls>
          <c:showLegendKey val="0"/>
          <c:showVal val="0"/>
          <c:showCatName val="0"/>
          <c:showSerName val="0"/>
          <c:showPercent val="0"/>
          <c:showBubbleSize val="0"/>
        </c:dLbls>
        <c:axId val="-2049509576"/>
        <c:axId val="-2049503832"/>
      </c:scatterChart>
      <c:valAx>
        <c:axId val="-2049509576"/>
        <c:scaling>
          <c:orientation val="minMax"/>
          <c:min val="-2.0"/>
        </c:scaling>
        <c:delete val="0"/>
        <c:axPos val="b"/>
        <c:title>
          <c:tx>
            <c:rich>
              <a:bodyPr/>
              <a:lstStyle/>
              <a:p>
                <a:pPr>
                  <a:defRPr>
                    <a:solidFill>
                      <a:srgbClr val="FFFFFF"/>
                    </a:solidFill>
                  </a:defRPr>
                </a:pPr>
                <a:r>
                  <a:rPr lang="en-US" dirty="0" smtClean="0">
                    <a:solidFill>
                      <a:srgbClr val="FFFFFF"/>
                    </a:solidFill>
                  </a:rPr>
                  <a:t>-log(</a:t>
                </a:r>
                <a:r>
                  <a:rPr lang="en-US" dirty="0" err="1" smtClean="0">
                    <a:solidFill>
                      <a:srgbClr val="FFFFFF"/>
                    </a:solidFill>
                  </a:rPr>
                  <a:t>pathScore</a:t>
                </a:r>
                <a:r>
                  <a:rPr lang="en-US" dirty="0" smtClean="0">
                    <a:solidFill>
                      <a:srgbClr val="FFFFFF"/>
                    </a:solidFill>
                  </a:rPr>
                  <a:t>)</a:t>
                </a:r>
                <a:endParaRPr lang="en-US" dirty="0">
                  <a:solidFill>
                    <a:srgbClr val="FFFFFF"/>
                  </a:solidFill>
                </a:endParaRPr>
              </a:p>
            </c:rich>
          </c:tx>
          <c:layout>
            <c:manualLayout>
              <c:xMode val="edge"/>
              <c:yMode val="edge"/>
              <c:x val="0.422854787674867"/>
              <c:y val="0.937457741717377"/>
            </c:manualLayout>
          </c:layout>
          <c:overlay val="0"/>
        </c:title>
        <c:numFmt formatCode="General" sourceLinked="1"/>
        <c:majorTickMark val="out"/>
        <c:minorTickMark val="none"/>
        <c:tickLblPos val="nextTo"/>
        <c:txPr>
          <a:bodyPr/>
          <a:lstStyle/>
          <a:p>
            <a:pPr>
              <a:defRPr>
                <a:solidFill>
                  <a:srgbClr val="FFFFFF"/>
                </a:solidFill>
              </a:defRPr>
            </a:pPr>
            <a:endParaRPr lang="en-US"/>
          </a:p>
        </c:txPr>
        <c:crossAx val="-2049503832"/>
        <c:crosses val="autoZero"/>
        <c:crossBetween val="midCat"/>
        <c:majorUnit val="2.0"/>
      </c:valAx>
      <c:valAx>
        <c:axId val="-2049503832"/>
        <c:scaling>
          <c:orientation val="minMax"/>
          <c:max val="100.0"/>
          <c:min val="40.0"/>
        </c:scaling>
        <c:delete val="0"/>
        <c:axPos val="l"/>
        <c:title>
          <c:tx>
            <c:rich>
              <a:bodyPr rot="-5400000" vert="horz"/>
              <a:lstStyle/>
              <a:p>
                <a:pPr>
                  <a:defRPr/>
                </a:pPr>
                <a:r>
                  <a:rPr lang="en-US" dirty="0" smtClean="0"/>
                  <a:t>Probability Finish Problem</a:t>
                </a:r>
                <a:r>
                  <a:rPr lang="en-US" baseline="0" dirty="0" smtClean="0"/>
                  <a:t> After B</a:t>
                </a:r>
                <a:endParaRPr lang="en-US" dirty="0"/>
              </a:p>
            </c:rich>
          </c:tx>
          <c:layout>
            <c:manualLayout>
              <c:xMode val="edge"/>
              <c:yMode val="edge"/>
              <c:x val="0.039636716302957"/>
              <c:y val="0.129646414634276"/>
            </c:manualLayout>
          </c:layout>
          <c:overlay val="0"/>
        </c:title>
        <c:numFmt formatCode="0" sourceLinked="0"/>
        <c:majorTickMark val="out"/>
        <c:minorTickMark val="none"/>
        <c:tickLblPos val="nextTo"/>
        <c:txPr>
          <a:bodyPr/>
          <a:lstStyle/>
          <a:p>
            <a:pPr>
              <a:defRPr>
                <a:solidFill>
                  <a:srgbClr val="FFFFFF"/>
                </a:solidFill>
              </a:defRPr>
            </a:pPr>
            <a:endParaRPr lang="en-US"/>
          </a:p>
        </c:txPr>
        <c:crossAx val="-2049509576"/>
        <c:crossesAt val="-2.0"/>
        <c:crossBetween val="midCat"/>
      </c:valAx>
    </c:plotArea>
    <c:plotVisOnly val="1"/>
    <c:dispBlanksAs val="gap"/>
    <c:showDLblsOverMax val="0"/>
  </c:chart>
  <c:txPr>
    <a:bodyPr/>
    <a:lstStyle/>
    <a:p>
      <a:pPr>
        <a:defRPr sz="16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spPr>
            <a:ln w="38100" cmpd="sng">
              <a:solidFill>
                <a:srgbClr val="000000"/>
              </a:solidFill>
            </a:ln>
            <a:effectLst/>
          </c:spPr>
          <c:marker>
            <c:symbol val="circle"/>
            <c:size val="3"/>
            <c:spPr>
              <a:solidFill>
                <a:schemeClr val="accent1"/>
              </a:solidFill>
              <a:ln w="38100" cmpd="sng">
                <a:solidFill>
                  <a:schemeClr val="tx1"/>
                </a:solidFill>
              </a:ln>
              <a:effectLst/>
            </c:spPr>
          </c:marker>
          <c:cat>
            <c:numRef>
              <c:f>NumASTsVsRuntime!$A$2:$A$26</c:f>
              <c:numCache>
                <c:formatCode>General</c:formatCode>
                <c:ptCount val="25"/>
                <c:pt idx="0">
                  <c:v>1000.0</c:v>
                </c:pt>
                <c:pt idx="1">
                  <c:v>2000.0</c:v>
                </c:pt>
                <c:pt idx="2">
                  <c:v>3000.0</c:v>
                </c:pt>
                <c:pt idx="3">
                  <c:v>4000.0</c:v>
                </c:pt>
                <c:pt idx="4">
                  <c:v>5000.0</c:v>
                </c:pt>
                <c:pt idx="5">
                  <c:v>6000.0</c:v>
                </c:pt>
                <c:pt idx="6">
                  <c:v>7000.0</c:v>
                </c:pt>
                <c:pt idx="7">
                  <c:v>8000.0</c:v>
                </c:pt>
                <c:pt idx="8">
                  <c:v>9000.0</c:v>
                </c:pt>
                <c:pt idx="9">
                  <c:v>10000.0</c:v>
                </c:pt>
                <c:pt idx="10">
                  <c:v>11000.0</c:v>
                </c:pt>
                <c:pt idx="11">
                  <c:v>12000.0</c:v>
                </c:pt>
                <c:pt idx="12">
                  <c:v>13000.0</c:v>
                </c:pt>
                <c:pt idx="13">
                  <c:v>14000.0</c:v>
                </c:pt>
                <c:pt idx="14">
                  <c:v>15000.0</c:v>
                </c:pt>
                <c:pt idx="15">
                  <c:v>16000.0</c:v>
                </c:pt>
                <c:pt idx="16">
                  <c:v>17000.0</c:v>
                </c:pt>
                <c:pt idx="17">
                  <c:v>18000.0</c:v>
                </c:pt>
                <c:pt idx="18">
                  <c:v>19000.0</c:v>
                </c:pt>
                <c:pt idx="19">
                  <c:v>20000.0</c:v>
                </c:pt>
                <c:pt idx="20">
                  <c:v>21000.0</c:v>
                </c:pt>
                <c:pt idx="21">
                  <c:v>22000.0</c:v>
                </c:pt>
                <c:pt idx="22">
                  <c:v>23000.0</c:v>
                </c:pt>
                <c:pt idx="23">
                  <c:v>24000.0</c:v>
                </c:pt>
                <c:pt idx="24">
                  <c:v>25000.0</c:v>
                </c:pt>
              </c:numCache>
            </c:numRef>
          </c:cat>
          <c:val>
            <c:numRef>
              <c:f>NumASTsVsRuntime!$B$2:$B$26</c:f>
              <c:numCache>
                <c:formatCode>General</c:formatCode>
                <c:ptCount val="25"/>
                <c:pt idx="0">
                  <c:v>0.485944494</c:v>
                </c:pt>
                <c:pt idx="1">
                  <c:v>0.654873569</c:v>
                </c:pt>
                <c:pt idx="2">
                  <c:v>0.956332585</c:v>
                </c:pt>
                <c:pt idx="3">
                  <c:v>1.397963881</c:v>
                </c:pt>
                <c:pt idx="4">
                  <c:v>1.694877784</c:v>
                </c:pt>
                <c:pt idx="5">
                  <c:v>2.150551477</c:v>
                </c:pt>
                <c:pt idx="6">
                  <c:v>2.726447842</c:v>
                </c:pt>
                <c:pt idx="7">
                  <c:v>3.216874295</c:v>
                </c:pt>
                <c:pt idx="8">
                  <c:v>4.007254552999966</c:v>
                </c:pt>
                <c:pt idx="9">
                  <c:v>3.796986007</c:v>
                </c:pt>
                <c:pt idx="10">
                  <c:v>4.329439305</c:v>
                </c:pt>
                <c:pt idx="11">
                  <c:v>5.261752544</c:v>
                </c:pt>
                <c:pt idx="12">
                  <c:v>5.628379982</c:v>
                </c:pt>
                <c:pt idx="13">
                  <c:v>5.934516084</c:v>
                </c:pt>
                <c:pt idx="14">
                  <c:v>6.380084368999949</c:v>
                </c:pt>
                <c:pt idx="15">
                  <c:v>7.286764573</c:v>
                </c:pt>
                <c:pt idx="16">
                  <c:v>7.419876231</c:v>
                </c:pt>
                <c:pt idx="17">
                  <c:v>7.965245085</c:v>
                </c:pt>
                <c:pt idx="18">
                  <c:v>8.280978338000001</c:v>
                </c:pt>
                <c:pt idx="19">
                  <c:v>8.733486708</c:v>
                </c:pt>
                <c:pt idx="20">
                  <c:v>9.211661299</c:v>
                </c:pt>
                <c:pt idx="21">
                  <c:v>10.460277664</c:v>
                </c:pt>
                <c:pt idx="22">
                  <c:v>10.431965067</c:v>
                </c:pt>
                <c:pt idx="23">
                  <c:v>12.290360485</c:v>
                </c:pt>
                <c:pt idx="24">
                  <c:v>12.992197404</c:v>
                </c:pt>
              </c:numCache>
            </c:numRef>
          </c:val>
          <c:smooth val="0"/>
        </c:ser>
        <c:dLbls>
          <c:showLegendKey val="0"/>
          <c:showVal val="0"/>
          <c:showCatName val="0"/>
          <c:showSerName val="0"/>
          <c:showPercent val="0"/>
          <c:showBubbleSize val="0"/>
        </c:dLbls>
        <c:marker val="1"/>
        <c:smooth val="0"/>
        <c:axId val="-2032017224"/>
        <c:axId val="-2049518296"/>
      </c:lineChart>
      <c:catAx>
        <c:axId val="-2032017224"/>
        <c:scaling>
          <c:orientation val="minMax"/>
        </c:scaling>
        <c:delete val="0"/>
        <c:axPos val="b"/>
        <c:title>
          <c:tx>
            <c:rich>
              <a:bodyPr/>
              <a:lstStyle/>
              <a:p>
                <a:pPr>
                  <a:defRPr/>
                </a:pPr>
                <a:r>
                  <a:rPr lang="en-US"/>
                  <a:t># ASTs indexed</a:t>
                </a:r>
              </a:p>
            </c:rich>
          </c:tx>
          <c:layout/>
          <c:overlay val="0"/>
        </c:title>
        <c:numFmt formatCode="General" sourceLinked="1"/>
        <c:majorTickMark val="out"/>
        <c:minorTickMark val="none"/>
        <c:tickLblPos val="nextTo"/>
        <c:crossAx val="-2049518296"/>
        <c:crosses val="autoZero"/>
        <c:auto val="1"/>
        <c:lblAlgn val="ctr"/>
        <c:lblOffset val="100"/>
        <c:noMultiLvlLbl val="0"/>
      </c:catAx>
      <c:valAx>
        <c:axId val="-2049518296"/>
        <c:scaling>
          <c:orientation val="minMax"/>
        </c:scaling>
        <c:delete val="0"/>
        <c:axPos val="l"/>
        <c:title>
          <c:tx>
            <c:rich>
              <a:bodyPr rot="-5400000" vert="horz"/>
              <a:lstStyle/>
              <a:p>
                <a:pPr>
                  <a:defRPr/>
                </a:pPr>
                <a:r>
                  <a:rPr lang="en-US"/>
                  <a:t>Runtime (seconds)</a:t>
                </a:r>
              </a:p>
            </c:rich>
          </c:tx>
          <c:layout/>
          <c:overlay val="0"/>
        </c:title>
        <c:numFmt formatCode="General" sourceLinked="1"/>
        <c:majorTickMark val="out"/>
        <c:minorTickMark val="none"/>
        <c:tickLblPos val="nextTo"/>
        <c:crossAx val="-2032017224"/>
        <c:crosses val="autoZero"/>
        <c:crossBetween val="between"/>
      </c:valAx>
    </c:plotArea>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47625">
              <a:noFill/>
            </a:ln>
          </c:spPr>
          <c:marker>
            <c:symbol val="circle"/>
            <c:size val="3"/>
            <c:spPr>
              <a:solidFill>
                <a:schemeClr val="accent4">
                  <a:lumMod val="40000"/>
                  <a:lumOff val="60000"/>
                </a:schemeClr>
              </a:solidFill>
              <a:ln>
                <a:noFill/>
              </a:ln>
            </c:spPr>
          </c:marker>
          <c:xVal>
            <c:numRef>
              <c:f>Sheet3!$E$2:$E$3684</c:f>
              <c:numCache>
                <c:formatCode>General</c:formatCode>
                <c:ptCount val="3683"/>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pt idx="294">
                  <c:v>295.0</c:v>
                </c:pt>
                <c:pt idx="295">
                  <c:v>296.0</c:v>
                </c:pt>
                <c:pt idx="296">
                  <c:v>297.0</c:v>
                </c:pt>
                <c:pt idx="297">
                  <c:v>298.0</c:v>
                </c:pt>
                <c:pt idx="298">
                  <c:v>299.0</c:v>
                </c:pt>
                <c:pt idx="299">
                  <c:v>300.0</c:v>
                </c:pt>
                <c:pt idx="300">
                  <c:v>301.0</c:v>
                </c:pt>
                <c:pt idx="301">
                  <c:v>302.0</c:v>
                </c:pt>
                <c:pt idx="302">
                  <c:v>303.0</c:v>
                </c:pt>
                <c:pt idx="303">
                  <c:v>304.0</c:v>
                </c:pt>
                <c:pt idx="304">
                  <c:v>305.0</c:v>
                </c:pt>
                <c:pt idx="305">
                  <c:v>306.0</c:v>
                </c:pt>
                <c:pt idx="306">
                  <c:v>307.0</c:v>
                </c:pt>
                <c:pt idx="307">
                  <c:v>308.0</c:v>
                </c:pt>
                <c:pt idx="308">
                  <c:v>309.0</c:v>
                </c:pt>
                <c:pt idx="309">
                  <c:v>310.0</c:v>
                </c:pt>
                <c:pt idx="310">
                  <c:v>311.0</c:v>
                </c:pt>
                <c:pt idx="311">
                  <c:v>312.0</c:v>
                </c:pt>
                <c:pt idx="312">
                  <c:v>313.0</c:v>
                </c:pt>
                <c:pt idx="313">
                  <c:v>314.0</c:v>
                </c:pt>
                <c:pt idx="314">
                  <c:v>315.0</c:v>
                </c:pt>
                <c:pt idx="315">
                  <c:v>316.0</c:v>
                </c:pt>
                <c:pt idx="316">
                  <c:v>317.0</c:v>
                </c:pt>
                <c:pt idx="317">
                  <c:v>318.0</c:v>
                </c:pt>
                <c:pt idx="318">
                  <c:v>319.0</c:v>
                </c:pt>
                <c:pt idx="319">
                  <c:v>320.0</c:v>
                </c:pt>
                <c:pt idx="320">
                  <c:v>321.0</c:v>
                </c:pt>
                <c:pt idx="321">
                  <c:v>322.0</c:v>
                </c:pt>
                <c:pt idx="322">
                  <c:v>323.0</c:v>
                </c:pt>
                <c:pt idx="323">
                  <c:v>324.0</c:v>
                </c:pt>
                <c:pt idx="324">
                  <c:v>325.0</c:v>
                </c:pt>
                <c:pt idx="325">
                  <c:v>326.0</c:v>
                </c:pt>
                <c:pt idx="326">
                  <c:v>327.0</c:v>
                </c:pt>
                <c:pt idx="327">
                  <c:v>328.0</c:v>
                </c:pt>
                <c:pt idx="328">
                  <c:v>329.0</c:v>
                </c:pt>
                <c:pt idx="329">
                  <c:v>330.0</c:v>
                </c:pt>
                <c:pt idx="330">
                  <c:v>331.0</c:v>
                </c:pt>
                <c:pt idx="331">
                  <c:v>332.0</c:v>
                </c:pt>
                <c:pt idx="332">
                  <c:v>333.0</c:v>
                </c:pt>
                <c:pt idx="333">
                  <c:v>334.0</c:v>
                </c:pt>
                <c:pt idx="334">
                  <c:v>335.0</c:v>
                </c:pt>
                <c:pt idx="335">
                  <c:v>336.0</c:v>
                </c:pt>
                <c:pt idx="336">
                  <c:v>337.0</c:v>
                </c:pt>
                <c:pt idx="337">
                  <c:v>338.0</c:v>
                </c:pt>
                <c:pt idx="338">
                  <c:v>339.0</c:v>
                </c:pt>
                <c:pt idx="339">
                  <c:v>340.0</c:v>
                </c:pt>
                <c:pt idx="340">
                  <c:v>341.0</c:v>
                </c:pt>
                <c:pt idx="341">
                  <c:v>342.0</c:v>
                </c:pt>
                <c:pt idx="342">
                  <c:v>343.0</c:v>
                </c:pt>
                <c:pt idx="343">
                  <c:v>344.0</c:v>
                </c:pt>
                <c:pt idx="344">
                  <c:v>345.0</c:v>
                </c:pt>
                <c:pt idx="345">
                  <c:v>346.0</c:v>
                </c:pt>
                <c:pt idx="346">
                  <c:v>347.0</c:v>
                </c:pt>
                <c:pt idx="347">
                  <c:v>348.0</c:v>
                </c:pt>
                <c:pt idx="348">
                  <c:v>349.0</c:v>
                </c:pt>
                <c:pt idx="349">
                  <c:v>350.0</c:v>
                </c:pt>
                <c:pt idx="350">
                  <c:v>351.0</c:v>
                </c:pt>
                <c:pt idx="351">
                  <c:v>352.0</c:v>
                </c:pt>
                <c:pt idx="352">
                  <c:v>353.0</c:v>
                </c:pt>
                <c:pt idx="353">
                  <c:v>354.0</c:v>
                </c:pt>
                <c:pt idx="354">
                  <c:v>355.0</c:v>
                </c:pt>
                <c:pt idx="355">
                  <c:v>356.0</c:v>
                </c:pt>
                <c:pt idx="356">
                  <c:v>357.0</c:v>
                </c:pt>
                <c:pt idx="357">
                  <c:v>358.0</c:v>
                </c:pt>
                <c:pt idx="358">
                  <c:v>359.0</c:v>
                </c:pt>
                <c:pt idx="359">
                  <c:v>360.0</c:v>
                </c:pt>
                <c:pt idx="360">
                  <c:v>361.0</c:v>
                </c:pt>
                <c:pt idx="361">
                  <c:v>362.0</c:v>
                </c:pt>
                <c:pt idx="362">
                  <c:v>363.0</c:v>
                </c:pt>
                <c:pt idx="363">
                  <c:v>364.0</c:v>
                </c:pt>
                <c:pt idx="364">
                  <c:v>365.0</c:v>
                </c:pt>
                <c:pt idx="365">
                  <c:v>366.0</c:v>
                </c:pt>
                <c:pt idx="366">
                  <c:v>367.0</c:v>
                </c:pt>
                <c:pt idx="367">
                  <c:v>368.0</c:v>
                </c:pt>
                <c:pt idx="368">
                  <c:v>369.0</c:v>
                </c:pt>
                <c:pt idx="369">
                  <c:v>370.0</c:v>
                </c:pt>
                <c:pt idx="370">
                  <c:v>371.0</c:v>
                </c:pt>
                <c:pt idx="371">
                  <c:v>372.0</c:v>
                </c:pt>
                <c:pt idx="372">
                  <c:v>373.0</c:v>
                </c:pt>
                <c:pt idx="373">
                  <c:v>374.0</c:v>
                </c:pt>
                <c:pt idx="374">
                  <c:v>375.0</c:v>
                </c:pt>
                <c:pt idx="375">
                  <c:v>376.0</c:v>
                </c:pt>
                <c:pt idx="376">
                  <c:v>377.0</c:v>
                </c:pt>
                <c:pt idx="377">
                  <c:v>378.0</c:v>
                </c:pt>
                <c:pt idx="378">
                  <c:v>379.0</c:v>
                </c:pt>
                <c:pt idx="379">
                  <c:v>380.0</c:v>
                </c:pt>
                <c:pt idx="380">
                  <c:v>381.0</c:v>
                </c:pt>
                <c:pt idx="381">
                  <c:v>382.0</c:v>
                </c:pt>
                <c:pt idx="382">
                  <c:v>383.0</c:v>
                </c:pt>
                <c:pt idx="383">
                  <c:v>384.0</c:v>
                </c:pt>
                <c:pt idx="384">
                  <c:v>385.0</c:v>
                </c:pt>
                <c:pt idx="385">
                  <c:v>386.0</c:v>
                </c:pt>
                <c:pt idx="386">
                  <c:v>387.0</c:v>
                </c:pt>
                <c:pt idx="387">
                  <c:v>388.0</c:v>
                </c:pt>
                <c:pt idx="388">
                  <c:v>389.0</c:v>
                </c:pt>
                <c:pt idx="389">
                  <c:v>390.0</c:v>
                </c:pt>
                <c:pt idx="390">
                  <c:v>391.0</c:v>
                </c:pt>
                <c:pt idx="391">
                  <c:v>392.0</c:v>
                </c:pt>
                <c:pt idx="392">
                  <c:v>393.0</c:v>
                </c:pt>
                <c:pt idx="393">
                  <c:v>394.0</c:v>
                </c:pt>
                <c:pt idx="394">
                  <c:v>395.0</c:v>
                </c:pt>
                <c:pt idx="395">
                  <c:v>396.0</c:v>
                </c:pt>
                <c:pt idx="396">
                  <c:v>397.0</c:v>
                </c:pt>
                <c:pt idx="397">
                  <c:v>398.0</c:v>
                </c:pt>
                <c:pt idx="398">
                  <c:v>399.0</c:v>
                </c:pt>
                <c:pt idx="399">
                  <c:v>400.0</c:v>
                </c:pt>
                <c:pt idx="400">
                  <c:v>401.0</c:v>
                </c:pt>
                <c:pt idx="401">
                  <c:v>402.0</c:v>
                </c:pt>
                <c:pt idx="402">
                  <c:v>403.0</c:v>
                </c:pt>
                <c:pt idx="403">
                  <c:v>404.0</c:v>
                </c:pt>
                <c:pt idx="404">
                  <c:v>405.0</c:v>
                </c:pt>
                <c:pt idx="405">
                  <c:v>406.0</c:v>
                </c:pt>
                <c:pt idx="406">
                  <c:v>407.0</c:v>
                </c:pt>
                <c:pt idx="407">
                  <c:v>408.0</c:v>
                </c:pt>
                <c:pt idx="408">
                  <c:v>409.0</c:v>
                </c:pt>
                <c:pt idx="409">
                  <c:v>410.0</c:v>
                </c:pt>
                <c:pt idx="410">
                  <c:v>411.0</c:v>
                </c:pt>
                <c:pt idx="411">
                  <c:v>412.0</c:v>
                </c:pt>
                <c:pt idx="412">
                  <c:v>413.0</c:v>
                </c:pt>
                <c:pt idx="413">
                  <c:v>414.0</c:v>
                </c:pt>
                <c:pt idx="414">
                  <c:v>415.0</c:v>
                </c:pt>
                <c:pt idx="415">
                  <c:v>416.0</c:v>
                </c:pt>
                <c:pt idx="416">
                  <c:v>417.0</c:v>
                </c:pt>
                <c:pt idx="417">
                  <c:v>418.0</c:v>
                </c:pt>
                <c:pt idx="418">
                  <c:v>419.0</c:v>
                </c:pt>
                <c:pt idx="419">
                  <c:v>420.0</c:v>
                </c:pt>
                <c:pt idx="420">
                  <c:v>421.0</c:v>
                </c:pt>
                <c:pt idx="421">
                  <c:v>422.0</c:v>
                </c:pt>
                <c:pt idx="422">
                  <c:v>423.0</c:v>
                </c:pt>
                <c:pt idx="423">
                  <c:v>424.0</c:v>
                </c:pt>
                <c:pt idx="424">
                  <c:v>425.0</c:v>
                </c:pt>
                <c:pt idx="425">
                  <c:v>426.0</c:v>
                </c:pt>
                <c:pt idx="426">
                  <c:v>427.0</c:v>
                </c:pt>
                <c:pt idx="427">
                  <c:v>428.0</c:v>
                </c:pt>
                <c:pt idx="428">
                  <c:v>429.0</c:v>
                </c:pt>
                <c:pt idx="429">
                  <c:v>430.0</c:v>
                </c:pt>
                <c:pt idx="430">
                  <c:v>431.0</c:v>
                </c:pt>
                <c:pt idx="431">
                  <c:v>432.0</c:v>
                </c:pt>
                <c:pt idx="432">
                  <c:v>433.0</c:v>
                </c:pt>
                <c:pt idx="433">
                  <c:v>434.0</c:v>
                </c:pt>
                <c:pt idx="434">
                  <c:v>435.0</c:v>
                </c:pt>
                <c:pt idx="435">
                  <c:v>436.0</c:v>
                </c:pt>
                <c:pt idx="436">
                  <c:v>437.0</c:v>
                </c:pt>
                <c:pt idx="437">
                  <c:v>438.0</c:v>
                </c:pt>
                <c:pt idx="438">
                  <c:v>439.0</c:v>
                </c:pt>
                <c:pt idx="439">
                  <c:v>440.0</c:v>
                </c:pt>
                <c:pt idx="440">
                  <c:v>441.0</c:v>
                </c:pt>
                <c:pt idx="441">
                  <c:v>442.0</c:v>
                </c:pt>
                <c:pt idx="442">
                  <c:v>443.0</c:v>
                </c:pt>
                <c:pt idx="443">
                  <c:v>444.0</c:v>
                </c:pt>
                <c:pt idx="444">
                  <c:v>445.0</c:v>
                </c:pt>
                <c:pt idx="445">
                  <c:v>446.0</c:v>
                </c:pt>
                <c:pt idx="446">
                  <c:v>447.0</c:v>
                </c:pt>
                <c:pt idx="447">
                  <c:v>448.0</c:v>
                </c:pt>
                <c:pt idx="448">
                  <c:v>449.0</c:v>
                </c:pt>
                <c:pt idx="449">
                  <c:v>450.0</c:v>
                </c:pt>
                <c:pt idx="450">
                  <c:v>451.0</c:v>
                </c:pt>
                <c:pt idx="451">
                  <c:v>452.0</c:v>
                </c:pt>
                <c:pt idx="452">
                  <c:v>453.0</c:v>
                </c:pt>
                <c:pt idx="453">
                  <c:v>454.0</c:v>
                </c:pt>
                <c:pt idx="454">
                  <c:v>455.0</c:v>
                </c:pt>
                <c:pt idx="455">
                  <c:v>456.0</c:v>
                </c:pt>
                <c:pt idx="456">
                  <c:v>457.0</c:v>
                </c:pt>
                <c:pt idx="457">
                  <c:v>458.0</c:v>
                </c:pt>
                <c:pt idx="458">
                  <c:v>459.0</c:v>
                </c:pt>
                <c:pt idx="459">
                  <c:v>460.0</c:v>
                </c:pt>
                <c:pt idx="460">
                  <c:v>461.0</c:v>
                </c:pt>
                <c:pt idx="461">
                  <c:v>462.0</c:v>
                </c:pt>
                <c:pt idx="462">
                  <c:v>463.0</c:v>
                </c:pt>
                <c:pt idx="463">
                  <c:v>464.0</c:v>
                </c:pt>
                <c:pt idx="464">
                  <c:v>465.0</c:v>
                </c:pt>
                <c:pt idx="465">
                  <c:v>466.0</c:v>
                </c:pt>
                <c:pt idx="466">
                  <c:v>467.0</c:v>
                </c:pt>
                <c:pt idx="467">
                  <c:v>468.0</c:v>
                </c:pt>
                <c:pt idx="468">
                  <c:v>469.0</c:v>
                </c:pt>
                <c:pt idx="469">
                  <c:v>470.0</c:v>
                </c:pt>
                <c:pt idx="470">
                  <c:v>471.0</c:v>
                </c:pt>
                <c:pt idx="471">
                  <c:v>472.0</c:v>
                </c:pt>
                <c:pt idx="472">
                  <c:v>473.0</c:v>
                </c:pt>
                <c:pt idx="473">
                  <c:v>474.0</c:v>
                </c:pt>
                <c:pt idx="474">
                  <c:v>475.0</c:v>
                </c:pt>
                <c:pt idx="475">
                  <c:v>476.0</c:v>
                </c:pt>
                <c:pt idx="476">
                  <c:v>477.0</c:v>
                </c:pt>
                <c:pt idx="477">
                  <c:v>478.0</c:v>
                </c:pt>
                <c:pt idx="478">
                  <c:v>479.0</c:v>
                </c:pt>
                <c:pt idx="479">
                  <c:v>480.0</c:v>
                </c:pt>
                <c:pt idx="480">
                  <c:v>481.0</c:v>
                </c:pt>
                <c:pt idx="481">
                  <c:v>482.0</c:v>
                </c:pt>
                <c:pt idx="482">
                  <c:v>483.0</c:v>
                </c:pt>
                <c:pt idx="483">
                  <c:v>484.0</c:v>
                </c:pt>
                <c:pt idx="484">
                  <c:v>485.0</c:v>
                </c:pt>
                <c:pt idx="485">
                  <c:v>486.0</c:v>
                </c:pt>
                <c:pt idx="486">
                  <c:v>487.0</c:v>
                </c:pt>
                <c:pt idx="487">
                  <c:v>488.0</c:v>
                </c:pt>
                <c:pt idx="488">
                  <c:v>489.0</c:v>
                </c:pt>
                <c:pt idx="489">
                  <c:v>490.0</c:v>
                </c:pt>
                <c:pt idx="490">
                  <c:v>491.0</c:v>
                </c:pt>
                <c:pt idx="491">
                  <c:v>492.0</c:v>
                </c:pt>
                <c:pt idx="492">
                  <c:v>493.0</c:v>
                </c:pt>
                <c:pt idx="493">
                  <c:v>494.0</c:v>
                </c:pt>
                <c:pt idx="494">
                  <c:v>495.0</c:v>
                </c:pt>
                <c:pt idx="495">
                  <c:v>496.0</c:v>
                </c:pt>
                <c:pt idx="496">
                  <c:v>497.0</c:v>
                </c:pt>
                <c:pt idx="497">
                  <c:v>498.0</c:v>
                </c:pt>
                <c:pt idx="498">
                  <c:v>499.0</c:v>
                </c:pt>
                <c:pt idx="499">
                  <c:v>500.0</c:v>
                </c:pt>
                <c:pt idx="500">
                  <c:v>501.0</c:v>
                </c:pt>
                <c:pt idx="501">
                  <c:v>502.0</c:v>
                </c:pt>
                <c:pt idx="502">
                  <c:v>503.0</c:v>
                </c:pt>
                <c:pt idx="503">
                  <c:v>504.0</c:v>
                </c:pt>
                <c:pt idx="504">
                  <c:v>505.0</c:v>
                </c:pt>
                <c:pt idx="505">
                  <c:v>506.0</c:v>
                </c:pt>
                <c:pt idx="506">
                  <c:v>507.0</c:v>
                </c:pt>
                <c:pt idx="507">
                  <c:v>508.0</c:v>
                </c:pt>
                <c:pt idx="508">
                  <c:v>509.0</c:v>
                </c:pt>
                <c:pt idx="509">
                  <c:v>510.0</c:v>
                </c:pt>
                <c:pt idx="510">
                  <c:v>511.0</c:v>
                </c:pt>
                <c:pt idx="511">
                  <c:v>512.0</c:v>
                </c:pt>
                <c:pt idx="512">
                  <c:v>513.0</c:v>
                </c:pt>
                <c:pt idx="513">
                  <c:v>514.0</c:v>
                </c:pt>
                <c:pt idx="514">
                  <c:v>515.0</c:v>
                </c:pt>
                <c:pt idx="515">
                  <c:v>516.0</c:v>
                </c:pt>
                <c:pt idx="516">
                  <c:v>517.0</c:v>
                </c:pt>
                <c:pt idx="517">
                  <c:v>518.0</c:v>
                </c:pt>
                <c:pt idx="518">
                  <c:v>519.0</c:v>
                </c:pt>
                <c:pt idx="519">
                  <c:v>520.0</c:v>
                </c:pt>
                <c:pt idx="520">
                  <c:v>521.0</c:v>
                </c:pt>
                <c:pt idx="521">
                  <c:v>522.0</c:v>
                </c:pt>
                <c:pt idx="522">
                  <c:v>523.0</c:v>
                </c:pt>
                <c:pt idx="523">
                  <c:v>524.0</c:v>
                </c:pt>
                <c:pt idx="524">
                  <c:v>525.0</c:v>
                </c:pt>
                <c:pt idx="525">
                  <c:v>526.0</c:v>
                </c:pt>
                <c:pt idx="526">
                  <c:v>527.0</c:v>
                </c:pt>
                <c:pt idx="527">
                  <c:v>528.0</c:v>
                </c:pt>
                <c:pt idx="528">
                  <c:v>529.0</c:v>
                </c:pt>
                <c:pt idx="529">
                  <c:v>530.0</c:v>
                </c:pt>
                <c:pt idx="530">
                  <c:v>531.0</c:v>
                </c:pt>
                <c:pt idx="531">
                  <c:v>532.0</c:v>
                </c:pt>
                <c:pt idx="532">
                  <c:v>533.0</c:v>
                </c:pt>
                <c:pt idx="533">
                  <c:v>534.0</c:v>
                </c:pt>
                <c:pt idx="534">
                  <c:v>535.0</c:v>
                </c:pt>
                <c:pt idx="535">
                  <c:v>536.0</c:v>
                </c:pt>
                <c:pt idx="536">
                  <c:v>537.0</c:v>
                </c:pt>
                <c:pt idx="537">
                  <c:v>538.0</c:v>
                </c:pt>
                <c:pt idx="538">
                  <c:v>539.0</c:v>
                </c:pt>
                <c:pt idx="539">
                  <c:v>540.0</c:v>
                </c:pt>
                <c:pt idx="540">
                  <c:v>541.0</c:v>
                </c:pt>
                <c:pt idx="541">
                  <c:v>542.0</c:v>
                </c:pt>
                <c:pt idx="542">
                  <c:v>543.0</c:v>
                </c:pt>
                <c:pt idx="543">
                  <c:v>544.0</c:v>
                </c:pt>
                <c:pt idx="544">
                  <c:v>545.0</c:v>
                </c:pt>
                <c:pt idx="545">
                  <c:v>546.0</c:v>
                </c:pt>
                <c:pt idx="546">
                  <c:v>547.0</c:v>
                </c:pt>
                <c:pt idx="547">
                  <c:v>548.0</c:v>
                </c:pt>
                <c:pt idx="548">
                  <c:v>549.0</c:v>
                </c:pt>
                <c:pt idx="549">
                  <c:v>550.0</c:v>
                </c:pt>
                <c:pt idx="550">
                  <c:v>551.0</c:v>
                </c:pt>
                <c:pt idx="551">
                  <c:v>552.0</c:v>
                </c:pt>
                <c:pt idx="552">
                  <c:v>553.0</c:v>
                </c:pt>
                <c:pt idx="553">
                  <c:v>554.0</c:v>
                </c:pt>
                <c:pt idx="554">
                  <c:v>555.0</c:v>
                </c:pt>
                <c:pt idx="555">
                  <c:v>556.0</c:v>
                </c:pt>
                <c:pt idx="556">
                  <c:v>557.0</c:v>
                </c:pt>
                <c:pt idx="557">
                  <c:v>558.0</c:v>
                </c:pt>
                <c:pt idx="558">
                  <c:v>559.0</c:v>
                </c:pt>
                <c:pt idx="559">
                  <c:v>560.0</c:v>
                </c:pt>
                <c:pt idx="560">
                  <c:v>561.0</c:v>
                </c:pt>
                <c:pt idx="561">
                  <c:v>562.0</c:v>
                </c:pt>
                <c:pt idx="562">
                  <c:v>563.0</c:v>
                </c:pt>
                <c:pt idx="563">
                  <c:v>564.0</c:v>
                </c:pt>
                <c:pt idx="564">
                  <c:v>565.0</c:v>
                </c:pt>
                <c:pt idx="565">
                  <c:v>566.0</c:v>
                </c:pt>
                <c:pt idx="566">
                  <c:v>567.0</c:v>
                </c:pt>
                <c:pt idx="567">
                  <c:v>568.0</c:v>
                </c:pt>
                <c:pt idx="568">
                  <c:v>569.0</c:v>
                </c:pt>
                <c:pt idx="569">
                  <c:v>570.0</c:v>
                </c:pt>
                <c:pt idx="570">
                  <c:v>571.0</c:v>
                </c:pt>
                <c:pt idx="571">
                  <c:v>572.0</c:v>
                </c:pt>
                <c:pt idx="572">
                  <c:v>573.0</c:v>
                </c:pt>
                <c:pt idx="573">
                  <c:v>574.0</c:v>
                </c:pt>
                <c:pt idx="574">
                  <c:v>575.0</c:v>
                </c:pt>
                <c:pt idx="575">
                  <c:v>576.0</c:v>
                </c:pt>
                <c:pt idx="576">
                  <c:v>577.0</c:v>
                </c:pt>
                <c:pt idx="577">
                  <c:v>578.0</c:v>
                </c:pt>
                <c:pt idx="578">
                  <c:v>579.0</c:v>
                </c:pt>
                <c:pt idx="579">
                  <c:v>580.0</c:v>
                </c:pt>
                <c:pt idx="580">
                  <c:v>581.0</c:v>
                </c:pt>
                <c:pt idx="581">
                  <c:v>582.0</c:v>
                </c:pt>
                <c:pt idx="582">
                  <c:v>583.0</c:v>
                </c:pt>
                <c:pt idx="583">
                  <c:v>584.0</c:v>
                </c:pt>
                <c:pt idx="584">
                  <c:v>585.0</c:v>
                </c:pt>
                <c:pt idx="585">
                  <c:v>586.0</c:v>
                </c:pt>
                <c:pt idx="586">
                  <c:v>587.0</c:v>
                </c:pt>
                <c:pt idx="587">
                  <c:v>588.0</c:v>
                </c:pt>
                <c:pt idx="588">
                  <c:v>589.0</c:v>
                </c:pt>
                <c:pt idx="589">
                  <c:v>590.0</c:v>
                </c:pt>
                <c:pt idx="590">
                  <c:v>591.0</c:v>
                </c:pt>
                <c:pt idx="591">
                  <c:v>592.0</c:v>
                </c:pt>
                <c:pt idx="592">
                  <c:v>593.0</c:v>
                </c:pt>
                <c:pt idx="593">
                  <c:v>594.0</c:v>
                </c:pt>
                <c:pt idx="594">
                  <c:v>595.0</c:v>
                </c:pt>
                <c:pt idx="595">
                  <c:v>596.0</c:v>
                </c:pt>
                <c:pt idx="596">
                  <c:v>597.0</c:v>
                </c:pt>
                <c:pt idx="597">
                  <c:v>598.0</c:v>
                </c:pt>
                <c:pt idx="598">
                  <c:v>599.0</c:v>
                </c:pt>
                <c:pt idx="599">
                  <c:v>600.0</c:v>
                </c:pt>
                <c:pt idx="600">
                  <c:v>601.0</c:v>
                </c:pt>
                <c:pt idx="601">
                  <c:v>602.0</c:v>
                </c:pt>
                <c:pt idx="602">
                  <c:v>603.0</c:v>
                </c:pt>
                <c:pt idx="603">
                  <c:v>604.0</c:v>
                </c:pt>
                <c:pt idx="604">
                  <c:v>605.0</c:v>
                </c:pt>
                <c:pt idx="605">
                  <c:v>606.0</c:v>
                </c:pt>
                <c:pt idx="606">
                  <c:v>607.0</c:v>
                </c:pt>
                <c:pt idx="607">
                  <c:v>608.0</c:v>
                </c:pt>
                <c:pt idx="608">
                  <c:v>609.0</c:v>
                </c:pt>
                <c:pt idx="609">
                  <c:v>610.0</c:v>
                </c:pt>
                <c:pt idx="610">
                  <c:v>611.0</c:v>
                </c:pt>
                <c:pt idx="611">
                  <c:v>612.0</c:v>
                </c:pt>
                <c:pt idx="612">
                  <c:v>613.0</c:v>
                </c:pt>
                <c:pt idx="613">
                  <c:v>614.0</c:v>
                </c:pt>
                <c:pt idx="614">
                  <c:v>615.0</c:v>
                </c:pt>
                <c:pt idx="615">
                  <c:v>616.0</c:v>
                </c:pt>
                <c:pt idx="616">
                  <c:v>617.0</c:v>
                </c:pt>
                <c:pt idx="617">
                  <c:v>618.0</c:v>
                </c:pt>
                <c:pt idx="618">
                  <c:v>619.0</c:v>
                </c:pt>
                <c:pt idx="619">
                  <c:v>620.0</c:v>
                </c:pt>
                <c:pt idx="620">
                  <c:v>621.0</c:v>
                </c:pt>
                <c:pt idx="621">
                  <c:v>622.0</c:v>
                </c:pt>
                <c:pt idx="622">
                  <c:v>623.0</c:v>
                </c:pt>
                <c:pt idx="623">
                  <c:v>624.0</c:v>
                </c:pt>
                <c:pt idx="624">
                  <c:v>625.0</c:v>
                </c:pt>
                <c:pt idx="625">
                  <c:v>626.0</c:v>
                </c:pt>
                <c:pt idx="626">
                  <c:v>627.0</c:v>
                </c:pt>
                <c:pt idx="627">
                  <c:v>628.0</c:v>
                </c:pt>
                <c:pt idx="628">
                  <c:v>629.0</c:v>
                </c:pt>
                <c:pt idx="629">
                  <c:v>630.0</c:v>
                </c:pt>
                <c:pt idx="630">
                  <c:v>631.0</c:v>
                </c:pt>
                <c:pt idx="631">
                  <c:v>632.0</c:v>
                </c:pt>
                <c:pt idx="632">
                  <c:v>633.0</c:v>
                </c:pt>
                <c:pt idx="633">
                  <c:v>634.0</c:v>
                </c:pt>
                <c:pt idx="634">
                  <c:v>635.0</c:v>
                </c:pt>
                <c:pt idx="635">
                  <c:v>636.0</c:v>
                </c:pt>
                <c:pt idx="636">
                  <c:v>637.0</c:v>
                </c:pt>
                <c:pt idx="637">
                  <c:v>638.0</c:v>
                </c:pt>
                <c:pt idx="638">
                  <c:v>639.0</c:v>
                </c:pt>
                <c:pt idx="639">
                  <c:v>640.0</c:v>
                </c:pt>
                <c:pt idx="640">
                  <c:v>641.0</c:v>
                </c:pt>
                <c:pt idx="641">
                  <c:v>642.0</c:v>
                </c:pt>
                <c:pt idx="642">
                  <c:v>643.0</c:v>
                </c:pt>
                <c:pt idx="643">
                  <c:v>644.0</c:v>
                </c:pt>
                <c:pt idx="644">
                  <c:v>645.0</c:v>
                </c:pt>
                <c:pt idx="645">
                  <c:v>646.0</c:v>
                </c:pt>
                <c:pt idx="646">
                  <c:v>647.0</c:v>
                </c:pt>
                <c:pt idx="647">
                  <c:v>648.0</c:v>
                </c:pt>
                <c:pt idx="648">
                  <c:v>649.0</c:v>
                </c:pt>
                <c:pt idx="649">
                  <c:v>650.0</c:v>
                </c:pt>
                <c:pt idx="650">
                  <c:v>651.0</c:v>
                </c:pt>
                <c:pt idx="651">
                  <c:v>652.0</c:v>
                </c:pt>
                <c:pt idx="652">
                  <c:v>653.0</c:v>
                </c:pt>
                <c:pt idx="653">
                  <c:v>654.0</c:v>
                </c:pt>
                <c:pt idx="654">
                  <c:v>655.0</c:v>
                </c:pt>
                <c:pt idx="655">
                  <c:v>656.0</c:v>
                </c:pt>
                <c:pt idx="656">
                  <c:v>657.0</c:v>
                </c:pt>
                <c:pt idx="657">
                  <c:v>658.0</c:v>
                </c:pt>
                <c:pt idx="658">
                  <c:v>659.0</c:v>
                </c:pt>
                <c:pt idx="659">
                  <c:v>660.0</c:v>
                </c:pt>
                <c:pt idx="660">
                  <c:v>661.0</c:v>
                </c:pt>
                <c:pt idx="661">
                  <c:v>662.0</c:v>
                </c:pt>
                <c:pt idx="662">
                  <c:v>663.0</c:v>
                </c:pt>
                <c:pt idx="663">
                  <c:v>664.0</c:v>
                </c:pt>
                <c:pt idx="664">
                  <c:v>665.0</c:v>
                </c:pt>
                <c:pt idx="665">
                  <c:v>666.0</c:v>
                </c:pt>
                <c:pt idx="666">
                  <c:v>667.0</c:v>
                </c:pt>
                <c:pt idx="667">
                  <c:v>668.0</c:v>
                </c:pt>
                <c:pt idx="668">
                  <c:v>669.0</c:v>
                </c:pt>
                <c:pt idx="669">
                  <c:v>670.0</c:v>
                </c:pt>
                <c:pt idx="670">
                  <c:v>671.0</c:v>
                </c:pt>
                <c:pt idx="671">
                  <c:v>672.0</c:v>
                </c:pt>
                <c:pt idx="672">
                  <c:v>673.0</c:v>
                </c:pt>
                <c:pt idx="673">
                  <c:v>674.0</c:v>
                </c:pt>
                <c:pt idx="674">
                  <c:v>675.0</c:v>
                </c:pt>
                <c:pt idx="675">
                  <c:v>676.0</c:v>
                </c:pt>
                <c:pt idx="676">
                  <c:v>677.0</c:v>
                </c:pt>
                <c:pt idx="677">
                  <c:v>678.0</c:v>
                </c:pt>
                <c:pt idx="678">
                  <c:v>679.0</c:v>
                </c:pt>
                <c:pt idx="679">
                  <c:v>680.0</c:v>
                </c:pt>
                <c:pt idx="680">
                  <c:v>681.0</c:v>
                </c:pt>
                <c:pt idx="681">
                  <c:v>682.0</c:v>
                </c:pt>
                <c:pt idx="682">
                  <c:v>683.0</c:v>
                </c:pt>
                <c:pt idx="683">
                  <c:v>684.0</c:v>
                </c:pt>
                <c:pt idx="684">
                  <c:v>685.0</c:v>
                </c:pt>
                <c:pt idx="685">
                  <c:v>686.0</c:v>
                </c:pt>
                <c:pt idx="686">
                  <c:v>687.0</c:v>
                </c:pt>
                <c:pt idx="687">
                  <c:v>688.0</c:v>
                </c:pt>
                <c:pt idx="688">
                  <c:v>689.0</c:v>
                </c:pt>
                <c:pt idx="689">
                  <c:v>690.0</c:v>
                </c:pt>
                <c:pt idx="690">
                  <c:v>691.0</c:v>
                </c:pt>
                <c:pt idx="691">
                  <c:v>692.0</c:v>
                </c:pt>
                <c:pt idx="692">
                  <c:v>693.0</c:v>
                </c:pt>
                <c:pt idx="693">
                  <c:v>694.0</c:v>
                </c:pt>
                <c:pt idx="694">
                  <c:v>695.0</c:v>
                </c:pt>
                <c:pt idx="695">
                  <c:v>696.0</c:v>
                </c:pt>
                <c:pt idx="696">
                  <c:v>697.0</c:v>
                </c:pt>
                <c:pt idx="697">
                  <c:v>698.0</c:v>
                </c:pt>
                <c:pt idx="698">
                  <c:v>699.0</c:v>
                </c:pt>
                <c:pt idx="699">
                  <c:v>700.0</c:v>
                </c:pt>
                <c:pt idx="700">
                  <c:v>701.0</c:v>
                </c:pt>
                <c:pt idx="701">
                  <c:v>702.0</c:v>
                </c:pt>
                <c:pt idx="702">
                  <c:v>703.0</c:v>
                </c:pt>
                <c:pt idx="703">
                  <c:v>704.0</c:v>
                </c:pt>
                <c:pt idx="704">
                  <c:v>705.0</c:v>
                </c:pt>
                <c:pt idx="705">
                  <c:v>706.0</c:v>
                </c:pt>
                <c:pt idx="706">
                  <c:v>707.0</c:v>
                </c:pt>
                <c:pt idx="707">
                  <c:v>708.0</c:v>
                </c:pt>
                <c:pt idx="708">
                  <c:v>709.0</c:v>
                </c:pt>
                <c:pt idx="709">
                  <c:v>710.0</c:v>
                </c:pt>
                <c:pt idx="710">
                  <c:v>711.0</c:v>
                </c:pt>
                <c:pt idx="711">
                  <c:v>712.0</c:v>
                </c:pt>
                <c:pt idx="712">
                  <c:v>713.0</c:v>
                </c:pt>
                <c:pt idx="713">
                  <c:v>714.0</c:v>
                </c:pt>
                <c:pt idx="714">
                  <c:v>715.0</c:v>
                </c:pt>
                <c:pt idx="715">
                  <c:v>716.0</c:v>
                </c:pt>
                <c:pt idx="716">
                  <c:v>717.0</c:v>
                </c:pt>
                <c:pt idx="717">
                  <c:v>718.0</c:v>
                </c:pt>
                <c:pt idx="718">
                  <c:v>719.0</c:v>
                </c:pt>
                <c:pt idx="719">
                  <c:v>720.0</c:v>
                </c:pt>
                <c:pt idx="720">
                  <c:v>721.0</c:v>
                </c:pt>
                <c:pt idx="721">
                  <c:v>722.0</c:v>
                </c:pt>
                <c:pt idx="722">
                  <c:v>723.0</c:v>
                </c:pt>
                <c:pt idx="723">
                  <c:v>724.0</c:v>
                </c:pt>
                <c:pt idx="724">
                  <c:v>725.0</c:v>
                </c:pt>
                <c:pt idx="725">
                  <c:v>726.0</c:v>
                </c:pt>
                <c:pt idx="726">
                  <c:v>727.0</c:v>
                </c:pt>
                <c:pt idx="727">
                  <c:v>728.0</c:v>
                </c:pt>
                <c:pt idx="728">
                  <c:v>729.0</c:v>
                </c:pt>
                <c:pt idx="729">
                  <c:v>730.0</c:v>
                </c:pt>
                <c:pt idx="730">
                  <c:v>731.0</c:v>
                </c:pt>
                <c:pt idx="731">
                  <c:v>732.0</c:v>
                </c:pt>
                <c:pt idx="732">
                  <c:v>733.0</c:v>
                </c:pt>
                <c:pt idx="733">
                  <c:v>734.0</c:v>
                </c:pt>
                <c:pt idx="734">
                  <c:v>735.0</c:v>
                </c:pt>
                <c:pt idx="735">
                  <c:v>736.0</c:v>
                </c:pt>
                <c:pt idx="736">
                  <c:v>737.0</c:v>
                </c:pt>
                <c:pt idx="737">
                  <c:v>738.0</c:v>
                </c:pt>
                <c:pt idx="738">
                  <c:v>739.0</c:v>
                </c:pt>
                <c:pt idx="739">
                  <c:v>740.0</c:v>
                </c:pt>
                <c:pt idx="740">
                  <c:v>741.0</c:v>
                </c:pt>
                <c:pt idx="741">
                  <c:v>742.0</c:v>
                </c:pt>
                <c:pt idx="742">
                  <c:v>743.0</c:v>
                </c:pt>
                <c:pt idx="743">
                  <c:v>744.0</c:v>
                </c:pt>
                <c:pt idx="744">
                  <c:v>745.0</c:v>
                </c:pt>
                <c:pt idx="745">
                  <c:v>746.0</c:v>
                </c:pt>
                <c:pt idx="746">
                  <c:v>747.0</c:v>
                </c:pt>
                <c:pt idx="747">
                  <c:v>748.0</c:v>
                </c:pt>
                <c:pt idx="748">
                  <c:v>749.0</c:v>
                </c:pt>
                <c:pt idx="749">
                  <c:v>750.0</c:v>
                </c:pt>
                <c:pt idx="750">
                  <c:v>751.0</c:v>
                </c:pt>
                <c:pt idx="751">
                  <c:v>752.0</c:v>
                </c:pt>
                <c:pt idx="752">
                  <c:v>753.0</c:v>
                </c:pt>
                <c:pt idx="753">
                  <c:v>754.0</c:v>
                </c:pt>
                <c:pt idx="754">
                  <c:v>755.0</c:v>
                </c:pt>
                <c:pt idx="755">
                  <c:v>756.0</c:v>
                </c:pt>
                <c:pt idx="756">
                  <c:v>757.0</c:v>
                </c:pt>
                <c:pt idx="757">
                  <c:v>758.0</c:v>
                </c:pt>
                <c:pt idx="758">
                  <c:v>759.0</c:v>
                </c:pt>
                <c:pt idx="759">
                  <c:v>760.0</c:v>
                </c:pt>
                <c:pt idx="760">
                  <c:v>761.0</c:v>
                </c:pt>
                <c:pt idx="761">
                  <c:v>762.0</c:v>
                </c:pt>
                <c:pt idx="762">
                  <c:v>763.0</c:v>
                </c:pt>
                <c:pt idx="763">
                  <c:v>764.0</c:v>
                </c:pt>
                <c:pt idx="764">
                  <c:v>765.0</c:v>
                </c:pt>
                <c:pt idx="765">
                  <c:v>766.0</c:v>
                </c:pt>
                <c:pt idx="766">
                  <c:v>767.0</c:v>
                </c:pt>
                <c:pt idx="767">
                  <c:v>768.0</c:v>
                </c:pt>
                <c:pt idx="768">
                  <c:v>769.0</c:v>
                </c:pt>
                <c:pt idx="769">
                  <c:v>770.0</c:v>
                </c:pt>
                <c:pt idx="770">
                  <c:v>771.0</c:v>
                </c:pt>
                <c:pt idx="771">
                  <c:v>772.0</c:v>
                </c:pt>
                <c:pt idx="772">
                  <c:v>773.0</c:v>
                </c:pt>
                <c:pt idx="773">
                  <c:v>774.0</c:v>
                </c:pt>
                <c:pt idx="774">
                  <c:v>775.0</c:v>
                </c:pt>
                <c:pt idx="775">
                  <c:v>776.0</c:v>
                </c:pt>
                <c:pt idx="776">
                  <c:v>777.0</c:v>
                </c:pt>
                <c:pt idx="777">
                  <c:v>778.0</c:v>
                </c:pt>
                <c:pt idx="778">
                  <c:v>779.0</c:v>
                </c:pt>
                <c:pt idx="779">
                  <c:v>780.0</c:v>
                </c:pt>
                <c:pt idx="780">
                  <c:v>781.0</c:v>
                </c:pt>
                <c:pt idx="781">
                  <c:v>782.0</c:v>
                </c:pt>
                <c:pt idx="782">
                  <c:v>783.0</c:v>
                </c:pt>
                <c:pt idx="783">
                  <c:v>784.0</c:v>
                </c:pt>
                <c:pt idx="784">
                  <c:v>785.0</c:v>
                </c:pt>
                <c:pt idx="785">
                  <c:v>786.0</c:v>
                </c:pt>
                <c:pt idx="786">
                  <c:v>787.0</c:v>
                </c:pt>
                <c:pt idx="787">
                  <c:v>788.0</c:v>
                </c:pt>
                <c:pt idx="788">
                  <c:v>789.0</c:v>
                </c:pt>
                <c:pt idx="789">
                  <c:v>790.0</c:v>
                </c:pt>
                <c:pt idx="790">
                  <c:v>791.0</c:v>
                </c:pt>
                <c:pt idx="791">
                  <c:v>792.0</c:v>
                </c:pt>
                <c:pt idx="792">
                  <c:v>793.0</c:v>
                </c:pt>
                <c:pt idx="793">
                  <c:v>794.0</c:v>
                </c:pt>
                <c:pt idx="794">
                  <c:v>795.0</c:v>
                </c:pt>
                <c:pt idx="795">
                  <c:v>796.0</c:v>
                </c:pt>
                <c:pt idx="796">
                  <c:v>797.0</c:v>
                </c:pt>
                <c:pt idx="797">
                  <c:v>798.0</c:v>
                </c:pt>
                <c:pt idx="798">
                  <c:v>799.0</c:v>
                </c:pt>
                <c:pt idx="799">
                  <c:v>800.0</c:v>
                </c:pt>
                <c:pt idx="800">
                  <c:v>801.0</c:v>
                </c:pt>
                <c:pt idx="801">
                  <c:v>802.0</c:v>
                </c:pt>
                <c:pt idx="802">
                  <c:v>803.0</c:v>
                </c:pt>
                <c:pt idx="803">
                  <c:v>804.0</c:v>
                </c:pt>
                <c:pt idx="804">
                  <c:v>805.0</c:v>
                </c:pt>
                <c:pt idx="805">
                  <c:v>806.0</c:v>
                </c:pt>
                <c:pt idx="806">
                  <c:v>807.0</c:v>
                </c:pt>
                <c:pt idx="807">
                  <c:v>808.0</c:v>
                </c:pt>
                <c:pt idx="808">
                  <c:v>809.0</c:v>
                </c:pt>
                <c:pt idx="809">
                  <c:v>810.0</c:v>
                </c:pt>
                <c:pt idx="810">
                  <c:v>811.0</c:v>
                </c:pt>
                <c:pt idx="811">
                  <c:v>812.0</c:v>
                </c:pt>
                <c:pt idx="812">
                  <c:v>813.0</c:v>
                </c:pt>
                <c:pt idx="813">
                  <c:v>814.0</c:v>
                </c:pt>
                <c:pt idx="814">
                  <c:v>815.0</c:v>
                </c:pt>
                <c:pt idx="815">
                  <c:v>816.0</c:v>
                </c:pt>
                <c:pt idx="816">
                  <c:v>817.0</c:v>
                </c:pt>
                <c:pt idx="817">
                  <c:v>818.0</c:v>
                </c:pt>
                <c:pt idx="818">
                  <c:v>819.0</c:v>
                </c:pt>
                <c:pt idx="819">
                  <c:v>820.0</c:v>
                </c:pt>
                <c:pt idx="820">
                  <c:v>821.0</c:v>
                </c:pt>
                <c:pt idx="821">
                  <c:v>822.0</c:v>
                </c:pt>
                <c:pt idx="822">
                  <c:v>823.0</c:v>
                </c:pt>
                <c:pt idx="823">
                  <c:v>824.0</c:v>
                </c:pt>
                <c:pt idx="824">
                  <c:v>825.0</c:v>
                </c:pt>
                <c:pt idx="825">
                  <c:v>826.0</c:v>
                </c:pt>
                <c:pt idx="826">
                  <c:v>827.0</c:v>
                </c:pt>
                <c:pt idx="827">
                  <c:v>828.0</c:v>
                </c:pt>
                <c:pt idx="828">
                  <c:v>829.0</c:v>
                </c:pt>
                <c:pt idx="829">
                  <c:v>830.0</c:v>
                </c:pt>
                <c:pt idx="830">
                  <c:v>831.0</c:v>
                </c:pt>
                <c:pt idx="831">
                  <c:v>832.0</c:v>
                </c:pt>
                <c:pt idx="832">
                  <c:v>833.0</c:v>
                </c:pt>
                <c:pt idx="833">
                  <c:v>834.0</c:v>
                </c:pt>
                <c:pt idx="834">
                  <c:v>835.0</c:v>
                </c:pt>
                <c:pt idx="835">
                  <c:v>836.0</c:v>
                </c:pt>
                <c:pt idx="836">
                  <c:v>837.0</c:v>
                </c:pt>
                <c:pt idx="837">
                  <c:v>838.0</c:v>
                </c:pt>
                <c:pt idx="838">
                  <c:v>839.0</c:v>
                </c:pt>
                <c:pt idx="839">
                  <c:v>840.0</c:v>
                </c:pt>
                <c:pt idx="840">
                  <c:v>841.0</c:v>
                </c:pt>
                <c:pt idx="841">
                  <c:v>842.0</c:v>
                </c:pt>
                <c:pt idx="842">
                  <c:v>843.0</c:v>
                </c:pt>
                <c:pt idx="843">
                  <c:v>844.0</c:v>
                </c:pt>
                <c:pt idx="844">
                  <c:v>845.0</c:v>
                </c:pt>
                <c:pt idx="845">
                  <c:v>846.0</c:v>
                </c:pt>
                <c:pt idx="846">
                  <c:v>847.0</c:v>
                </c:pt>
                <c:pt idx="847">
                  <c:v>848.0</c:v>
                </c:pt>
                <c:pt idx="848">
                  <c:v>849.0</c:v>
                </c:pt>
                <c:pt idx="849">
                  <c:v>850.0</c:v>
                </c:pt>
                <c:pt idx="850">
                  <c:v>851.0</c:v>
                </c:pt>
                <c:pt idx="851">
                  <c:v>852.0</c:v>
                </c:pt>
                <c:pt idx="852">
                  <c:v>853.0</c:v>
                </c:pt>
                <c:pt idx="853">
                  <c:v>854.0</c:v>
                </c:pt>
                <c:pt idx="854">
                  <c:v>855.0</c:v>
                </c:pt>
                <c:pt idx="855">
                  <c:v>856.0</c:v>
                </c:pt>
                <c:pt idx="856">
                  <c:v>857.0</c:v>
                </c:pt>
                <c:pt idx="857">
                  <c:v>858.0</c:v>
                </c:pt>
                <c:pt idx="858">
                  <c:v>859.0</c:v>
                </c:pt>
                <c:pt idx="859">
                  <c:v>860.0</c:v>
                </c:pt>
                <c:pt idx="860">
                  <c:v>861.0</c:v>
                </c:pt>
                <c:pt idx="861">
                  <c:v>862.0</c:v>
                </c:pt>
                <c:pt idx="862">
                  <c:v>863.0</c:v>
                </c:pt>
                <c:pt idx="863">
                  <c:v>864.0</c:v>
                </c:pt>
                <c:pt idx="864">
                  <c:v>865.0</c:v>
                </c:pt>
                <c:pt idx="865">
                  <c:v>866.0</c:v>
                </c:pt>
                <c:pt idx="866">
                  <c:v>867.0</c:v>
                </c:pt>
                <c:pt idx="867">
                  <c:v>868.0</c:v>
                </c:pt>
                <c:pt idx="868">
                  <c:v>869.0</c:v>
                </c:pt>
                <c:pt idx="869">
                  <c:v>870.0</c:v>
                </c:pt>
                <c:pt idx="870">
                  <c:v>871.0</c:v>
                </c:pt>
                <c:pt idx="871">
                  <c:v>872.0</c:v>
                </c:pt>
                <c:pt idx="872">
                  <c:v>873.0</c:v>
                </c:pt>
                <c:pt idx="873">
                  <c:v>874.0</c:v>
                </c:pt>
                <c:pt idx="874">
                  <c:v>875.0</c:v>
                </c:pt>
                <c:pt idx="875">
                  <c:v>876.0</c:v>
                </c:pt>
                <c:pt idx="876">
                  <c:v>877.0</c:v>
                </c:pt>
                <c:pt idx="877">
                  <c:v>878.0</c:v>
                </c:pt>
                <c:pt idx="878">
                  <c:v>879.0</c:v>
                </c:pt>
                <c:pt idx="879">
                  <c:v>880.0</c:v>
                </c:pt>
                <c:pt idx="880">
                  <c:v>881.0</c:v>
                </c:pt>
                <c:pt idx="881">
                  <c:v>882.0</c:v>
                </c:pt>
                <c:pt idx="882">
                  <c:v>883.0</c:v>
                </c:pt>
                <c:pt idx="883">
                  <c:v>884.0</c:v>
                </c:pt>
                <c:pt idx="884">
                  <c:v>885.0</c:v>
                </c:pt>
                <c:pt idx="885">
                  <c:v>886.0</c:v>
                </c:pt>
                <c:pt idx="886">
                  <c:v>887.0</c:v>
                </c:pt>
                <c:pt idx="887">
                  <c:v>888.0</c:v>
                </c:pt>
                <c:pt idx="888">
                  <c:v>889.0</c:v>
                </c:pt>
                <c:pt idx="889">
                  <c:v>890.0</c:v>
                </c:pt>
                <c:pt idx="890">
                  <c:v>891.0</c:v>
                </c:pt>
                <c:pt idx="891">
                  <c:v>892.0</c:v>
                </c:pt>
                <c:pt idx="892">
                  <c:v>893.0</c:v>
                </c:pt>
                <c:pt idx="893">
                  <c:v>894.0</c:v>
                </c:pt>
                <c:pt idx="894">
                  <c:v>895.0</c:v>
                </c:pt>
                <c:pt idx="895">
                  <c:v>896.0</c:v>
                </c:pt>
                <c:pt idx="896">
                  <c:v>897.0</c:v>
                </c:pt>
                <c:pt idx="897">
                  <c:v>898.0</c:v>
                </c:pt>
                <c:pt idx="898">
                  <c:v>899.0</c:v>
                </c:pt>
                <c:pt idx="899">
                  <c:v>900.0</c:v>
                </c:pt>
                <c:pt idx="900">
                  <c:v>901.0</c:v>
                </c:pt>
                <c:pt idx="901">
                  <c:v>902.0</c:v>
                </c:pt>
                <c:pt idx="902">
                  <c:v>903.0</c:v>
                </c:pt>
                <c:pt idx="903">
                  <c:v>904.0</c:v>
                </c:pt>
                <c:pt idx="904">
                  <c:v>905.0</c:v>
                </c:pt>
                <c:pt idx="905">
                  <c:v>906.0</c:v>
                </c:pt>
                <c:pt idx="906">
                  <c:v>907.0</c:v>
                </c:pt>
                <c:pt idx="907">
                  <c:v>908.0</c:v>
                </c:pt>
                <c:pt idx="908">
                  <c:v>909.0</c:v>
                </c:pt>
                <c:pt idx="909">
                  <c:v>910.0</c:v>
                </c:pt>
                <c:pt idx="910">
                  <c:v>911.0</c:v>
                </c:pt>
                <c:pt idx="911">
                  <c:v>912.0</c:v>
                </c:pt>
                <c:pt idx="912">
                  <c:v>913.0</c:v>
                </c:pt>
                <c:pt idx="913">
                  <c:v>914.0</c:v>
                </c:pt>
                <c:pt idx="914">
                  <c:v>915.0</c:v>
                </c:pt>
                <c:pt idx="915">
                  <c:v>916.0</c:v>
                </c:pt>
                <c:pt idx="916">
                  <c:v>917.0</c:v>
                </c:pt>
                <c:pt idx="917">
                  <c:v>918.0</c:v>
                </c:pt>
                <c:pt idx="918">
                  <c:v>919.0</c:v>
                </c:pt>
                <c:pt idx="919">
                  <c:v>920.0</c:v>
                </c:pt>
                <c:pt idx="920">
                  <c:v>921.0</c:v>
                </c:pt>
                <c:pt idx="921">
                  <c:v>922.0</c:v>
                </c:pt>
                <c:pt idx="922">
                  <c:v>923.0</c:v>
                </c:pt>
                <c:pt idx="923">
                  <c:v>924.0</c:v>
                </c:pt>
                <c:pt idx="924">
                  <c:v>925.0</c:v>
                </c:pt>
                <c:pt idx="925">
                  <c:v>926.0</c:v>
                </c:pt>
                <c:pt idx="926">
                  <c:v>927.0</c:v>
                </c:pt>
                <c:pt idx="927">
                  <c:v>928.0</c:v>
                </c:pt>
                <c:pt idx="928">
                  <c:v>929.0</c:v>
                </c:pt>
                <c:pt idx="929">
                  <c:v>930.0</c:v>
                </c:pt>
                <c:pt idx="930">
                  <c:v>931.0</c:v>
                </c:pt>
                <c:pt idx="931">
                  <c:v>932.0</c:v>
                </c:pt>
                <c:pt idx="932">
                  <c:v>933.0</c:v>
                </c:pt>
                <c:pt idx="933">
                  <c:v>934.0</c:v>
                </c:pt>
                <c:pt idx="934">
                  <c:v>935.0</c:v>
                </c:pt>
                <c:pt idx="935">
                  <c:v>936.0</c:v>
                </c:pt>
                <c:pt idx="936">
                  <c:v>937.0</c:v>
                </c:pt>
                <c:pt idx="937">
                  <c:v>938.0</c:v>
                </c:pt>
                <c:pt idx="938">
                  <c:v>939.0</c:v>
                </c:pt>
                <c:pt idx="939">
                  <c:v>940.0</c:v>
                </c:pt>
                <c:pt idx="940">
                  <c:v>941.0</c:v>
                </c:pt>
                <c:pt idx="941">
                  <c:v>942.0</c:v>
                </c:pt>
                <c:pt idx="942">
                  <c:v>943.0</c:v>
                </c:pt>
                <c:pt idx="943">
                  <c:v>944.0</c:v>
                </c:pt>
                <c:pt idx="944">
                  <c:v>945.0</c:v>
                </c:pt>
                <c:pt idx="945">
                  <c:v>946.0</c:v>
                </c:pt>
                <c:pt idx="946">
                  <c:v>947.0</c:v>
                </c:pt>
                <c:pt idx="947">
                  <c:v>948.0</c:v>
                </c:pt>
                <c:pt idx="948">
                  <c:v>949.0</c:v>
                </c:pt>
                <c:pt idx="949">
                  <c:v>950.0</c:v>
                </c:pt>
                <c:pt idx="950">
                  <c:v>951.0</c:v>
                </c:pt>
                <c:pt idx="951">
                  <c:v>952.0</c:v>
                </c:pt>
                <c:pt idx="952">
                  <c:v>953.0</c:v>
                </c:pt>
                <c:pt idx="953">
                  <c:v>954.0</c:v>
                </c:pt>
                <c:pt idx="954">
                  <c:v>955.0</c:v>
                </c:pt>
                <c:pt idx="955">
                  <c:v>956.0</c:v>
                </c:pt>
                <c:pt idx="956">
                  <c:v>957.0</c:v>
                </c:pt>
                <c:pt idx="957">
                  <c:v>958.0</c:v>
                </c:pt>
                <c:pt idx="958">
                  <c:v>959.0</c:v>
                </c:pt>
                <c:pt idx="959">
                  <c:v>960.0</c:v>
                </c:pt>
                <c:pt idx="960">
                  <c:v>961.0</c:v>
                </c:pt>
                <c:pt idx="961">
                  <c:v>962.0</c:v>
                </c:pt>
                <c:pt idx="962">
                  <c:v>963.0</c:v>
                </c:pt>
                <c:pt idx="963">
                  <c:v>964.0</c:v>
                </c:pt>
                <c:pt idx="964">
                  <c:v>965.0</c:v>
                </c:pt>
                <c:pt idx="965">
                  <c:v>966.0</c:v>
                </c:pt>
                <c:pt idx="966">
                  <c:v>967.0</c:v>
                </c:pt>
                <c:pt idx="967">
                  <c:v>968.0</c:v>
                </c:pt>
                <c:pt idx="968">
                  <c:v>969.0</c:v>
                </c:pt>
                <c:pt idx="969">
                  <c:v>970.0</c:v>
                </c:pt>
                <c:pt idx="970">
                  <c:v>971.0</c:v>
                </c:pt>
                <c:pt idx="971">
                  <c:v>972.0</c:v>
                </c:pt>
                <c:pt idx="972">
                  <c:v>973.0</c:v>
                </c:pt>
                <c:pt idx="973">
                  <c:v>974.0</c:v>
                </c:pt>
                <c:pt idx="974">
                  <c:v>975.0</c:v>
                </c:pt>
                <c:pt idx="975">
                  <c:v>976.0</c:v>
                </c:pt>
                <c:pt idx="976">
                  <c:v>977.0</c:v>
                </c:pt>
                <c:pt idx="977">
                  <c:v>978.0</c:v>
                </c:pt>
                <c:pt idx="978">
                  <c:v>979.0</c:v>
                </c:pt>
                <c:pt idx="979">
                  <c:v>980.0</c:v>
                </c:pt>
                <c:pt idx="980">
                  <c:v>981.0</c:v>
                </c:pt>
                <c:pt idx="981">
                  <c:v>982.0</c:v>
                </c:pt>
                <c:pt idx="982">
                  <c:v>983.0</c:v>
                </c:pt>
                <c:pt idx="983">
                  <c:v>984.0</c:v>
                </c:pt>
                <c:pt idx="984">
                  <c:v>985.0</c:v>
                </c:pt>
                <c:pt idx="985">
                  <c:v>986.0</c:v>
                </c:pt>
                <c:pt idx="986">
                  <c:v>987.0</c:v>
                </c:pt>
                <c:pt idx="987">
                  <c:v>988.0</c:v>
                </c:pt>
                <c:pt idx="988">
                  <c:v>989.0</c:v>
                </c:pt>
                <c:pt idx="989">
                  <c:v>990.0</c:v>
                </c:pt>
                <c:pt idx="990">
                  <c:v>991.0</c:v>
                </c:pt>
                <c:pt idx="991">
                  <c:v>992.0</c:v>
                </c:pt>
                <c:pt idx="992">
                  <c:v>993.0</c:v>
                </c:pt>
                <c:pt idx="993">
                  <c:v>994.0</c:v>
                </c:pt>
                <c:pt idx="994">
                  <c:v>995.0</c:v>
                </c:pt>
                <c:pt idx="995">
                  <c:v>996.0</c:v>
                </c:pt>
                <c:pt idx="996">
                  <c:v>997.0</c:v>
                </c:pt>
                <c:pt idx="997">
                  <c:v>998.0</c:v>
                </c:pt>
                <c:pt idx="998">
                  <c:v>999.0</c:v>
                </c:pt>
                <c:pt idx="999">
                  <c:v>1000.0</c:v>
                </c:pt>
                <c:pt idx="1000">
                  <c:v>1001.0</c:v>
                </c:pt>
                <c:pt idx="1001">
                  <c:v>1002.0</c:v>
                </c:pt>
                <c:pt idx="1002">
                  <c:v>1003.0</c:v>
                </c:pt>
                <c:pt idx="1003">
                  <c:v>1004.0</c:v>
                </c:pt>
                <c:pt idx="1004">
                  <c:v>1005.0</c:v>
                </c:pt>
                <c:pt idx="1005">
                  <c:v>1006.0</c:v>
                </c:pt>
                <c:pt idx="1006">
                  <c:v>1007.0</c:v>
                </c:pt>
                <c:pt idx="1007">
                  <c:v>1008.0</c:v>
                </c:pt>
                <c:pt idx="1008">
                  <c:v>1009.0</c:v>
                </c:pt>
                <c:pt idx="1009">
                  <c:v>1010.0</c:v>
                </c:pt>
                <c:pt idx="1010">
                  <c:v>1011.0</c:v>
                </c:pt>
                <c:pt idx="1011">
                  <c:v>1012.0</c:v>
                </c:pt>
                <c:pt idx="1012">
                  <c:v>1013.0</c:v>
                </c:pt>
                <c:pt idx="1013">
                  <c:v>1014.0</c:v>
                </c:pt>
                <c:pt idx="1014">
                  <c:v>1015.0</c:v>
                </c:pt>
                <c:pt idx="1015">
                  <c:v>1016.0</c:v>
                </c:pt>
                <c:pt idx="1016">
                  <c:v>1017.0</c:v>
                </c:pt>
                <c:pt idx="1017">
                  <c:v>1018.0</c:v>
                </c:pt>
                <c:pt idx="1018">
                  <c:v>1019.0</c:v>
                </c:pt>
                <c:pt idx="1019">
                  <c:v>1020.0</c:v>
                </c:pt>
                <c:pt idx="1020">
                  <c:v>1021.0</c:v>
                </c:pt>
                <c:pt idx="1021">
                  <c:v>1022.0</c:v>
                </c:pt>
                <c:pt idx="1022">
                  <c:v>1023.0</c:v>
                </c:pt>
                <c:pt idx="1023">
                  <c:v>1024.0</c:v>
                </c:pt>
                <c:pt idx="1024">
                  <c:v>1025.0</c:v>
                </c:pt>
                <c:pt idx="1025">
                  <c:v>1026.0</c:v>
                </c:pt>
                <c:pt idx="1026">
                  <c:v>1027.0</c:v>
                </c:pt>
                <c:pt idx="1027">
                  <c:v>1028.0</c:v>
                </c:pt>
                <c:pt idx="1028">
                  <c:v>1029.0</c:v>
                </c:pt>
                <c:pt idx="1029">
                  <c:v>1030.0</c:v>
                </c:pt>
                <c:pt idx="1030">
                  <c:v>1031.0</c:v>
                </c:pt>
                <c:pt idx="1031">
                  <c:v>1032.0</c:v>
                </c:pt>
                <c:pt idx="1032">
                  <c:v>1033.0</c:v>
                </c:pt>
                <c:pt idx="1033">
                  <c:v>1034.0</c:v>
                </c:pt>
                <c:pt idx="1034">
                  <c:v>1035.0</c:v>
                </c:pt>
                <c:pt idx="1035">
                  <c:v>1036.0</c:v>
                </c:pt>
                <c:pt idx="1036">
                  <c:v>1037.0</c:v>
                </c:pt>
                <c:pt idx="1037">
                  <c:v>1038.0</c:v>
                </c:pt>
                <c:pt idx="1038">
                  <c:v>1039.0</c:v>
                </c:pt>
                <c:pt idx="1039">
                  <c:v>1040.0</c:v>
                </c:pt>
                <c:pt idx="1040">
                  <c:v>1041.0</c:v>
                </c:pt>
                <c:pt idx="1041">
                  <c:v>1042.0</c:v>
                </c:pt>
                <c:pt idx="1042">
                  <c:v>1043.0</c:v>
                </c:pt>
                <c:pt idx="1043">
                  <c:v>1044.0</c:v>
                </c:pt>
                <c:pt idx="1044">
                  <c:v>1045.0</c:v>
                </c:pt>
                <c:pt idx="1045">
                  <c:v>1046.0</c:v>
                </c:pt>
                <c:pt idx="1046">
                  <c:v>1047.0</c:v>
                </c:pt>
                <c:pt idx="1047">
                  <c:v>1048.0</c:v>
                </c:pt>
                <c:pt idx="1048">
                  <c:v>1049.0</c:v>
                </c:pt>
                <c:pt idx="1049">
                  <c:v>1050.0</c:v>
                </c:pt>
                <c:pt idx="1050">
                  <c:v>1051.0</c:v>
                </c:pt>
                <c:pt idx="1051">
                  <c:v>1052.0</c:v>
                </c:pt>
                <c:pt idx="1052">
                  <c:v>1053.0</c:v>
                </c:pt>
                <c:pt idx="1053">
                  <c:v>1054.0</c:v>
                </c:pt>
                <c:pt idx="1054">
                  <c:v>1055.0</c:v>
                </c:pt>
                <c:pt idx="1055">
                  <c:v>1056.0</c:v>
                </c:pt>
                <c:pt idx="1056">
                  <c:v>1057.0</c:v>
                </c:pt>
                <c:pt idx="1057">
                  <c:v>1058.0</c:v>
                </c:pt>
                <c:pt idx="1058">
                  <c:v>1059.0</c:v>
                </c:pt>
                <c:pt idx="1059">
                  <c:v>1060.0</c:v>
                </c:pt>
                <c:pt idx="1060">
                  <c:v>1061.0</c:v>
                </c:pt>
                <c:pt idx="1061">
                  <c:v>1062.0</c:v>
                </c:pt>
                <c:pt idx="1062">
                  <c:v>1063.0</c:v>
                </c:pt>
                <c:pt idx="1063">
                  <c:v>1064.0</c:v>
                </c:pt>
                <c:pt idx="1064">
                  <c:v>1065.0</c:v>
                </c:pt>
                <c:pt idx="1065">
                  <c:v>1066.0</c:v>
                </c:pt>
                <c:pt idx="1066">
                  <c:v>1067.0</c:v>
                </c:pt>
                <c:pt idx="1067">
                  <c:v>1068.0</c:v>
                </c:pt>
                <c:pt idx="1068">
                  <c:v>1069.0</c:v>
                </c:pt>
                <c:pt idx="1069">
                  <c:v>1070.0</c:v>
                </c:pt>
                <c:pt idx="1070">
                  <c:v>1071.0</c:v>
                </c:pt>
                <c:pt idx="1071">
                  <c:v>1072.0</c:v>
                </c:pt>
                <c:pt idx="1072">
                  <c:v>1073.0</c:v>
                </c:pt>
                <c:pt idx="1073">
                  <c:v>1074.0</c:v>
                </c:pt>
                <c:pt idx="1074">
                  <c:v>1075.0</c:v>
                </c:pt>
                <c:pt idx="1075">
                  <c:v>1076.0</c:v>
                </c:pt>
                <c:pt idx="1076">
                  <c:v>1077.0</c:v>
                </c:pt>
                <c:pt idx="1077">
                  <c:v>1078.0</c:v>
                </c:pt>
                <c:pt idx="1078">
                  <c:v>1079.0</c:v>
                </c:pt>
                <c:pt idx="1079">
                  <c:v>1080.0</c:v>
                </c:pt>
                <c:pt idx="1080">
                  <c:v>1081.0</c:v>
                </c:pt>
                <c:pt idx="1081">
                  <c:v>1082.0</c:v>
                </c:pt>
                <c:pt idx="1082">
                  <c:v>1083.0</c:v>
                </c:pt>
                <c:pt idx="1083">
                  <c:v>1084.0</c:v>
                </c:pt>
                <c:pt idx="1084">
                  <c:v>1085.0</c:v>
                </c:pt>
                <c:pt idx="1085">
                  <c:v>1086.0</c:v>
                </c:pt>
                <c:pt idx="1086">
                  <c:v>1087.0</c:v>
                </c:pt>
                <c:pt idx="1087">
                  <c:v>1088.0</c:v>
                </c:pt>
                <c:pt idx="1088">
                  <c:v>1089.0</c:v>
                </c:pt>
                <c:pt idx="1089">
                  <c:v>1090.0</c:v>
                </c:pt>
                <c:pt idx="1090">
                  <c:v>1091.0</c:v>
                </c:pt>
                <c:pt idx="1091">
                  <c:v>1092.0</c:v>
                </c:pt>
                <c:pt idx="1092">
                  <c:v>1093.0</c:v>
                </c:pt>
                <c:pt idx="1093">
                  <c:v>1094.0</c:v>
                </c:pt>
                <c:pt idx="1094">
                  <c:v>1095.0</c:v>
                </c:pt>
                <c:pt idx="1095">
                  <c:v>1096.0</c:v>
                </c:pt>
                <c:pt idx="1096">
                  <c:v>1097.0</c:v>
                </c:pt>
                <c:pt idx="1097">
                  <c:v>1098.0</c:v>
                </c:pt>
                <c:pt idx="1098">
                  <c:v>1099.0</c:v>
                </c:pt>
                <c:pt idx="1099">
                  <c:v>1100.0</c:v>
                </c:pt>
                <c:pt idx="1100">
                  <c:v>1101.0</c:v>
                </c:pt>
                <c:pt idx="1101">
                  <c:v>1102.0</c:v>
                </c:pt>
                <c:pt idx="1102">
                  <c:v>1103.0</c:v>
                </c:pt>
                <c:pt idx="1103">
                  <c:v>1104.0</c:v>
                </c:pt>
                <c:pt idx="1104">
                  <c:v>1105.0</c:v>
                </c:pt>
                <c:pt idx="1105">
                  <c:v>1106.0</c:v>
                </c:pt>
                <c:pt idx="1106">
                  <c:v>1107.0</c:v>
                </c:pt>
                <c:pt idx="1107">
                  <c:v>1108.0</c:v>
                </c:pt>
                <c:pt idx="1108">
                  <c:v>1109.0</c:v>
                </c:pt>
                <c:pt idx="1109">
                  <c:v>1110.0</c:v>
                </c:pt>
                <c:pt idx="1110">
                  <c:v>1111.0</c:v>
                </c:pt>
                <c:pt idx="1111">
                  <c:v>1112.0</c:v>
                </c:pt>
                <c:pt idx="1112">
                  <c:v>1113.0</c:v>
                </c:pt>
                <c:pt idx="1113">
                  <c:v>1114.0</c:v>
                </c:pt>
                <c:pt idx="1114">
                  <c:v>1115.0</c:v>
                </c:pt>
                <c:pt idx="1115">
                  <c:v>1116.0</c:v>
                </c:pt>
                <c:pt idx="1116">
                  <c:v>1117.0</c:v>
                </c:pt>
                <c:pt idx="1117">
                  <c:v>1118.0</c:v>
                </c:pt>
                <c:pt idx="1118">
                  <c:v>1119.0</c:v>
                </c:pt>
                <c:pt idx="1119">
                  <c:v>1120.0</c:v>
                </c:pt>
                <c:pt idx="1120">
                  <c:v>1121.0</c:v>
                </c:pt>
                <c:pt idx="1121">
                  <c:v>1122.0</c:v>
                </c:pt>
                <c:pt idx="1122">
                  <c:v>1123.0</c:v>
                </c:pt>
                <c:pt idx="1123">
                  <c:v>1124.0</c:v>
                </c:pt>
                <c:pt idx="1124">
                  <c:v>1125.0</c:v>
                </c:pt>
                <c:pt idx="1125">
                  <c:v>1126.0</c:v>
                </c:pt>
                <c:pt idx="1126">
                  <c:v>1127.0</c:v>
                </c:pt>
                <c:pt idx="1127">
                  <c:v>1128.0</c:v>
                </c:pt>
                <c:pt idx="1128">
                  <c:v>1129.0</c:v>
                </c:pt>
                <c:pt idx="1129">
                  <c:v>1130.0</c:v>
                </c:pt>
                <c:pt idx="1130">
                  <c:v>1131.0</c:v>
                </c:pt>
                <c:pt idx="1131">
                  <c:v>1132.0</c:v>
                </c:pt>
                <c:pt idx="1132">
                  <c:v>1133.0</c:v>
                </c:pt>
                <c:pt idx="1133">
                  <c:v>1134.0</c:v>
                </c:pt>
                <c:pt idx="1134">
                  <c:v>1135.0</c:v>
                </c:pt>
                <c:pt idx="1135">
                  <c:v>1136.0</c:v>
                </c:pt>
                <c:pt idx="1136">
                  <c:v>1137.0</c:v>
                </c:pt>
                <c:pt idx="1137">
                  <c:v>1138.0</c:v>
                </c:pt>
                <c:pt idx="1138">
                  <c:v>1139.0</c:v>
                </c:pt>
                <c:pt idx="1139">
                  <c:v>1140.0</c:v>
                </c:pt>
                <c:pt idx="1140">
                  <c:v>1141.0</c:v>
                </c:pt>
                <c:pt idx="1141">
                  <c:v>1142.0</c:v>
                </c:pt>
                <c:pt idx="1142">
                  <c:v>1143.0</c:v>
                </c:pt>
                <c:pt idx="1143">
                  <c:v>1144.0</c:v>
                </c:pt>
                <c:pt idx="1144">
                  <c:v>1145.0</c:v>
                </c:pt>
                <c:pt idx="1145">
                  <c:v>1146.0</c:v>
                </c:pt>
                <c:pt idx="1146">
                  <c:v>1147.0</c:v>
                </c:pt>
                <c:pt idx="1147">
                  <c:v>1148.0</c:v>
                </c:pt>
                <c:pt idx="1148">
                  <c:v>1149.0</c:v>
                </c:pt>
                <c:pt idx="1149">
                  <c:v>1150.0</c:v>
                </c:pt>
                <c:pt idx="1150">
                  <c:v>1151.0</c:v>
                </c:pt>
                <c:pt idx="1151">
                  <c:v>1152.0</c:v>
                </c:pt>
                <c:pt idx="1152">
                  <c:v>1153.0</c:v>
                </c:pt>
                <c:pt idx="1153">
                  <c:v>1154.0</c:v>
                </c:pt>
                <c:pt idx="1154">
                  <c:v>1155.0</c:v>
                </c:pt>
                <c:pt idx="1155">
                  <c:v>1156.0</c:v>
                </c:pt>
                <c:pt idx="1156">
                  <c:v>1157.0</c:v>
                </c:pt>
                <c:pt idx="1157">
                  <c:v>1158.0</c:v>
                </c:pt>
                <c:pt idx="1158">
                  <c:v>1159.0</c:v>
                </c:pt>
                <c:pt idx="1159">
                  <c:v>1160.0</c:v>
                </c:pt>
                <c:pt idx="1160">
                  <c:v>1161.0</c:v>
                </c:pt>
                <c:pt idx="1161">
                  <c:v>1162.0</c:v>
                </c:pt>
                <c:pt idx="1162">
                  <c:v>1163.0</c:v>
                </c:pt>
                <c:pt idx="1163">
                  <c:v>1164.0</c:v>
                </c:pt>
                <c:pt idx="1164">
                  <c:v>1165.0</c:v>
                </c:pt>
                <c:pt idx="1165">
                  <c:v>1166.0</c:v>
                </c:pt>
                <c:pt idx="1166">
                  <c:v>1167.0</c:v>
                </c:pt>
                <c:pt idx="1167">
                  <c:v>1168.0</c:v>
                </c:pt>
                <c:pt idx="1168">
                  <c:v>1169.0</c:v>
                </c:pt>
                <c:pt idx="1169">
                  <c:v>1170.0</c:v>
                </c:pt>
                <c:pt idx="1170">
                  <c:v>1171.0</c:v>
                </c:pt>
                <c:pt idx="1171">
                  <c:v>1172.0</c:v>
                </c:pt>
                <c:pt idx="1172">
                  <c:v>1173.0</c:v>
                </c:pt>
                <c:pt idx="1173">
                  <c:v>1174.0</c:v>
                </c:pt>
                <c:pt idx="1174">
                  <c:v>1175.0</c:v>
                </c:pt>
                <c:pt idx="1175">
                  <c:v>1176.0</c:v>
                </c:pt>
                <c:pt idx="1176">
                  <c:v>1177.0</c:v>
                </c:pt>
                <c:pt idx="1177">
                  <c:v>1178.0</c:v>
                </c:pt>
                <c:pt idx="1178">
                  <c:v>1179.0</c:v>
                </c:pt>
                <c:pt idx="1179">
                  <c:v>1180.0</c:v>
                </c:pt>
                <c:pt idx="1180">
                  <c:v>1181.0</c:v>
                </c:pt>
                <c:pt idx="1181">
                  <c:v>1182.0</c:v>
                </c:pt>
                <c:pt idx="1182">
                  <c:v>1183.0</c:v>
                </c:pt>
                <c:pt idx="1183">
                  <c:v>1184.0</c:v>
                </c:pt>
                <c:pt idx="1184">
                  <c:v>1185.0</c:v>
                </c:pt>
                <c:pt idx="1185">
                  <c:v>1186.0</c:v>
                </c:pt>
                <c:pt idx="1186">
                  <c:v>1187.0</c:v>
                </c:pt>
                <c:pt idx="1187">
                  <c:v>1188.0</c:v>
                </c:pt>
                <c:pt idx="1188">
                  <c:v>1189.0</c:v>
                </c:pt>
                <c:pt idx="1189">
                  <c:v>1190.0</c:v>
                </c:pt>
                <c:pt idx="1190">
                  <c:v>1191.0</c:v>
                </c:pt>
                <c:pt idx="1191">
                  <c:v>1192.0</c:v>
                </c:pt>
                <c:pt idx="1192">
                  <c:v>1193.0</c:v>
                </c:pt>
                <c:pt idx="1193">
                  <c:v>1194.0</c:v>
                </c:pt>
                <c:pt idx="1194">
                  <c:v>1195.0</c:v>
                </c:pt>
                <c:pt idx="1195">
                  <c:v>1196.0</c:v>
                </c:pt>
                <c:pt idx="1196">
                  <c:v>1197.0</c:v>
                </c:pt>
                <c:pt idx="1197">
                  <c:v>1198.0</c:v>
                </c:pt>
                <c:pt idx="1198">
                  <c:v>1199.0</c:v>
                </c:pt>
                <c:pt idx="1199">
                  <c:v>1200.0</c:v>
                </c:pt>
                <c:pt idx="1200">
                  <c:v>1201.0</c:v>
                </c:pt>
                <c:pt idx="1201">
                  <c:v>1202.0</c:v>
                </c:pt>
                <c:pt idx="1202">
                  <c:v>1203.0</c:v>
                </c:pt>
                <c:pt idx="1203">
                  <c:v>1204.0</c:v>
                </c:pt>
                <c:pt idx="1204">
                  <c:v>1205.0</c:v>
                </c:pt>
                <c:pt idx="1205">
                  <c:v>1206.0</c:v>
                </c:pt>
                <c:pt idx="1206">
                  <c:v>1207.0</c:v>
                </c:pt>
                <c:pt idx="1207">
                  <c:v>1208.0</c:v>
                </c:pt>
                <c:pt idx="1208">
                  <c:v>1209.0</c:v>
                </c:pt>
                <c:pt idx="1209">
                  <c:v>1210.0</c:v>
                </c:pt>
                <c:pt idx="1210">
                  <c:v>1211.0</c:v>
                </c:pt>
                <c:pt idx="1211">
                  <c:v>1212.0</c:v>
                </c:pt>
                <c:pt idx="1212">
                  <c:v>1213.0</c:v>
                </c:pt>
                <c:pt idx="1213">
                  <c:v>1214.0</c:v>
                </c:pt>
                <c:pt idx="1214">
                  <c:v>1215.0</c:v>
                </c:pt>
                <c:pt idx="1215">
                  <c:v>1216.0</c:v>
                </c:pt>
                <c:pt idx="1216">
                  <c:v>1217.0</c:v>
                </c:pt>
                <c:pt idx="1217">
                  <c:v>1218.0</c:v>
                </c:pt>
                <c:pt idx="1218">
                  <c:v>1219.0</c:v>
                </c:pt>
                <c:pt idx="1219">
                  <c:v>1220.0</c:v>
                </c:pt>
                <c:pt idx="1220">
                  <c:v>1221.0</c:v>
                </c:pt>
                <c:pt idx="1221">
                  <c:v>1222.0</c:v>
                </c:pt>
                <c:pt idx="1222">
                  <c:v>1223.0</c:v>
                </c:pt>
                <c:pt idx="1223">
                  <c:v>1224.0</c:v>
                </c:pt>
                <c:pt idx="1224">
                  <c:v>1225.0</c:v>
                </c:pt>
                <c:pt idx="1225">
                  <c:v>1226.0</c:v>
                </c:pt>
                <c:pt idx="1226">
                  <c:v>1227.0</c:v>
                </c:pt>
                <c:pt idx="1227">
                  <c:v>1228.0</c:v>
                </c:pt>
                <c:pt idx="1228">
                  <c:v>1229.0</c:v>
                </c:pt>
                <c:pt idx="1229">
                  <c:v>1230.0</c:v>
                </c:pt>
                <c:pt idx="1230">
                  <c:v>1231.0</c:v>
                </c:pt>
                <c:pt idx="1231">
                  <c:v>1232.0</c:v>
                </c:pt>
                <c:pt idx="1232">
                  <c:v>1233.0</c:v>
                </c:pt>
                <c:pt idx="1233">
                  <c:v>1234.0</c:v>
                </c:pt>
                <c:pt idx="1234">
                  <c:v>1235.0</c:v>
                </c:pt>
                <c:pt idx="1235">
                  <c:v>1236.0</c:v>
                </c:pt>
                <c:pt idx="1236">
                  <c:v>1237.0</c:v>
                </c:pt>
                <c:pt idx="1237">
                  <c:v>1238.0</c:v>
                </c:pt>
                <c:pt idx="1238">
                  <c:v>1239.0</c:v>
                </c:pt>
                <c:pt idx="1239">
                  <c:v>1240.0</c:v>
                </c:pt>
                <c:pt idx="1240">
                  <c:v>1241.0</c:v>
                </c:pt>
                <c:pt idx="1241">
                  <c:v>1242.0</c:v>
                </c:pt>
                <c:pt idx="1242">
                  <c:v>1243.0</c:v>
                </c:pt>
                <c:pt idx="1243">
                  <c:v>1244.0</c:v>
                </c:pt>
                <c:pt idx="1244">
                  <c:v>1245.0</c:v>
                </c:pt>
                <c:pt idx="1245">
                  <c:v>1246.0</c:v>
                </c:pt>
                <c:pt idx="1246">
                  <c:v>1247.0</c:v>
                </c:pt>
                <c:pt idx="1247">
                  <c:v>1248.0</c:v>
                </c:pt>
                <c:pt idx="1248">
                  <c:v>1249.0</c:v>
                </c:pt>
                <c:pt idx="1249">
                  <c:v>1250.0</c:v>
                </c:pt>
                <c:pt idx="1250">
                  <c:v>1251.0</c:v>
                </c:pt>
                <c:pt idx="1251">
                  <c:v>1252.0</c:v>
                </c:pt>
                <c:pt idx="1252">
                  <c:v>1253.0</c:v>
                </c:pt>
                <c:pt idx="1253">
                  <c:v>1254.0</c:v>
                </c:pt>
                <c:pt idx="1254">
                  <c:v>1255.0</c:v>
                </c:pt>
                <c:pt idx="1255">
                  <c:v>1256.0</c:v>
                </c:pt>
                <c:pt idx="1256">
                  <c:v>1257.0</c:v>
                </c:pt>
                <c:pt idx="1257">
                  <c:v>1258.0</c:v>
                </c:pt>
                <c:pt idx="1258">
                  <c:v>1259.0</c:v>
                </c:pt>
                <c:pt idx="1259">
                  <c:v>1260.0</c:v>
                </c:pt>
                <c:pt idx="1260">
                  <c:v>1261.0</c:v>
                </c:pt>
                <c:pt idx="1261">
                  <c:v>1262.0</c:v>
                </c:pt>
                <c:pt idx="1262">
                  <c:v>1263.0</c:v>
                </c:pt>
                <c:pt idx="1263">
                  <c:v>1264.0</c:v>
                </c:pt>
                <c:pt idx="1264">
                  <c:v>1265.0</c:v>
                </c:pt>
                <c:pt idx="1265">
                  <c:v>1266.0</c:v>
                </c:pt>
                <c:pt idx="1266">
                  <c:v>1267.0</c:v>
                </c:pt>
                <c:pt idx="1267">
                  <c:v>1268.0</c:v>
                </c:pt>
                <c:pt idx="1268">
                  <c:v>1269.0</c:v>
                </c:pt>
                <c:pt idx="1269">
                  <c:v>1270.0</c:v>
                </c:pt>
                <c:pt idx="1270">
                  <c:v>1271.0</c:v>
                </c:pt>
                <c:pt idx="1271">
                  <c:v>1272.0</c:v>
                </c:pt>
                <c:pt idx="1272">
                  <c:v>1273.0</c:v>
                </c:pt>
                <c:pt idx="1273">
                  <c:v>1274.0</c:v>
                </c:pt>
                <c:pt idx="1274">
                  <c:v>1275.0</c:v>
                </c:pt>
                <c:pt idx="1275">
                  <c:v>1276.0</c:v>
                </c:pt>
                <c:pt idx="1276">
                  <c:v>1277.0</c:v>
                </c:pt>
                <c:pt idx="1277">
                  <c:v>1278.0</c:v>
                </c:pt>
                <c:pt idx="1278">
                  <c:v>1279.0</c:v>
                </c:pt>
                <c:pt idx="1279">
                  <c:v>1280.0</c:v>
                </c:pt>
                <c:pt idx="1280">
                  <c:v>1281.0</c:v>
                </c:pt>
                <c:pt idx="1281">
                  <c:v>1282.0</c:v>
                </c:pt>
                <c:pt idx="1282">
                  <c:v>1283.0</c:v>
                </c:pt>
                <c:pt idx="1283">
                  <c:v>1284.0</c:v>
                </c:pt>
                <c:pt idx="1284">
                  <c:v>1285.0</c:v>
                </c:pt>
                <c:pt idx="1285">
                  <c:v>1286.0</c:v>
                </c:pt>
                <c:pt idx="1286">
                  <c:v>1287.0</c:v>
                </c:pt>
                <c:pt idx="1287">
                  <c:v>1288.0</c:v>
                </c:pt>
                <c:pt idx="1288">
                  <c:v>1289.0</c:v>
                </c:pt>
                <c:pt idx="1289">
                  <c:v>1290.0</c:v>
                </c:pt>
                <c:pt idx="1290">
                  <c:v>1291.0</c:v>
                </c:pt>
                <c:pt idx="1291">
                  <c:v>1292.0</c:v>
                </c:pt>
                <c:pt idx="1292">
                  <c:v>1293.0</c:v>
                </c:pt>
                <c:pt idx="1293">
                  <c:v>1294.0</c:v>
                </c:pt>
                <c:pt idx="1294">
                  <c:v>1295.0</c:v>
                </c:pt>
                <c:pt idx="1295">
                  <c:v>1296.0</c:v>
                </c:pt>
                <c:pt idx="1296">
                  <c:v>1297.0</c:v>
                </c:pt>
                <c:pt idx="1297">
                  <c:v>1298.0</c:v>
                </c:pt>
                <c:pt idx="1298">
                  <c:v>1299.0</c:v>
                </c:pt>
                <c:pt idx="1299">
                  <c:v>1300.0</c:v>
                </c:pt>
                <c:pt idx="1300">
                  <c:v>1301.0</c:v>
                </c:pt>
                <c:pt idx="1301">
                  <c:v>1302.0</c:v>
                </c:pt>
                <c:pt idx="1302">
                  <c:v>1303.0</c:v>
                </c:pt>
                <c:pt idx="1303">
                  <c:v>1304.0</c:v>
                </c:pt>
                <c:pt idx="1304">
                  <c:v>1305.0</c:v>
                </c:pt>
                <c:pt idx="1305">
                  <c:v>1306.0</c:v>
                </c:pt>
                <c:pt idx="1306">
                  <c:v>1307.0</c:v>
                </c:pt>
                <c:pt idx="1307">
                  <c:v>1308.0</c:v>
                </c:pt>
                <c:pt idx="1308">
                  <c:v>1309.0</c:v>
                </c:pt>
                <c:pt idx="1309">
                  <c:v>1310.0</c:v>
                </c:pt>
                <c:pt idx="1310">
                  <c:v>1311.0</c:v>
                </c:pt>
                <c:pt idx="1311">
                  <c:v>1312.0</c:v>
                </c:pt>
                <c:pt idx="1312">
                  <c:v>1313.0</c:v>
                </c:pt>
                <c:pt idx="1313">
                  <c:v>1314.0</c:v>
                </c:pt>
                <c:pt idx="1314">
                  <c:v>1315.0</c:v>
                </c:pt>
                <c:pt idx="1315">
                  <c:v>1316.0</c:v>
                </c:pt>
                <c:pt idx="1316">
                  <c:v>1317.0</c:v>
                </c:pt>
                <c:pt idx="1317">
                  <c:v>1318.0</c:v>
                </c:pt>
                <c:pt idx="1318">
                  <c:v>1319.0</c:v>
                </c:pt>
                <c:pt idx="1319">
                  <c:v>1320.0</c:v>
                </c:pt>
                <c:pt idx="1320">
                  <c:v>1321.0</c:v>
                </c:pt>
                <c:pt idx="1321">
                  <c:v>1322.0</c:v>
                </c:pt>
                <c:pt idx="1322">
                  <c:v>1323.0</c:v>
                </c:pt>
                <c:pt idx="1323">
                  <c:v>1324.0</c:v>
                </c:pt>
                <c:pt idx="1324">
                  <c:v>1325.0</c:v>
                </c:pt>
                <c:pt idx="1325">
                  <c:v>1326.0</c:v>
                </c:pt>
                <c:pt idx="1326">
                  <c:v>1327.0</c:v>
                </c:pt>
                <c:pt idx="1327">
                  <c:v>1328.0</c:v>
                </c:pt>
                <c:pt idx="1328">
                  <c:v>1329.0</c:v>
                </c:pt>
                <c:pt idx="1329">
                  <c:v>1330.0</c:v>
                </c:pt>
                <c:pt idx="1330">
                  <c:v>1331.0</c:v>
                </c:pt>
                <c:pt idx="1331">
                  <c:v>1332.0</c:v>
                </c:pt>
                <c:pt idx="1332">
                  <c:v>1333.0</c:v>
                </c:pt>
                <c:pt idx="1333">
                  <c:v>1334.0</c:v>
                </c:pt>
                <c:pt idx="1334">
                  <c:v>1335.0</c:v>
                </c:pt>
                <c:pt idx="1335">
                  <c:v>1336.0</c:v>
                </c:pt>
                <c:pt idx="1336">
                  <c:v>1337.0</c:v>
                </c:pt>
                <c:pt idx="1337">
                  <c:v>1338.0</c:v>
                </c:pt>
                <c:pt idx="1338">
                  <c:v>1339.0</c:v>
                </c:pt>
                <c:pt idx="1339">
                  <c:v>1340.0</c:v>
                </c:pt>
                <c:pt idx="1340">
                  <c:v>1341.0</c:v>
                </c:pt>
                <c:pt idx="1341">
                  <c:v>1342.0</c:v>
                </c:pt>
                <c:pt idx="1342">
                  <c:v>1343.0</c:v>
                </c:pt>
                <c:pt idx="1343">
                  <c:v>1344.0</c:v>
                </c:pt>
                <c:pt idx="1344">
                  <c:v>1345.0</c:v>
                </c:pt>
                <c:pt idx="1345">
                  <c:v>1346.0</c:v>
                </c:pt>
                <c:pt idx="1346">
                  <c:v>1347.0</c:v>
                </c:pt>
                <c:pt idx="1347">
                  <c:v>1348.0</c:v>
                </c:pt>
                <c:pt idx="1348">
                  <c:v>1349.0</c:v>
                </c:pt>
                <c:pt idx="1349">
                  <c:v>1350.0</c:v>
                </c:pt>
                <c:pt idx="1350">
                  <c:v>1351.0</c:v>
                </c:pt>
                <c:pt idx="1351">
                  <c:v>1352.0</c:v>
                </c:pt>
                <c:pt idx="1352">
                  <c:v>1353.0</c:v>
                </c:pt>
                <c:pt idx="1353">
                  <c:v>1354.0</c:v>
                </c:pt>
                <c:pt idx="1354">
                  <c:v>1355.0</c:v>
                </c:pt>
                <c:pt idx="1355">
                  <c:v>1356.0</c:v>
                </c:pt>
                <c:pt idx="1356">
                  <c:v>1357.0</c:v>
                </c:pt>
                <c:pt idx="1357">
                  <c:v>1358.0</c:v>
                </c:pt>
                <c:pt idx="1358">
                  <c:v>1359.0</c:v>
                </c:pt>
                <c:pt idx="1359">
                  <c:v>1360.0</c:v>
                </c:pt>
                <c:pt idx="1360">
                  <c:v>1361.0</c:v>
                </c:pt>
                <c:pt idx="1361">
                  <c:v>1362.0</c:v>
                </c:pt>
                <c:pt idx="1362">
                  <c:v>1363.0</c:v>
                </c:pt>
                <c:pt idx="1363">
                  <c:v>1364.0</c:v>
                </c:pt>
                <c:pt idx="1364">
                  <c:v>1365.0</c:v>
                </c:pt>
                <c:pt idx="1365">
                  <c:v>1366.0</c:v>
                </c:pt>
                <c:pt idx="1366">
                  <c:v>1367.0</c:v>
                </c:pt>
                <c:pt idx="1367">
                  <c:v>1368.0</c:v>
                </c:pt>
                <c:pt idx="1368">
                  <c:v>1369.0</c:v>
                </c:pt>
                <c:pt idx="1369">
                  <c:v>1370.0</c:v>
                </c:pt>
                <c:pt idx="1370">
                  <c:v>1371.0</c:v>
                </c:pt>
                <c:pt idx="1371">
                  <c:v>1372.0</c:v>
                </c:pt>
                <c:pt idx="1372">
                  <c:v>1373.0</c:v>
                </c:pt>
                <c:pt idx="1373">
                  <c:v>1374.0</c:v>
                </c:pt>
                <c:pt idx="1374">
                  <c:v>1375.0</c:v>
                </c:pt>
                <c:pt idx="1375">
                  <c:v>1376.0</c:v>
                </c:pt>
                <c:pt idx="1376">
                  <c:v>1377.0</c:v>
                </c:pt>
                <c:pt idx="1377">
                  <c:v>1378.0</c:v>
                </c:pt>
                <c:pt idx="1378">
                  <c:v>1379.0</c:v>
                </c:pt>
                <c:pt idx="1379">
                  <c:v>1380.0</c:v>
                </c:pt>
                <c:pt idx="1380">
                  <c:v>1381.0</c:v>
                </c:pt>
                <c:pt idx="1381">
                  <c:v>1382.0</c:v>
                </c:pt>
                <c:pt idx="1382">
                  <c:v>1383.0</c:v>
                </c:pt>
                <c:pt idx="1383">
                  <c:v>1384.0</c:v>
                </c:pt>
                <c:pt idx="1384">
                  <c:v>1385.0</c:v>
                </c:pt>
                <c:pt idx="1385">
                  <c:v>1386.0</c:v>
                </c:pt>
                <c:pt idx="1386">
                  <c:v>1387.0</c:v>
                </c:pt>
                <c:pt idx="1387">
                  <c:v>1388.0</c:v>
                </c:pt>
                <c:pt idx="1388">
                  <c:v>1389.0</c:v>
                </c:pt>
                <c:pt idx="1389">
                  <c:v>1390.0</c:v>
                </c:pt>
                <c:pt idx="1390">
                  <c:v>1391.0</c:v>
                </c:pt>
                <c:pt idx="1391">
                  <c:v>1392.0</c:v>
                </c:pt>
                <c:pt idx="1392">
                  <c:v>1393.0</c:v>
                </c:pt>
                <c:pt idx="1393">
                  <c:v>1394.0</c:v>
                </c:pt>
                <c:pt idx="1394">
                  <c:v>1395.0</c:v>
                </c:pt>
                <c:pt idx="1395">
                  <c:v>1396.0</c:v>
                </c:pt>
                <c:pt idx="1396">
                  <c:v>1397.0</c:v>
                </c:pt>
                <c:pt idx="1397">
                  <c:v>1398.0</c:v>
                </c:pt>
                <c:pt idx="1398">
                  <c:v>1399.0</c:v>
                </c:pt>
                <c:pt idx="1399">
                  <c:v>1400.0</c:v>
                </c:pt>
                <c:pt idx="1400">
                  <c:v>1401.0</c:v>
                </c:pt>
                <c:pt idx="1401">
                  <c:v>1402.0</c:v>
                </c:pt>
                <c:pt idx="1402">
                  <c:v>1403.0</c:v>
                </c:pt>
                <c:pt idx="1403">
                  <c:v>1404.0</c:v>
                </c:pt>
                <c:pt idx="1404">
                  <c:v>1405.0</c:v>
                </c:pt>
                <c:pt idx="1405">
                  <c:v>1406.0</c:v>
                </c:pt>
                <c:pt idx="1406">
                  <c:v>1407.0</c:v>
                </c:pt>
                <c:pt idx="1407">
                  <c:v>1408.0</c:v>
                </c:pt>
                <c:pt idx="1408">
                  <c:v>1409.0</c:v>
                </c:pt>
                <c:pt idx="1409">
                  <c:v>1410.0</c:v>
                </c:pt>
                <c:pt idx="1410">
                  <c:v>1411.0</c:v>
                </c:pt>
                <c:pt idx="1411">
                  <c:v>1412.0</c:v>
                </c:pt>
                <c:pt idx="1412">
                  <c:v>1413.0</c:v>
                </c:pt>
                <c:pt idx="1413">
                  <c:v>1414.0</c:v>
                </c:pt>
                <c:pt idx="1414">
                  <c:v>1415.0</c:v>
                </c:pt>
                <c:pt idx="1415">
                  <c:v>1416.0</c:v>
                </c:pt>
                <c:pt idx="1416">
                  <c:v>1417.0</c:v>
                </c:pt>
                <c:pt idx="1417">
                  <c:v>1418.0</c:v>
                </c:pt>
                <c:pt idx="1418">
                  <c:v>1419.0</c:v>
                </c:pt>
                <c:pt idx="1419">
                  <c:v>1420.0</c:v>
                </c:pt>
                <c:pt idx="1420">
                  <c:v>1421.0</c:v>
                </c:pt>
                <c:pt idx="1421">
                  <c:v>1422.0</c:v>
                </c:pt>
                <c:pt idx="1422">
                  <c:v>1423.0</c:v>
                </c:pt>
                <c:pt idx="1423">
                  <c:v>1424.0</c:v>
                </c:pt>
                <c:pt idx="1424">
                  <c:v>1425.0</c:v>
                </c:pt>
                <c:pt idx="1425">
                  <c:v>1426.0</c:v>
                </c:pt>
                <c:pt idx="1426">
                  <c:v>1427.0</c:v>
                </c:pt>
                <c:pt idx="1427">
                  <c:v>1428.0</c:v>
                </c:pt>
                <c:pt idx="1428">
                  <c:v>1429.0</c:v>
                </c:pt>
                <c:pt idx="1429">
                  <c:v>1430.0</c:v>
                </c:pt>
                <c:pt idx="1430">
                  <c:v>1431.0</c:v>
                </c:pt>
                <c:pt idx="1431">
                  <c:v>1432.0</c:v>
                </c:pt>
                <c:pt idx="1432">
                  <c:v>1433.0</c:v>
                </c:pt>
                <c:pt idx="1433">
                  <c:v>1434.0</c:v>
                </c:pt>
                <c:pt idx="1434">
                  <c:v>1435.0</c:v>
                </c:pt>
                <c:pt idx="1435">
                  <c:v>1436.0</c:v>
                </c:pt>
                <c:pt idx="1436">
                  <c:v>1437.0</c:v>
                </c:pt>
                <c:pt idx="1437">
                  <c:v>1438.0</c:v>
                </c:pt>
                <c:pt idx="1438">
                  <c:v>1439.0</c:v>
                </c:pt>
                <c:pt idx="1439">
                  <c:v>1440.0</c:v>
                </c:pt>
                <c:pt idx="1440">
                  <c:v>1441.0</c:v>
                </c:pt>
                <c:pt idx="1441">
                  <c:v>1442.0</c:v>
                </c:pt>
                <c:pt idx="1442">
                  <c:v>1443.0</c:v>
                </c:pt>
                <c:pt idx="1443">
                  <c:v>1444.0</c:v>
                </c:pt>
                <c:pt idx="1444">
                  <c:v>1445.0</c:v>
                </c:pt>
                <c:pt idx="1445">
                  <c:v>1446.0</c:v>
                </c:pt>
                <c:pt idx="1446">
                  <c:v>1447.0</c:v>
                </c:pt>
                <c:pt idx="1447">
                  <c:v>1448.0</c:v>
                </c:pt>
                <c:pt idx="1448">
                  <c:v>1449.0</c:v>
                </c:pt>
                <c:pt idx="1449">
                  <c:v>1450.0</c:v>
                </c:pt>
                <c:pt idx="1450">
                  <c:v>1451.0</c:v>
                </c:pt>
                <c:pt idx="1451">
                  <c:v>1452.0</c:v>
                </c:pt>
                <c:pt idx="1452">
                  <c:v>1453.0</c:v>
                </c:pt>
                <c:pt idx="1453">
                  <c:v>1454.0</c:v>
                </c:pt>
                <c:pt idx="1454">
                  <c:v>1455.0</c:v>
                </c:pt>
                <c:pt idx="1455">
                  <c:v>1456.0</c:v>
                </c:pt>
                <c:pt idx="1456">
                  <c:v>1457.0</c:v>
                </c:pt>
                <c:pt idx="1457">
                  <c:v>1458.0</c:v>
                </c:pt>
                <c:pt idx="1458">
                  <c:v>1459.0</c:v>
                </c:pt>
                <c:pt idx="1459">
                  <c:v>1460.0</c:v>
                </c:pt>
                <c:pt idx="1460">
                  <c:v>1461.0</c:v>
                </c:pt>
                <c:pt idx="1461">
                  <c:v>1462.0</c:v>
                </c:pt>
                <c:pt idx="1462">
                  <c:v>1463.0</c:v>
                </c:pt>
                <c:pt idx="1463">
                  <c:v>1464.0</c:v>
                </c:pt>
                <c:pt idx="1464">
                  <c:v>1465.0</c:v>
                </c:pt>
                <c:pt idx="1465">
                  <c:v>1466.0</c:v>
                </c:pt>
                <c:pt idx="1466">
                  <c:v>1467.0</c:v>
                </c:pt>
                <c:pt idx="1467">
                  <c:v>1468.0</c:v>
                </c:pt>
                <c:pt idx="1468">
                  <c:v>1469.0</c:v>
                </c:pt>
                <c:pt idx="1469">
                  <c:v>1470.0</c:v>
                </c:pt>
                <c:pt idx="1470">
                  <c:v>1471.0</c:v>
                </c:pt>
                <c:pt idx="1471">
                  <c:v>1472.0</c:v>
                </c:pt>
                <c:pt idx="1472">
                  <c:v>1473.0</c:v>
                </c:pt>
                <c:pt idx="1473">
                  <c:v>1474.0</c:v>
                </c:pt>
                <c:pt idx="1474">
                  <c:v>1475.0</c:v>
                </c:pt>
                <c:pt idx="1475">
                  <c:v>1476.0</c:v>
                </c:pt>
                <c:pt idx="1476">
                  <c:v>1477.0</c:v>
                </c:pt>
                <c:pt idx="1477">
                  <c:v>1478.0</c:v>
                </c:pt>
                <c:pt idx="1478">
                  <c:v>1479.0</c:v>
                </c:pt>
                <c:pt idx="1479">
                  <c:v>1480.0</c:v>
                </c:pt>
                <c:pt idx="1480">
                  <c:v>1481.0</c:v>
                </c:pt>
                <c:pt idx="1481">
                  <c:v>1482.0</c:v>
                </c:pt>
                <c:pt idx="1482">
                  <c:v>1483.0</c:v>
                </c:pt>
                <c:pt idx="1483">
                  <c:v>1484.0</c:v>
                </c:pt>
                <c:pt idx="1484">
                  <c:v>1485.0</c:v>
                </c:pt>
                <c:pt idx="1485">
                  <c:v>1486.0</c:v>
                </c:pt>
                <c:pt idx="1486">
                  <c:v>1487.0</c:v>
                </c:pt>
                <c:pt idx="1487">
                  <c:v>1488.0</c:v>
                </c:pt>
                <c:pt idx="1488">
                  <c:v>1489.0</c:v>
                </c:pt>
                <c:pt idx="1489">
                  <c:v>1490.0</c:v>
                </c:pt>
                <c:pt idx="1490">
                  <c:v>1491.0</c:v>
                </c:pt>
                <c:pt idx="1491">
                  <c:v>1492.0</c:v>
                </c:pt>
                <c:pt idx="1492">
                  <c:v>1493.0</c:v>
                </c:pt>
                <c:pt idx="1493">
                  <c:v>1494.0</c:v>
                </c:pt>
                <c:pt idx="1494">
                  <c:v>1495.0</c:v>
                </c:pt>
                <c:pt idx="1495">
                  <c:v>1496.0</c:v>
                </c:pt>
                <c:pt idx="1496">
                  <c:v>1497.0</c:v>
                </c:pt>
                <c:pt idx="1497">
                  <c:v>1498.0</c:v>
                </c:pt>
                <c:pt idx="1498">
                  <c:v>1499.0</c:v>
                </c:pt>
                <c:pt idx="1499">
                  <c:v>1500.0</c:v>
                </c:pt>
                <c:pt idx="1500">
                  <c:v>1501.0</c:v>
                </c:pt>
                <c:pt idx="1501">
                  <c:v>1502.0</c:v>
                </c:pt>
                <c:pt idx="1502">
                  <c:v>1503.0</c:v>
                </c:pt>
                <c:pt idx="1503">
                  <c:v>1504.0</c:v>
                </c:pt>
                <c:pt idx="1504">
                  <c:v>1505.0</c:v>
                </c:pt>
                <c:pt idx="1505">
                  <c:v>1506.0</c:v>
                </c:pt>
                <c:pt idx="1506">
                  <c:v>1507.0</c:v>
                </c:pt>
                <c:pt idx="1507">
                  <c:v>1508.0</c:v>
                </c:pt>
                <c:pt idx="1508">
                  <c:v>1509.0</c:v>
                </c:pt>
                <c:pt idx="1509">
                  <c:v>1510.0</c:v>
                </c:pt>
                <c:pt idx="1510">
                  <c:v>1511.0</c:v>
                </c:pt>
                <c:pt idx="1511">
                  <c:v>1512.0</c:v>
                </c:pt>
                <c:pt idx="1512">
                  <c:v>1513.0</c:v>
                </c:pt>
                <c:pt idx="1513">
                  <c:v>1514.0</c:v>
                </c:pt>
                <c:pt idx="1514">
                  <c:v>1515.0</c:v>
                </c:pt>
                <c:pt idx="1515">
                  <c:v>1516.0</c:v>
                </c:pt>
                <c:pt idx="1516">
                  <c:v>1517.0</c:v>
                </c:pt>
                <c:pt idx="1517">
                  <c:v>1518.0</c:v>
                </c:pt>
                <c:pt idx="1518">
                  <c:v>1519.0</c:v>
                </c:pt>
                <c:pt idx="1519">
                  <c:v>1520.0</c:v>
                </c:pt>
                <c:pt idx="1520">
                  <c:v>1521.0</c:v>
                </c:pt>
                <c:pt idx="1521">
                  <c:v>1522.0</c:v>
                </c:pt>
                <c:pt idx="1522">
                  <c:v>1523.0</c:v>
                </c:pt>
                <c:pt idx="1523">
                  <c:v>1524.0</c:v>
                </c:pt>
                <c:pt idx="1524">
                  <c:v>1525.0</c:v>
                </c:pt>
                <c:pt idx="1525">
                  <c:v>1526.0</c:v>
                </c:pt>
                <c:pt idx="1526">
                  <c:v>1527.0</c:v>
                </c:pt>
                <c:pt idx="1527">
                  <c:v>1528.0</c:v>
                </c:pt>
                <c:pt idx="1528">
                  <c:v>1529.0</c:v>
                </c:pt>
                <c:pt idx="1529">
                  <c:v>1530.0</c:v>
                </c:pt>
                <c:pt idx="1530">
                  <c:v>1531.0</c:v>
                </c:pt>
                <c:pt idx="1531">
                  <c:v>1532.0</c:v>
                </c:pt>
                <c:pt idx="1532">
                  <c:v>1533.0</c:v>
                </c:pt>
                <c:pt idx="1533">
                  <c:v>1534.0</c:v>
                </c:pt>
                <c:pt idx="1534">
                  <c:v>1535.0</c:v>
                </c:pt>
                <c:pt idx="1535">
                  <c:v>1536.0</c:v>
                </c:pt>
                <c:pt idx="1536">
                  <c:v>1537.0</c:v>
                </c:pt>
                <c:pt idx="1537">
                  <c:v>1538.0</c:v>
                </c:pt>
                <c:pt idx="1538">
                  <c:v>1539.0</c:v>
                </c:pt>
                <c:pt idx="1539">
                  <c:v>1540.0</c:v>
                </c:pt>
                <c:pt idx="1540">
                  <c:v>1541.0</c:v>
                </c:pt>
                <c:pt idx="1541">
                  <c:v>1542.0</c:v>
                </c:pt>
                <c:pt idx="1542">
                  <c:v>1543.0</c:v>
                </c:pt>
                <c:pt idx="1543">
                  <c:v>1544.0</c:v>
                </c:pt>
                <c:pt idx="1544">
                  <c:v>1545.0</c:v>
                </c:pt>
                <c:pt idx="1545">
                  <c:v>1546.0</c:v>
                </c:pt>
                <c:pt idx="1546">
                  <c:v>1547.0</c:v>
                </c:pt>
                <c:pt idx="1547">
                  <c:v>1548.0</c:v>
                </c:pt>
                <c:pt idx="1548">
                  <c:v>1549.0</c:v>
                </c:pt>
                <c:pt idx="1549">
                  <c:v>1550.0</c:v>
                </c:pt>
                <c:pt idx="1550">
                  <c:v>1551.0</c:v>
                </c:pt>
                <c:pt idx="1551">
                  <c:v>1552.0</c:v>
                </c:pt>
                <c:pt idx="1552">
                  <c:v>1553.0</c:v>
                </c:pt>
                <c:pt idx="1553">
                  <c:v>1554.0</c:v>
                </c:pt>
                <c:pt idx="1554">
                  <c:v>1555.0</c:v>
                </c:pt>
                <c:pt idx="1555">
                  <c:v>1556.0</c:v>
                </c:pt>
                <c:pt idx="1556">
                  <c:v>1557.0</c:v>
                </c:pt>
                <c:pt idx="1557">
                  <c:v>1558.0</c:v>
                </c:pt>
                <c:pt idx="1558">
                  <c:v>1559.0</c:v>
                </c:pt>
                <c:pt idx="1559">
                  <c:v>1560.0</c:v>
                </c:pt>
                <c:pt idx="1560">
                  <c:v>1561.0</c:v>
                </c:pt>
                <c:pt idx="1561">
                  <c:v>1562.0</c:v>
                </c:pt>
                <c:pt idx="1562">
                  <c:v>1563.0</c:v>
                </c:pt>
                <c:pt idx="1563">
                  <c:v>1564.0</c:v>
                </c:pt>
                <c:pt idx="1564">
                  <c:v>1565.0</c:v>
                </c:pt>
                <c:pt idx="1565">
                  <c:v>1566.0</c:v>
                </c:pt>
                <c:pt idx="1566">
                  <c:v>1567.0</c:v>
                </c:pt>
                <c:pt idx="1567">
                  <c:v>1568.0</c:v>
                </c:pt>
                <c:pt idx="1568">
                  <c:v>1569.0</c:v>
                </c:pt>
                <c:pt idx="1569">
                  <c:v>1570.0</c:v>
                </c:pt>
                <c:pt idx="1570">
                  <c:v>1571.0</c:v>
                </c:pt>
                <c:pt idx="1571">
                  <c:v>1572.0</c:v>
                </c:pt>
                <c:pt idx="1572">
                  <c:v>1573.0</c:v>
                </c:pt>
                <c:pt idx="1573">
                  <c:v>1574.0</c:v>
                </c:pt>
                <c:pt idx="1574">
                  <c:v>1575.0</c:v>
                </c:pt>
                <c:pt idx="1575">
                  <c:v>1576.0</c:v>
                </c:pt>
                <c:pt idx="1576">
                  <c:v>1577.0</c:v>
                </c:pt>
                <c:pt idx="1577">
                  <c:v>1578.0</c:v>
                </c:pt>
                <c:pt idx="1578">
                  <c:v>1579.0</c:v>
                </c:pt>
                <c:pt idx="1579">
                  <c:v>1580.0</c:v>
                </c:pt>
                <c:pt idx="1580">
                  <c:v>1581.0</c:v>
                </c:pt>
                <c:pt idx="1581">
                  <c:v>1582.0</c:v>
                </c:pt>
                <c:pt idx="1582">
                  <c:v>1583.0</c:v>
                </c:pt>
                <c:pt idx="1583">
                  <c:v>1584.0</c:v>
                </c:pt>
                <c:pt idx="1584">
                  <c:v>1585.0</c:v>
                </c:pt>
                <c:pt idx="1585">
                  <c:v>1586.0</c:v>
                </c:pt>
                <c:pt idx="1586">
                  <c:v>1587.0</c:v>
                </c:pt>
                <c:pt idx="1587">
                  <c:v>1588.0</c:v>
                </c:pt>
                <c:pt idx="1588">
                  <c:v>1589.0</c:v>
                </c:pt>
                <c:pt idx="1589">
                  <c:v>1590.0</c:v>
                </c:pt>
                <c:pt idx="1590">
                  <c:v>1591.0</c:v>
                </c:pt>
                <c:pt idx="1591">
                  <c:v>1592.0</c:v>
                </c:pt>
                <c:pt idx="1592">
                  <c:v>1593.0</c:v>
                </c:pt>
                <c:pt idx="1593">
                  <c:v>1594.0</c:v>
                </c:pt>
                <c:pt idx="1594">
                  <c:v>1595.0</c:v>
                </c:pt>
                <c:pt idx="1595">
                  <c:v>1596.0</c:v>
                </c:pt>
                <c:pt idx="1596">
                  <c:v>1597.0</c:v>
                </c:pt>
                <c:pt idx="1597">
                  <c:v>1598.0</c:v>
                </c:pt>
                <c:pt idx="1598">
                  <c:v>1599.0</c:v>
                </c:pt>
                <c:pt idx="1599">
                  <c:v>1600.0</c:v>
                </c:pt>
                <c:pt idx="1600">
                  <c:v>1601.0</c:v>
                </c:pt>
                <c:pt idx="1601">
                  <c:v>1602.0</c:v>
                </c:pt>
                <c:pt idx="1602">
                  <c:v>1603.0</c:v>
                </c:pt>
                <c:pt idx="1603">
                  <c:v>1604.0</c:v>
                </c:pt>
                <c:pt idx="1604">
                  <c:v>1605.0</c:v>
                </c:pt>
                <c:pt idx="1605">
                  <c:v>1606.0</c:v>
                </c:pt>
                <c:pt idx="1606">
                  <c:v>1607.0</c:v>
                </c:pt>
                <c:pt idx="1607">
                  <c:v>1608.0</c:v>
                </c:pt>
                <c:pt idx="1608">
                  <c:v>1609.0</c:v>
                </c:pt>
                <c:pt idx="1609">
                  <c:v>1610.0</c:v>
                </c:pt>
                <c:pt idx="1610">
                  <c:v>1611.0</c:v>
                </c:pt>
                <c:pt idx="1611">
                  <c:v>1612.0</c:v>
                </c:pt>
                <c:pt idx="1612">
                  <c:v>1613.0</c:v>
                </c:pt>
                <c:pt idx="1613">
                  <c:v>1614.0</c:v>
                </c:pt>
                <c:pt idx="1614">
                  <c:v>1615.0</c:v>
                </c:pt>
                <c:pt idx="1615">
                  <c:v>1616.0</c:v>
                </c:pt>
                <c:pt idx="1616">
                  <c:v>1617.0</c:v>
                </c:pt>
                <c:pt idx="1617">
                  <c:v>1618.0</c:v>
                </c:pt>
                <c:pt idx="1618">
                  <c:v>1619.0</c:v>
                </c:pt>
                <c:pt idx="1619">
                  <c:v>1620.0</c:v>
                </c:pt>
                <c:pt idx="1620">
                  <c:v>1621.0</c:v>
                </c:pt>
                <c:pt idx="1621">
                  <c:v>1622.0</c:v>
                </c:pt>
                <c:pt idx="1622">
                  <c:v>1623.0</c:v>
                </c:pt>
                <c:pt idx="1623">
                  <c:v>1624.0</c:v>
                </c:pt>
                <c:pt idx="1624">
                  <c:v>1625.0</c:v>
                </c:pt>
                <c:pt idx="1625">
                  <c:v>1626.0</c:v>
                </c:pt>
                <c:pt idx="1626">
                  <c:v>1627.0</c:v>
                </c:pt>
                <c:pt idx="1627">
                  <c:v>1628.0</c:v>
                </c:pt>
                <c:pt idx="1628">
                  <c:v>1629.0</c:v>
                </c:pt>
                <c:pt idx="1629">
                  <c:v>1630.0</c:v>
                </c:pt>
                <c:pt idx="1630">
                  <c:v>1631.0</c:v>
                </c:pt>
                <c:pt idx="1631">
                  <c:v>1632.0</c:v>
                </c:pt>
                <c:pt idx="1632">
                  <c:v>1633.0</c:v>
                </c:pt>
                <c:pt idx="1633">
                  <c:v>1634.0</c:v>
                </c:pt>
                <c:pt idx="1634">
                  <c:v>1635.0</c:v>
                </c:pt>
                <c:pt idx="1635">
                  <c:v>1636.0</c:v>
                </c:pt>
                <c:pt idx="1636">
                  <c:v>1637.0</c:v>
                </c:pt>
                <c:pt idx="1637">
                  <c:v>1638.0</c:v>
                </c:pt>
                <c:pt idx="1638">
                  <c:v>1639.0</c:v>
                </c:pt>
                <c:pt idx="1639">
                  <c:v>1640.0</c:v>
                </c:pt>
                <c:pt idx="1640">
                  <c:v>1641.0</c:v>
                </c:pt>
                <c:pt idx="1641">
                  <c:v>1642.0</c:v>
                </c:pt>
                <c:pt idx="1642">
                  <c:v>1643.0</c:v>
                </c:pt>
                <c:pt idx="1643">
                  <c:v>1644.0</c:v>
                </c:pt>
                <c:pt idx="1644">
                  <c:v>1645.0</c:v>
                </c:pt>
                <c:pt idx="1645">
                  <c:v>1646.0</c:v>
                </c:pt>
                <c:pt idx="1646">
                  <c:v>1647.0</c:v>
                </c:pt>
                <c:pt idx="1647">
                  <c:v>1648.0</c:v>
                </c:pt>
                <c:pt idx="1648">
                  <c:v>1649.0</c:v>
                </c:pt>
                <c:pt idx="1649">
                  <c:v>1650.0</c:v>
                </c:pt>
                <c:pt idx="1650">
                  <c:v>1651.0</c:v>
                </c:pt>
                <c:pt idx="1651">
                  <c:v>1652.0</c:v>
                </c:pt>
                <c:pt idx="1652">
                  <c:v>1653.0</c:v>
                </c:pt>
                <c:pt idx="1653">
                  <c:v>1654.0</c:v>
                </c:pt>
                <c:pt idx="1654">
                  <c:v>1655.0</c:v>
                </c:pt>
                <c:pt idx="1655">
                  <c:v>1656.0</c:v>
                </c:pt>
                <c:pt idx="1656">
                  <c:v>1657.0</c:v>
                </c:pt>
                <c:pt idx="1657">
                  <c:v>1658.0</c:v>
                </c:pt>
                <c:pt idx="1658">
                  <c:v>1659.0</c:v>
                </c:pt>
                <c:pt idx="1659">
                  <c:v>1660.0</c:v>
                </c:pt>
                <c:pt idx="1660">
                  <c:v>1661.0</c:v>
                </c:pt>
                <c:pt idx="1661">
                  <c:v>1662.0</c:v>
                </c:pt>
                <c:pt idx="1662">
                  <c:v>1663.0</c:v>
                </c:pt>
                <c:pt idx="1663">
                  <c:v>1664.0</c:v>
                </c:pt>
                <c:pt idx="1664">
                  <c:v>1665.0</c:v>
                </c:pt>
                <c:pt idx="1665">
                  <c:v>1666.0</c:v>
                </c:pt>
                <c:pt idx="1666">
                  <c:v>1667.0</c:v>
                </c:pt>
                <c:pt idx="1667">
                  <c:v>1668.0</c:v>
                </c:pt>
                <c:pt idx="1668">
                  <c:v>1669.0</c:v>
                </c:pt>
                <c:pt idx="1669">
                  <c:v>1670.0</c:v>
                </c:pt>
                <c:pt idx="1670">
                  <c:v>1671.0</c:v>
                </c:pt>
                <c:pt idx="1671">
                  <c:v>1672.0</c:v>
                </c:pt>
                <c:pt idx="1672">
                  <c:v>1673.0</c:v>
                </c:pt>
                <c:pt idx="1673">
                  <c:v>1674.0</c:v>
                </c:pt>
                <c:pt idx="1674">
                  <c:v>1675.0</c:v>
                </c:pt>
                <c:pt idx="1675">
                  <c:v>1676.0</c:v>
                </c:pt>
                <c:pt idx="1676">
                  <c:v>1677.0</c:v>
                </c:pt>
                <c:pt idx="1677">
                  <c:v>1678.0</c:v>
                </c:pt>
                <c:pt idx="1678">
                  <c:v>1679.0</c:v>
                </c:pt>
                <c:pt idx="1679">
                  <c:v>1680.0</c:v>
                </c:pt>
                <c:pt idx="1680">
                  <c:v>1681.0</c:v>
                </c:pt>
                <c:pt idx="1681">
                  <c:v>1682.0</c:v>
                </c:pt>
                <c:pt idx="1682">
                  <c:v>1683.0</c:v>
                </c:pt>
                <c:pt idx="1683">
                  <c:v>1684.0</c:v>
                </c:pt>
                <c:pt idx="1684">
                  <c:v>1685.0</c:v>
                </c:pt>
                <c:pt idx="1685">
                  <c:v>1686.0</c:v>
                </c:pt>
                <c:pt idx="1686">
                  <c:v>1687.0</c:v>
                </c:pt>
                <c:pt idx="1687">
                  <c:v>1688.0</c:v>
                </c:pt>
                <c:pt idx="1688">
                  <c:v>1689.0</c:v>
                </c:pt>
                <c:pt idx="1689">
                  <c:v>1690.0</c:v>
                </c:pt>
                <c:pt idx="1690">
                  <c:v>1691.0</c:v>
                </c:pt>
                <c:pt idx="1691">
                  <c:v>1692.0</c:v>
                </c:pt>
                <c:pt idx="1692">
                  <c:v>1693.0</c:v>
                </c:pt>
                <c:pt idx="1693">
                  <c:v>1694.0</c:v>
                </c:pt>
                <c:pt idx="1694">
                  <c:v>1695.0</c:v>
                </c:pt>
                <c:pt idx="1695">
                  <c:v>1696.0</c:v>
                </c:pt>
                <c:pt idx="1696">
                  <c:v>1697.0</c:v>
                </c:pt>
                <c:pt idx="1697">
                  <c:v>1698.0</c:v>
                </c:pt>
                <c:pt idx="1698">
                  <c:v>1699.0</c:v>
                </c:pt>
                <c:pt idx="1699">
                  <c:v>1700.0</c:v>
                </c:pt>
                <c:pt idx="1700">
                  <c:v>1701.0</c:v>
                </c:pt>
                <c:pt idx="1701">
                  <c:v>1702.0</c:v>
                </c:pt>
                <c:pt idx="1702">
                  <c:v>1703.0</c:v>
                </c:pt>
                <c:pt idx="1703">
                  <c:v>1704.0</c:v>
                </c:pt>
                <c:pt idx="1704">
                  <c:v>1705.0</c:v>
                </c:pt>
                <c:pt idx="1705">
                  <c:v>1706.0</c:v>
                </c:pt>
                <c:pt idx="1706">
                  <c:v>1707.0</c:v>
                </c:pt>
                <c:pt idx="1707">
                  <c:v>1708.0</c:v>
                </c:pt>
                <c:pt idx="1708">
                  <c:v>1709.0</c:v>
                </c:pt>
                <c:pt idx="1709">
                  <c:v>1710.0</c:v>
                </c:pt>
                <c:pt idx="1710">
                  <c:v>1711.0</c:v>
                </c:pt>
                <c:pt idx="1711">
                  <c:v>1712.0</c:v>
                </c:pt>
                <c:pt idx="1712">
                  <c:v>1713.0</c:v>
                </c:pt>
                <c:pt idx="1713">
                  <c:v>1714.0</c:v>
                </c:pt>
                <c:pt idx="1714">
                  <c:v>1715.0</c:v>
                </c:pt>
                <c:pt idx="1715">
                  <c:v>1716.0</c:v>
                </c:pt>
                <c:pt idx="1716">
                  <c:v>1717.0</c:v>
                </c:pt>
                <c:pt idx="1717">
                  <c:v>1718.0</c:v>
                </c:pt>
                <c:pt idx="1718">
                  <c:v>1719.0</c:v>
                </c:pt>
                <c:pt idx="1719">
                  <c:v>1720.0</c:v>
                </c:pt>
                <c:pt idx="1720">
                  <c:v>1721.0</c:v>
                </c:pt>
                <c:pt idx="1721">
                  <c:v>1722.0</c:v>
                </c:pt>
                <c:pt idx="1722">
                  <c:v>1723.0</c:v>
                </c:pt>
                <c:pt idx="1723">
                  <c:v>1724.0</c:v>
                </c:pt>
                <c:pt idx="1724">
                  <c:v>1725.0</c:v>
                </c:pt>
                <c:pt idx="1725">
                  <c:v>1726.0</c:v>
                </c:pt>
                <c:pt idx="1726">
                  <c:v>1727.0</c:v>
                </c:pt>
                <c:pt idx="1727">
                  <c:v>1728.0</c:v>
                </c:pt>
                <c:pt idx="1728">
                  <c:v>1729.0</c:v>
                </c:pt>
                <c:pt idx="1729">
                  <c:v>1730.0</c:v>
                </c:pt>
                <c:pt idx="1730">
                  <c:v>1731.0</c:v>
                </c:pt>
                <c:pt idx="1731">
                  <c:v>1732.0</c:v>
                </c:pt>
                <c:pt idx="1732">
                  <c:v>1733.0</c:v>
                </c:pt>
                <c:pt idx="1733">
                  <c:v>1734.0</c:v>
                </c:pt>
                <c:pt idx="1734">
                  <c:v>1735.0</c:v>
                </c:pt>
                <c:pt idx="1735">
                  <c:v>1736.0</c:v>
                </c:pt>
                <c:pt idx="1736">
                  <c:v>1737.0</c:v>
                </c:pt>
                <c:pt idx="1737">
                  <c:v>1738.0</c:v>
                </c:pt>
                <c:pt idx="1738">
                  <c:v>1739.0</c:v>
                </c:pt>
                <c:pt idx="1739">
                  <c:v>1740.0</c:v>
                </c:pt>
                <c:pt idx="1740">
                  <c:v>1741.0</c:v>
                </c:pt>
                <c:pt idx="1741">
                  <c:v>1742.0</c:v>
                </c:pt>
                <c:pt idx="1742">
                  <c:v>1743.0</c:v>
                </c:pt>
                <c:pt idx="1743">
                  <c:v>1744.0</c:v>
                </c:pt>
                <c:pt idx="1744">
                  <c:v>1745.0</c:v>
                </c:pt>
                <c:pt idx="1745">
                  <c:v>1746.0</c:v>
                </c:pt>
                <c:pt idx="1746">
                  <c:v>1747.0</c:v>
                </c:pt>
                <c:pt idx="1747">
                  <c:v>1748.0</c:v>
                </c:pt>
                <c:pt idx="1748">
                  <c:v>1749.0</c:v>
                </c:pt>
                <c:pt idx="1749">
                  <c:v>1750.0</c:v>
                </c:pt>
                <c:pt idx="1750">
                  <c:v>1751.0</c:v>
                </c:pt>
                <c:pt idx="1751">
                  <c:v>1752.0</c:v>
                </c:pt>
                <c:pt idx="1752">
                  <c:v>1753.0</c:v>
                </c:pt>
                <c:pt idx="1753">
                  <c:v>1754.0</c:v>
                </c:pt>
                <c:pt idx="1754">
                  <c:v>1755.0</c:v>
                </c:pt>
                <c:pt idx="1755">
                  <c:v>1756.0</c:v>
                </c:pt>
                <c:pt idx="1756">
                  <c:v>1757.0</c:v>
                </c:pt>
                <c:pt idx="1757">
                  <c:v>1758.0</c:v>
                </c:pt>
                <c:pt idx="1758">
                  <c:v>1759.0</c:v>
                </c:pt>
                <c:pt idx="1759">
                  <c:v>1760.0</c:v>
                </c:pt>
                <c:pt idx="1760">
                  <c:v>1761.0</c:v>
                </c:pt>
                <c:pt idx="1761">
                  <c:v>1762.0</c:v>
                </c:pt>
                <c:pt idx="1762">
                  <c:v>1763.0</c:v>
                </c:pt>
                <c:pt idx="1763">
                  <c:v>1764.0</c:v>
                </c:pt>
                <c:pt idx="1764">
                  <c:v>1765.0</c:v>
                </c:pt>
                <c:pt idx="1765">
                  <c:v>1766.0</c:v>
                </c:pt>
                <c:pt idx="1766">
                  <c:v>1767.0</c:v>
                </c:pt>
                <c:pt idx="1767">
                  <c:v>1768.0</c:v>
                </c:pt>
                <c:pt idx="1768">
                  <c:v>1769.0</c:v>
                </c:pt>
                <c:pt idx="1769">
                  <c:v>1770.0</c:v>
                </c:pt>
                <c:pt idx="1770">
                  <c:v>1771.0</c:v>
                </c:pt>
                <c:pt idx="1771">
                  <c:v>1772.0</c:v>
                </c:pt>
                <c:pt idx="1772">
                  <c:v>1773.0</c:v>
                </c:pt>
                <c:pt idx="1773">
                  <c:v>1774.0</c:v>
                </c:pt>
                <c:pt idx="1774">
                  <c:v>1775.0</c:v>
                </c:pt>
                <c:pt idx="1775">
                  <c:v>1776.0</c:v>
                </c:pt>
                <c:pt idx="1776">
                  <c:v>1777.0</c:v>
                </c:pt>
                <c:pt idx="1777">
                  <c:v>1778.0</c:v>
                </c:pt>
                <c:pt idx="1778">
                  <c:v>1779.0</c:v>
                </c:pt>
                <c:pt idx="1779">
                  <c:v>1780.0</c:v>
                </c:pt>
                <c:pt idx="1780">
                  <c:v>1781.0</c:v>
                </c:pt>
                <c:pt idx="1781">
                  <c:v>1782.0</c:v>
                </c:pt>
                <c:pt idx="1782">
                  <c:v>1783.0</c:v>
                </c:pt>
                <c:pt idx="1783">
                  <c:v>1784.0</c:v>
                </c:pt>
                <c:pt idx="1784">
                  <c:v>1785.0</c:v>
                </c:pt>
                <c:pt idx="1785">
                  <c:v>1786.0</c:v>
                </c:pt>
                <c:pt idx="1786">
                  <c:v>1787.0</c:v>
                </c:pt>
                <c:pt idx="1787">
                  <c:v>1788.0</c:v>
                </c:pt>
                <c:pt idx="1788">
                  <c:v>1789.0</c:v>
                </c:pt>
                <c:pt idx="1789">
                  <c:v>1790.0</c:v>
                </c:pt>
                <c:pt idx="1790">
                  <c:v>1791.0</c:v>
                </c:pt>
                <c:pt idx="1791">
                  <c:v>1792.0</c:v>
                </c:pt>
                <c:pt idx="1792">
                  <c:v>1793.0</c:v>
                </c:pt>
                <c:pt idx="1793">
                  <c:v>1794.0</c:v>
                </c:pt>
                <c:pt idx="1794">
                  <c:v>1795.0</c:v>
                </c:pt>
                <c:pt idx="1795">
                  <c:v>1796.0</c:v>
                </c:pt>
                <c:pt idx="1796">
                  <c:v>1797.0</c:v>
                </c:pt>
                <c:pt idx="1797">
                  <c:v>1798.0</c:v>
                </c:pt>
                <c:pt idx="1798">
                  <c:v>1799.0</c:v>
                </c:pt>
                <c:pt idx="1799">
                  <c:v>1800.0</c:v>
                </c:pt>
                <c:pt idx="1800">
                  <c:v>1801.0</c:v>
                </c:pt>
                <c:pt idx="1801">
                  <c:v>1802.0</c:v>
                </c:pt>
                <c:pt idx="1802">
                  <c:v>1803.0</c:v>
                </c:pt>
                <c:pt idx="1803">
                  <c:v>1804.0</c:v>
                </c:pt>
                <c:pt idx="1804">
                  <c:v>1805.0</c:v>
                </c:pt>
                <c:pt idx="1805">
                  <c:v>1806.0</c:v>
                </c:pt>
                <c:pt idx="1806">
                  <c:v>1807.0</c:v>
                </c:pt>
                <c:pt idx="1807">
                  <c:v>1808.0</c:v>
                </c:pt>
                <c:pt idx="1808">
                  <c:v>1809.0</c:v>
                </c:pt>
                <c:pt idx="1809">
                  <c:v>1810.0</c:v>
                </c:pt>
                <c:pt idx="1810">
                  <c:v>1811.0</c:v>
                </c:pt>
                <c:pt idx="1811">
                  <c:v>1812.0</c:v>
                </c:pt>
                <c:pt idx="1812">
                  <c:v>1813.0</c:v>
                </c:pt>
                <c:pt idx="1813">
                  <c:v>1814.0</c:v>
                </c:pt>
                <c:pt idx="1814">
                  <c:v>1815.0</c:v>
                </c:pt>
                <c:pt idx="1815">
                  <c:v>1816.0</c:v>
                </c:pt>
                <c:pt idx="1816">
                  <c:v>1817.0</c:v>
                </c:pt>
                <c:pt idx="1817">
                  <c:v>1818.0</c:v>
                </c:pt>
                <c:pt idx="1818">
                  <c:v>1819.0</c:v>
                </c:pt>
                <c:pt idx="1819">
                  <c:v>1820.0</c:v>
                </c:pt>
                <c:pt idx="1820">
                  <c:v>1821.0</c:v>
                </c:pt>
                <c:pt idx="1821">
                  <c:v>1822.0</c:v>
                </c:pt>
                <c:pt idx="1822">
                  <c:v>1823.0</c:v>
                </c:pt>
                <c:pt idx="1823">
                  <c:v>1824.0</c:v>
                </c:pt>
                <c:pt idx="1824">
                  <c:v>1825.0</c:v>
                </c:pt>
                <c:pt idx="1825">
                  <c:v>1826.0</c:v>
                </c:pt>
                <c:pt idx="1826">
                  <c:v>1827.0</c:v>
                </c:pt>
                <c:pt idx="1827">
                  <c:v>1828.0</c:v>
                </c:pt>
                <c:pt idx="1828">
                  <c:v>1829.0</c:v>
                </c:pt>
                <c:pt idx="1829">
                  <c:v>1830.0</c:v>
                </c:pt>
                <c:pt idx="1830">
                  <c:v>1831.0</c:v>
                </c:pt>
                <c:pt idx="1831">
                  <c:v>1832.0</c:v>
                </c:pt>
                <c:pt idx="1832">
                  <c:v>1833.0</c:v>
                </c:pt>
                <c:pt idx="1833">
                  <c:v>1834.0</c:v>
                </c:pt>
                <c:pt idx="1834">
                  <c:v>1835.0</c:v>
                </c:pt>
                <c:pt idx="1835">
                  <c:v>1836.0</c:v>
                </c:pt>
                <c:pt idx="1836">
                  <c:v>1837.0</c:v>
                </c:pt>
                <c:pt idx="1837">
                  <c:v>1838.0</c:v>
                </c:pt>
                <c:pt idx="1838">
                  <c:v>1839.0</c:v>
                </c:pt>
                <c:pt idx="1839">
                  <c:v>1840.0</c:v>
                </c:pt>
                <c:pt idx="1840">
                  <c:v>1841.0</c:v>
                </c:pt>
                <c:pt idx="1841">
                  <c:v>1842.0</c:v>
                </c:pt>
                <c:pt idx="1842">
                  <c:v>1843.0</c:v>
                </c:pt>
                <c:pt idx="1843">
                  <c:v>1844.0</c:v>
                </c:pt>
                <c:pt idx="1844">
                  <c:v>1845.0</c:v>
                </c:pt>
                <c:pt idx="1845">
                  <c:v>1846.0</c:v>
                </c:pt>
                <c:pt idx="1846">
                  <c:v>1847.0</c:v>
                </c:pt>
                <c:pt idx="1847">
                  <c:v>1848.0</c:v>
                </c:pt>
                <c:pt idx="1848">
                  <c:v>1849.0</c:v>
                </c:pt>
                <c:pt idx="1849">
                  <c:v>1850.0</c:v>
                </c:pt>
                <c:pt idx="1850">
                  <c:v>1851.0</c:v>
                </c:pt>
                <c:pt idx="1851">
                  <c:v>1852.0</c:v>
                </c:pt>
                <c:pt idx="1852">
                  <c:v>1853.0</c:v>
                </c:pt>
                <c:pt idx="1853">
                  <c:v>1854.0</c:v>
                </c:pt>
                <c:pt idx="1854">
                  <c:v>1855.0</c:v>
                </c:pt>
                <c:pt idx="1855">
                  <c:v>1856.0</c:v>
                </c:pt>
                <c:pt idx="1856">
                  <c:v>1857.0</c:v>
                </c:pt>
                <c:pt idx="1857">
                  <c:v>1858.0</c:v>
                </c:pt>
                <c:pt idx="1858">
                  <c:v>1859.0</c:v>
                </c:pt>
                <c:pt idx="1859">
                  <c:v>1860.0</c:v>
                </c:pt>
                <c:pt idx="1860">
                  <c:v>1861.0</c:v>
                </c:pt>
                <c:pt idx="1861">
                  <c:v>1862.0</c:v>
                </c:pt>
                <c:pt idx="1862">
                  <c:v>1863.0</c:v>
                </c:pt>
                <c:pt idx="1863">
                  <c:v>1864.0</c:v>
                </c:pt>
                <c:pt idx="1864">
                  <c:v>1865.0</c:v>
                </c:pt>
                <c:pt idx="1865">
                  <c:v>1866.0</c:v>
                </c:pt>
                <c:pt idx="1866">
                  <c:v>1867.0</c:v>
                </c:pt>
                <c:pt idx="1867">
                  <c:v>1868.0</c:v>
                </c:pt>
                <c:pt idx="1868">
                  <c:v>1869.0</c:v>
                </c:pt>
                <c:pt idx="1869">
                  <c:v>1870.0</c:v>
                </c:pt>
                <c:pt idx="1870">
                  <c:v>1871.0</c:v>
                </c:pt>
                <c:pt idx="1871">
                  <c:v>1872.0</c:v>
                </c:pt>
                <c:pt idx="1872">
                  <c:v>1873.0</c:v>
                </c:pt>
                <c:pt idx="1873">
                  <c:v>1874.0</c:v>
                </c:pt>
                <c:pt idx="1874">
                  <c:v>1875.0</c:v>
                </c:pt>
                <c:pt idx="1875">
                  <c:v>1876.0</c:v>
                </c:pt>
                <c:pt idx="1876">
                  <c:v>1877.0</c:v>
                </c:pt>
                <c:pt idx="1877">
                  <c:v>1878.0</c:v>
                </c:pt>
                <c:pt idx="1878">
                  <c:v>1879.0</c:v>
                </c:pt>
                <c:pt idx="1879">
                  <c:v>1880.0</c:v>
                </c:pt>
                <c:pt idx="1880">
                  <c:v>1881.0</c:v>
                </c:pt>
                <c:pt idx="1881">
                  <c:v>1882.0</c:v>
                </c:pt>
                <c:pt idx="1882">
                  <c:v>1883.0</c:v>
                </c:pt>
                <c:pt idx="1883">
                  <c:v>1884.0</c:v>
                </c:pt>
                <c:pt idx="1884">
                  <c:v>1885.0</c:v>
                </c:pt>
                <c:pt idx="1885">
                  <c:v>1886.0</c:v>
                </c:pt>
                <c:pt idx="1886">
                  <c:v>1887.0</c:v>
                </c:pt>
                <c:pt idx="1887">
                  <c:v>1888.0</c:v>
                </c:pt>
                <c:pt idx="1888">
                  <c:v>1889.0</c:v>
                </c:pt>
                <c:pt idx="1889">
                  <c:v>1890.0</c:v>
                </c:pt>
                <c:pt idx="1890">
                  <c:v>1891.0</c:v>
                </c:pt>
                <c:pt idx="1891">
                  <c:v>1892.0</c:v>
                </c:pt>
                <c:pt idx="1892">
                  <c:v>1893.0</c:v>
                </c:pt>
                <c:pt idx="1893">
                  <c:v>1894.0</c:v>
                </c:pt>
                <c:pt idx="1894">
                  <c:v>1895.0</c:v>
                </c:pt>
                <c:pt idx="1895">
                  <c:v>1896.0</c:v>
                </c:pt>
                <c:pt idx="1896">
                  <c:v>1897.0</c:v>
                </c:pt>
                <c:pt idx="1897">
                  <c:v>1898.0</c:v>
                </c:pt>
                <c:pt idx="1898">
                  <c:v>1899.0</c:v>
                </c:pt>
                <c:pt idx="1899">
                  <c:v>1900.0</c:v>
                </c:pt>
                <c:pt idx="1900">
                  <c:v>1901.0</c:v>
                </c:pt>
                <c:pt idx="1901">
                  <c:v>1902.0</c:v>
                </c:pt>
                <c:pt idx="1902">
                  <c:v>1903.0</c:v>
                </c:pt>
                <c:pt idx="1903">
                  <c:v>1904.0</c:v>
                </c:pt>
                <c:pt idx="1904">
                  <c:v>1905.0</c:v>
                </c:pt>
                <c:pt idx="1905">
                  <c:v>1906.0</c:v>
                </c:pt>
                <c:pt idx="1906">
                  <c:v>1907.0</c:v>
                </c:pt>
                <c:pt idx="1907">
                  <c:v>1908.0</c:v>
                </c:pt>
                <c:pt idx="1908">
                  <c:v>1909.0</c:v>
                </c:pt>
                <c:pt idx="1909">
                  <c:v>1910.0</c:v>
                </c:pt>
                <c:pt idx="1910">
                  <c:v>1911.0</c:v>
                </c:pt>
                <c:pt idx="1911">
                  <c:v>1912.0</c:v>
                </c:pt>
                <c:pt idx="1912">
                  <c:v>1913.0</c:v>
                </c:pt>
                <c:pt idx="1913">
                  <c:v>1914.0</c:v>
                </c:pt>
                <c:pt idx="1914">
                  <c:v>1915.0</c:v>
                </c:pt>
                <c:pt idx="1915">
                  <c:v>1916.0</c:v>
                </c:pt>
                <c:pt idx="1916">
                  <c:v>1917.0</c:v>
                </c:pt>
                <c:pt idx="1917">
                  <c:v>1918.0</c:v>
                </c:pt>
                <c:pt idx="1918">
                  <c:v>1919.0</c:v>
                </c:pt>
                <c:pt idx="1919">
                  <c:v>1920.0</c:v>
                </c:pt>
                <c:pt idx="1920">
                  <c:v>1921.0</c:v>
                </c:pt>
                <c:pt idx="1921">
                  <c:v>1922.0</c:v>
                </c:pt>
                <c:pt idx="1922">
                  <c:v>1923.0</c:v>
                </c:pt>
                <c:pt idx="1923">
                  <c:v>1924.0</c:v>
                </c:pt>
                <c:pt idx="1924">
                  <c:v>1925.0</c:v>
                </c:pt>
                <c:pt idx="1925">
                  <c:v>1926.0</c:v>
                </c:pt>
                <c:pt idx="1926">
                  <c:v>1927.0</c:v>
                </c:pt>
                <c:pt idx="1927">
                  <c:v>1928.0</c:v>
                </c:pt>
                <c:pt idx="1928">
                  <c:v>1929.0</c:v>
                </c:pt>
                <c:pt idx="1929">
                  <c:v>1930.0</c:v>
                </c:pt>
                <c:pt idx="1930">
                  <c:v>1931.0</c:v>
                </c:pt>
                <c:pt idx="1931">
                  <c:v>1932.0</c:v>
                </c:pt>
                <c:pt idx="1932">
                  <c:v>1933.0</c:v>
                </c:pt>
                <c:pt idx="1933">
                  <c:v>1934.0</c:v>
                </c:pt>
                <c:pt idx="1934">
                  <c:v>1935.0</c:v>
                </c:pt>
                <c:pt idx="1935">
                  <c:v>1936.0</c:v>
                </c:pt>
                <c:pt idx="1936">
                  <c:v>1937.0</c:v>
                </c:pt>
                <c:pt idx="1937">
                  <c:v>1938.0</c:v>
                </c:pt>
                <c:pt idx="1938">
                  <c:v>1939.0</c:v>
                </c:pt>
                <c:pt idx="1939">
                  <c:v>1940.0</c:v>
                </c:pt>
                <c:pt idx="1940">
                  <c:v>1941.0</c:v>
                </c:pt>
                <c:pt idx="1941">
                  <c:v>1942.0</c:v>
                </c:pt>
                <c:pt idx="1942">
                  <c:v>1943.0</c:v>
                </c:pt>
                <c:pt idx="1943">
                  <c:v>1944.0</c:v>
                </c:pt>
                <c:pt idx="1944">
                  <c:v>1945.0</c:v>
                </c:pt>
                <c:pt idx="1945">
                  <c:v>1946.0</c:v>
                </c:pt>
                <c:pt idx="1946">
                  <c:v>1947.0</c:v>
                </c:pt>
                <c:pt idx="1947">
                  <c:v>1948.0</c:v>
                </c:pt>
                <c:pt idx="1948">
                  <c:v>1949.0</c:v>
                </c:pt>
                <c:pt idx="1949">
                  <c:v>1950.0</c:v>
                </c:pt>
                <c:pt idx="1950">
                  <c:v>1951.0</c:v>
                </c:pt>
                <c:pt idx="1951">
                  <c:v>1952.0</c:v>
                </c:pt>
                <c:pt idx="1952">
                  <c:v>1953.0</c:v>
                </c:pt>
                <c:pt idx="1953">
                  <c:v>1954.0</c:v>
                </c:pt>
                <c:pt idx="1954">
                  <c:v>1955.0</c:v>
                </c:pt>
                <c:pt idx="1955">
                  <c:v>1956.0</c:v>
                </c:pt>
                <c:pt idx="1956">
                  <c:v>1957.0</c:v>
                </c:pt>
                <c:pt idx="1957">
                  <c:v>1958.0</c:v>
                </c:pt>
                <c:pt idx="1958">
                  <c:v>1959.0</c:v>
                </c:pt>
                <c:pt idx="1959">
                  <c:v>1960.0</c:v>
                </c:pt>
                <c:pt idx="1960">
                  <c:v>1961.0</c:v>
                </c:pt>
                <c:pt idx="1961">
                  <c:v>1962.0</c:v>
                </c:pt>
                <c:pt idx="1962">
                  <c:v>1963.0</c:v>
                </c:pt>
                <c:pt idx="1963">
                  <c:v>1964.0</c:v>
                </c:pt>
                <c:pt idx="1964">
                  <c:v>1965.0</c:v>
                </c:pt>
                <c:pt idx="1965">
                  <c:v>1966.0</c:v>
                </c:pt>
                <c:pt idx="1966">
                  <c:v>1967.0</c:v>
                </c:pt>
                <c:pt idx="1967">
                  <c:v>1968.0</c:v>
                </c:pt>
                <c:pt idx="1968">
                  <c:v>1969.0</c:v>
                </c:pt>
                <c:pt idx="1969">
                  <c:v>1970.0</c:v>
                </c:pt>
                <c:pt idx="1970">
                  <c:v>1971.0</c:v>
                </c:pt>
                <c:pt idx="1971">
                  <c:v>1972.0</c:v>
                </c:pt>
                <c:pt idx="1972">
                  <c:v>1973.0</c:v>
                </c:pt>
                <c:pt idx="1973">
                  <c:v>1974.0</c:v>
                </c:pt>
                <c:pt idx="1974">
                  <c:v>1975.0</c:v>
                </c:pt>
                <c:pt idx="1975">
                  <c:v>1976.0</c:v>
                </c:pt>
                <c:pt idx="1976">
                  <c:v>1977.0</c:v>
                </c:pt>
                <c:pt idx="1977">
                  <c:v>1978.0</c:v>
                </c:pt>
                <c:pt idx="1978">
                  <c:v>1979.0</c:v>
                </c:pt>
                <c:pt idx="1979">
                  <c:v>1980.0</c:v>
                </c:pt>
                <c:pt idx="1980">
                  <c:v>1981.0</c:v>
                </c:pt>
                <c:pt idx="1981">
                  <c:v>1982.0</c:v>
                </c:pt>
                <c:pt idx="1982">
                  <c:v>1983.0</c:v>
                </c:pt>
                <c:pt idx="1983">
                  <c:v>1984.0</c:v>
                </c:pt>
                <c:pt idx="1984">
                  <c:v>1985.0</c:v>
                </c:pt>
                <c:pt idx="1985">
                  <c:v>1986.0</c:v>
                </c:pt>
                <c:pt idx="1986">
                  <c:v>1987.0</c:v>
                </c:pt>
                <c:pt idx="1987">
                  <c:v>1988.0</c:v>
                </c:pt>
                <c:pt idx="1988">
                  <c:v>1989.0</c:v>
                </c:pt>
                <c:pt idx="1989">
                  <c:v>1990.0</c:v>
                </c:pt>
                <c:pt idx="1990">
                  <c:v>1991.0</c:v>
                </c:pt>
                <c:pt idx="1991">
                  <c:v>1992.0</c:v>
                </c:pt>
                <c:pt idx="1992">
                  <c:v>1993.0</c:v>
                </c:pt>
                <c:pt idx="1993">
                  <c:v>1994.0</c:v>
                </c:pt>
                <c:pt idx="1994">
                  <c:v>1995.0</c:v>
                </c:pt>
                <c:pt idx="1995">
                  <c:v>1996.0</c:v>
                </c:pt>
                <c:pt idx="1996">
                  <c:v>1997.0</c:v>
                </c:pt>
                <c:pt idx="1997">
                  <c:v>1998.0</c:v>
                </c:pt>
                <c:pt idx="1998">
                  <c:v>1999.0</c:v>
                </c:pt>
                <c:pt idx="1999">
                  <c:v>2000.0</c:v>
                </c:pt>
                <c:pt idx="2000">
                  <c:v>2001.0</c:v>
                </c:pt>
                <c:pt idx="2001">
                  <c:v>2002.0</c:v>
                </c:pt>
                <c:pt idx="2002">
                  <c:v>2003.0</c:v>
                </c:pt>
                <c:pt idx="2003">
                  <c:v>2004.0</c:v>
                </c:pt>
                <c:pt idx="2004">
                  <c:v>2005.0</c:v>
                </c:pt>
                <c:pt idx="2005">
                  <c:v>2006.0</c:v>
                </c:pt>
                <c:pt idx="2006">
                  <c:v>2007.0</c:v>
                </c:pt>
                <c:pt idx="2007">
                  <c:v>2008.0</c:v>
                </c:pt>
                <c:pt idx="2008">
                  <c:v>2009.0</c:v>
                </c:pt>
                <c:pt idx="2009">
                  <c:v>2010.0</c:v>
                </c:pt>
                <c:pt idx="2010">
                  <c:v>2011.0</c:v>
                </c:pt>
                <c:pt idx="2011">
                  <c:v>2012.0</c:v>
                </c:pt>
                <c:pt idx="2012">
                  <c:v>2013.0</c:v>
                </c:pt>
                <c:pt idx="2013">
                  <c:v>2014.0</c:v>
                </c:pt>
                <c:pt idx="2014">
                  <c:v>2015.0</c:v>
                </c:pt>
                <c:pt idx="2015">
                  <c:v>2016.0</c:v>
                </c:pt>
                <c:pt idx="2016">
                  <c:v>2017.0</c:v>
                </c:pt>
                <c:pt idx="2017">
                  <c:v>2018.0</c:v>
                </c:pt>
                <c:pt idx="2018">
                  <c:v>2019.0</c:v>
                </c:pt>
                <c:pt idx="2019">
                  <c:v>2020.0</c:v>
                </c:pt>
                <c:pt idx="2020">
                  <c:v>2021.0</c:v>
                </c:pt>
                <c:pt idx="2021">
                  <c:v>2022.0</c:v>
                </c:pt>
                <c:pt idx="2022">
                  <c:v>2023.0</c:v>
                </c:pt>
                <c:pt idx="2023">
                  <c:v>2024.0</c:v>
                </c:pt>
                <c:pt idx="2024">
                  <c:v>2025.0</c:v>
                </c:pt>
                <c:pt idx="2025">
                  <c:v>2026.0</c:v>
                </c:pt>
                <c:pt idx="2026">
                  <c:v>2027.0</c:v>
                </c:pt>
                <c:pt idx="2027">
                  <c:v>2028.0</c:v>
                </c:pt>
                <c:pt idx="2028">
                  <c:v>2029.0</c:v>
                </c:pt>
                <c:pt idx="2029">
                  <c:v>2030.0</c:v>
                </c:pt>
                <c:pt idx="2030">
                  <c:v>2031.0</c:v>
                </c:pt>
                <c:pt idx="2031">
                  <c:v>2032.0</c:v>
                </c:pt>
                <c:pt idx="2032">
                  <c:v>2033.0</c:v>
                </c:pt>
                <c:pt idx="2033">
                  <c:v>2034.0</c:v>
                </c:pt>
                <c:pt idx="2034">
                  <c:v>2035.0</c:v>
                </c:pt>
                <c:pt idx="2035">
                  <c:v>2036.0</c:v>
                </c:pt>
                <c:pt idx="2036">
                  <c:v>2037.0</c:v>
                </c:pt>
                <c:pt idx="2037">
                  <c:v>2038.0</c:v>
                </c:pt>
                <c:pt idx="2038">
                  <c:v>2039.0</c:v>
                </c:pt>
                <c:pt idx="2039">
                  <c:v>2040.0</c:v>
                </c:pt>
                <c:pt idx="2040">
                  <c:v>2041.0</c:v>
                </c:pt>
                <c:pt idx="2041">
                  <c:v>2042.0</c:v>
                </c:pt>
                <c:pt idx="2042">
                  <c:v>2043.0</c:v>
                </c:pt>
                <c:pt idx="2043">
                  <c:v>2044.0</c:v>
                </c:pt>
                <c:pt idx="2044">
                  <c:v>2045.0</c:v>
                </c:pt>
                <c:pt idx="2045">
                  <c:v>2046.0</c:v>
                </c:pt>
                <c:pt idx="2046">
                  <c:v>2047.0</c:v>
                </c:pt>
                <c:pt idx="2047">
                  <c:v>2048.0</c:v>
                </c:pt>
                <c:pt idx="2048">
                  <c:v>2049.0</c:v>
                </c:pt>
                <c:pt idx="2049">
                  <c:v>2050.0</c:v>
                </c:pt>
                <c:pt idx="2050">
                  <c:v>2051.0</c:v>
                </c:pt>
                <c:pt idx="2051">
                  <c:v>2052.0</c:v>
                </c:pt>
                <c:pt idx="2052">
                  <c:v>2053.0</c:v>
                </c:pt>
                <c:pt idx="2053">
                  <c:v>2054.0</c:v>
                </c:pt>
                <c:pt idx="2054">
                  <c:v>2055.0</c:v>
                </c:pt>
                <c:pt idx="2055">
                  <c:v>2056.0</c:v>
                </c:pt>
                <c:pt idx="2056">
                  <c:v>2057.0</c:v>
                </c:pt>
                <c:pt idx="2057">
                  <c:v>2058.0</c:v>
                </c:pt>
                <c:pt idx="2058">
                  <c:v>2059.0</c:v>
                </c:pt>
                <c:pt idx="2059">
                  <c:v>2060.0</c:v>
                </c:pt>
                <c:pt idx="2060">
                  <c:v>2061.0</c:v>
                </c:pt>
                <c:pt idx="2061">
                  <c:v>2062.0</c:v>
                </c:pt>
                <c:pt idx="2062">
                  <c:v>2063.0</c:v>
                </c:pt>
                <c:pt idx="2063">
                  <c:v>2064.0</c:v>
                </c:pt>
                <c:pt idx="2064">
                  <c:v>2065.0</c:v>
                </c:pt>
                <c:pt idx="2065">
                  <c:v>2066.0</c:v>
                </c:pt>
                <c:pt idx="2066">
                  <c:v>2067.0</c:v>
                </c:pt>
                <c:pt idx="2067">
                  <c:v>2068.0</c:v>
                </c:pt>
                <c:pt idx="2068">
                  <c:v>2069.0</c:v>
                </c:pt>
                <c:pt idx="2069">
                  <c:v>2070.0</c:v>
                </c:pt>
                <c:pt idx="2070">
                  <c:v>2071.0</c:v>
                </c:pt>
                <c:pt idx="2071">
                  <c:v>2072.0</c:v>
                </c:pt>
                <c:pt idx="2072">
                  <c:v>2073.0</c:v>
                </c:pt>
                <c:pt idx="2073">
                  <c:v>2074.0</c:v>
                </c:pt>
                <c:pt idx="2074">
                  <c:v>2075.0</c:v>
                </c:pt>
                <c:pt idx="2075">
                  <c:v>2076.0</c:v>
                </c:pt>
                <c:pt idx="2076">
                  <c:v>2077.0</c:v>
                </c:pt>
                <c:pt idx="2077">
                  <c:v>2078.0</c:v>
                </c:pt>
                <c:pt idx="2078">
                  <c:v>2079.0</c:v>
                </c:pt>
                <c:pt idx="2079">
                  <c:v>2080.0</c:v>
                </c:pt>
                <c:pt idx="2080">
                  <c:v>2081.0</c:v>
                </c:pt>
                <c:pt idx="2081">
                  <c:v>2082.0</c:v>
                </c:pt>
                <c:pt idx="2082">
                  <c:v>2083.0</c:v>
                </c:pt>
                <c:pt idx="2083">
                  <c:v>2084.0</c:v>
                </c:pt>
                <c:pt idx="2084">
                  <c:v>2085.0</c:v>
                </c:pt>
                <c:pt idx="2085">
                  <c:v>2086.0</c:v>
                </c:pt>
                <c:pt idx="2086">
                  <c:v>2087.0</c:v>
                </c:pt>
                <c:pt idx="2087">
                  <c:v>2088.0</c:v>
                </c:pt>
                <c:pt idx="2088">
                  <c:v>2089.0</c:v>
                </c:pt>
                <c:pt idx="2089">
                  <c:v>2090.0</c:v>
                </c:pt>
                <c:pt idx="2090">
                  <c:v>2091.0</c:v>
                </c:pt>
                <c:pt idx="2091">
                  <c:v>2092.0</c:v>
                </c:pt>
                <c:pt idx="2092">
                  <c:v>2093.0</c:v>
                </c:pt>
                <c:pt idx="2093">
                  <c:v>2094.0</c:v>
                </c:pt>
                <c:pt idx="2094">
                  <c:v>2095.0</c:v>
                </c:pt>
                <c:pt idx="2095">
                  <c:v>2096.0</c:v>
                </c:pt>
                <c:pt idx="2096">
                  <c:v>2097.0</c:v>
                </c:pt>
                <c:pt idx="2097">
                  <c:v>2098.0</c:v>
                </c:pt>
                <c:pt idx="2098">
                  <c:v>2099.0</c:v>
                </c:pt>
                <c:pt idx="2099">
                  <c:v>2100.0</c:v>
                </c:pt>
                <c:pt idx="2100">
                  <c:v>2101.0</c:v>
                </c:pt>
                <c:pt idx="2101">
                  <c:v>2102.0</c:v>
                </c:pt>
                <c:pt idx="2102">
                  <c:v>2103.0</c:v>
                </c:pt>
                <c:pt idx="2103">
                  <c:v>2104.0</c:v>
                </c:pt>
                <c:pt idx="2104">
                  <c:v>2105.0</c:v>
                </c:pt>
                <c:pt idx="2105">
                  <c:v>2106.0</c:v>
                </c:pt>
                <c:pt idx="2106">
                  <c:v>2107.0</c:v>
                </c:pt>
                <c:pt idx="2107">
                  <c:v>2108.0</c:v>
                </c:pt>
                <c:pt idx="2108">
                  <c:v>2109.0</c:v>
                </c:pt>
                <c:pt idx="2109">
                  <c:v>2110.0</c:v>
                </c:pt>
                <c:pt idx="2110">
                  <c:v>2111.0</c:v>
                </c:pt>
                <c:pt idx="2111">
                  <c:v>2112.0</c:v>
                </c:pt>
                <c:pt idx="2112">
                  <c:v>2113.0</c:v>
                </c:pt>
                <c:pt idx="2113">
                  <c:v>2114.0</c:v>
                </c:pt>
                <c:pt idx="2114">
                  <c:v>2115.0</c:v>
                </c:pt>
                <c:pt idx="2115">
                  <c:v>2116.0</c:v>
                </c:pt>
                <c:pt idx="2116">
                  <c:v>2117.0</c:v>
                </c:pt>
                <c:pt idx="2117">
                  <c:v>2118.0</c:v>
                </c:pt>
                <c:pt idx="2118">
                  <c:v>2119.0</c:v>
                </c:pt>
                <c:pt idx="2119">
                  <c:v>2120.0</c:v>
                </c:pt>
                <c:pt idx="2120">
                  <c:v>2121.0</c:v>
                </c:pt>
                <c:pt idx="2121">
                  <c:v>2122.0</c:v>
                </c:pt>
                <c:pt idx="2122">
                  <c:v>2123.0</c:v>
                </c:pt>
                <c:pt idx="2123">
                  <c:v>2124.0</c:v>
                </c:pt>
                <c:pt idx="2124">
                  <c:v>2125.0</c:v>
                </c:pt>
                <c:pt idx="2125">
                  <c:v>2126.0</c:v>
                </c:pt>
                <c:pt idx="2126">
                  <c:v>2127.0</c:v>
                </c:pt>
                <c:pt idx="2127">
                  <c:v>2128.0</c:v>
                </c:pt>
                <c:pt idx="2128">
                  <c:v>2129.0</c:v>
                </c:pt>
                <c:pt idx="2129">
                  <c:v>2130.0</c:v>
                </c:pt>
                <c:pt idx="2130">
                  <c:v>2131.0</c:v>
                </c:pt>
                <c:pt idx="2131">
                  <c:v>2132.0</c:v>
                </c:pt>
                <c:pt idx="2132">
                  <c:v>2133.0</c:v>
                </c:pt>
                <c:pt idx="2133">
                  <c:v>2134.0</c:v>
                </c:pt>
                <c:pt idx="2134">
                  <c:v>2135.0</c:v>
                </c:pt>
                <c:pt idx="2135">
                  <c:v>2136.0</c:v>
                </c:pt>
                <c:pt idx="2136">
                  <c:v>2137.0</c:v>
                </c:pt>
                <c:pt idx="2137">
                  <c:v>2138.0</c:v>
                </c:pt>
                <c:pt idx="2138">
                  <c:v>2139.0</c:v>
                </c:pt>
                <c:pt idx="2139">
                  <c:v>2140.0</c:v>
                </c:pt>
                <c:pt idx="2140">
                  <c:v>2141.0</c:v>
                </c:pt>
                <c:pt idx="2141">
                  <c:v>2142.0</c:v>
                </c:pt>
                <c:pt idx="2142">
                  <c:v>2143.0</c:v>
                </c:pt>
                <c:pt idx="2143">
                  <c:v>2144.0</c:v>
                </c:pt>
                <c:pt idx="2144">
                  <c:v>2145.0</c:v>
                </c:pt>
                <c:pt idx="2145">
                  <c:v>2146.0</c:v>
                </c:pt>
                <c:pt idx="2146">
                  <c:v>2147.0</c:v>
                </c:pt>
                <c:pt idx="2147">
                  <c:v>2148.0</c:v>
                </c:pt>
                <c:pt idx="2148">
                  <c:v>2149.0</c:v>
                </c:pt>
                <c:pt idx="2149">
                  <c:v>2150.0</c:v>
                </c:pt>
                <c:pt idx="2150">
                  <c:v>2151.0</c:v>
                </c:pt>
                <c:pt idx="2151">
                  <c:v>2152.0</c:v>
                </c:pt>
                <c:pt idx="2152">
                  <c:v>2153.0</c:v>
                </c:pt>
                <c:pt idx="2153">
                  <c:v>2154.0</c:v>
                </c:pt>
                <c:pt idx="2154">
                  <c:v>2155.0</c:v>
                </c:pt>
                <c:pt idx="2155">
                  <c:v>2156.0</c:v>
                </c:pt>
                <c:pt idx="2156">
                  <c:v>2157.0</c:v>
                </c:pt>
                <c:pt idx="2157">
                  <c:v>2158.0</c:v>
                </c:pt>
                <c:pt idx="2158">
                  <c:v>2159.0</c:v>
                </c:pt>
                <c:pt idx="2159">
                  <c:v>2160.0</c:v>
                </c:pt>
                <c:pt idx="2160">
                  <c:v>2161.0</c:v>
                </c:pt>
                <c:pt idx="2161">
                  <c:v>2162.0</c:v>
                </c:pt>
                <c:pt idx="2162">
                  <c:v>2163.0</c:v>
                </c:pt>
                <c:pt idx="2163">
                  <c:v>2164.0</c:v>
                </c:pt>
                <c:pt idx="2164">
                  <c:v>2165.0</c:v>
                </c:pt>
                <c:pt idx="2165">
                  <c:v>2166.0</c:v>
                </c:pt>
                <c:pt idx="2166">
                  <c:v>2167.0</c:v>
                </c:pt>
                <c:pt idx="2167">
                  <c:v>2168.0</c:v>
                </c:pt>
                <c:pt idx="2168">
                  <c:v>2169.0</c:v>
                </c:pt>
                <c:pt idx="2169">
                  <c:v>2170.0</c:v>
                </c:pt>
                <c:pt idx="2170">
                  <c:v>2171.0</c:v>
                </c:pt>
                <c:pt idx="2171">
                  <c:v>2172.0</c:v>
                </c:pt>
                <c:pt idx="2172">
                  <c:v>2173.0</c:v>
                </c:pt>
                <c:pt idx="2173">
                  <c:v>2174.0</c:v>
                </c:pt>
                <c:pt idx="2174">
                  <c:v>2175.0</c:v>
                </c:pt>
                <c:pt idx="2175">
                  <c:v>2176.0</c:v>
                </c:pt>
                <c:pt idx="2176">
                  <c:v>2177.0</c:v>
                </c:pt>
                <c:pt idx="2177">
                  <c:v>2178.0</c:v>
                </c:pt>
                <c:pt idx="2178">
                  <c:v>2179.0</c:v>
                </c:pt>
                <c:pt idx="2179">
                  <c:v>2180.0</c:v>
                </c:pt>
                <c:pt idx="2180">
                  <c:v>2181.0</c:v>
                </c:pt>
                <c:pt idx="2181">
                  <c:v>2182.0</c:v>
                </c:pt>
                <c:pt idx="2182">
                  <c:v>2183.0</c:v>
                </c:pt>
                <c:pt idx="2183">
                  <c:v>2184.0</c:v>
                </c:pt>
                <c:pt idx="2184">
                  <c:v>2185.0</c:v>
                </c:pt>
                <c:pt idx="2185">
                  <c:v>2186.0</c:v>
                </c:pt>
                <c:pt idx="2186">
                  <c:v>2187.0</c:v>
                </c:pt>
                <c:pt idx="2187">
                  <c:v>2188.0</c:v>
                </c:pt>
                <c:pt idx="2188">
                  <c:v>2189.0</c:v>
                </c:pt>
                <c:pt idx="2189">
                  <c:v>2190.0</c:v>
                </c:pt>
                <c:pt idx="2190">
                  <c:v>2191.0</c:v>
                </c:pt>
                <c:pt idx="2191">
                  <c:v>2192.0</c:v>
                </c:pt>
                <c:pt idx="2192">
                  <c:v>2193.0</c:v>
                </c:pt>
                <c:pt idx="2193">
                  <c:v>2194.0</c:v>
                </c:pt>
                <c:pt idx="2194">
                  <c:v>2195.0</c:v>
                </c:pt>
                <c:pt idx="2195">
                  <c:v>2196.0</c:v>
                </c:pt>
                <c:pt idx="2196">
                  <c:v>2197.0</c:v>
                </c:pt>
                <c:pt idx="2197">
                  <c:v>2198.0</c:v>
                </c:pt>
                <c:pt idx="2198">
                  <c:v>2199.0</c:v>
                </c:pt>
                <c:pt idx="2199">
                  <c:v>2200.0</c:v>
                </c:pt>
                <c:pt idx="2200">
                  <c:v>2201.0</c:v>
                </c:pt>
                <c:pt idx="2201">
                  <c:v>2202.0</c:v>
                </c:pt>
                <c:pt idx="2202">
                  <c:v>2203.0</c:v>
                </c:pt>
                <c:pt idx="2203">
                  <c:v>2204.0</c:v>
                </c:pt>
                <c:pt idx="2204">
                  <c:v>2205.0</c:v>
                </c:pt>
                <c:pt idx="2205">
                  <c:v>2206.0</c:v>
                </c:pt>
                <c:pt idx="2206">
                  <c:v>2207.0</c:v>
                </c:pt>
                <c:pt idx="2207">
                  <c:v>2208.0</c:v>
                </c:pt>
                <c:pt idx="2208">
                  <c:v>2209.0</c:v>
                </c:pt>
                <c:pt idx="2209">
                  <c:v>2210.0</c:v>
                </c:pt>
                <c:pt idx="2210">
                  <c:v>2211.0</c:v>
                </c:pt>
                <c:pt idx="2211">
                  <c:v>2212.0</c:v>
                </c:pt>
                <c:pt idx="2212">
                  <c:v>2213.0</c:v>
                </c:pt>
                <c:pt idx="2213">
                  <c:v>2214.0</c:v>
                </c:pt>
                <c:pt idx="2214">
                  <c:v>2215.0</c:v>
                </c:pt>
                <c:pt idx="2215">
                  <c:v>2216.0</c:v>
                </c:pt>
                <c:pt idx="2216">
                  <c:v>2217.0</c:v>
                </c:pt>
                <c:pt idx="2217">
                  <c:v>2218.0</c:v>
                </c:pt>
                <c:pt idx="2218">
                  <c:v>2219.0</c:v>
                </c:pt>
                <c:pt idx="2219">
                  <c:v>2220.0</c:v>
                </c:pt>
                <c:pt idx="2220">
                  <c:v>2221.0</c:v>
                </c:pt>
                <c:pt idx="2221">
                  <c:v>2222.0</c:v>
                </c:pt>
                <c:pt idx="2222">
                  <c:v>2223.0</c:v>
                </c:pt>
                <c:pt idx="2223">
                  <c:v>2224.0</c:v>
                </c:pt>
                <c:pt idx="2224">
                  <c:v>2225.0</c:v>
                </c:pt>
                <c:pt idx="2225">
                  <c:v>2226.0</c:v>
                </c:pt>
                <c:pt idx="2226">
                  <c:v>2227.0</c:v>
                </c:pt>
                <c:pt idx="2227">
                  <c:v>2228.0</c:v>
                </c:pt>
                <c:pt idx="2228">
                  <c:v>2229.0</c:v>
                </c:pt>
                <c:pt idx="2229">
                  <c:v>2230.0</c:v>
                </c:pt>
                <c:pt idx="2230">
                  <c:v>2231.0</c:v>
                </c:pt>
                <c:pt idx="2231">
                  <c:v>2232.0</c:v>
                </c:pt>
                <c:pt idx="2232">
                  <c:v>2233.0</c:v>
                </c:pt>
                <c:pt idx="2233">
                  <c:v>2234.0</c:v>
                </c:pt>
                <c:pt idx="2234">
                  <c:v>2235.0</c:v>
                </c:pt>
                <c:pt idx="2235">
                  <c:v>2236.0</c:v>
                </c:pt>
                <c:pt idx="2236">
                  <c:v>2237.0</c:v>
                </c:pt>
                <c:pt idx="2237">
                  <c:v>2238.0</c:v>
                </c:pt>
                <c:pt idx="2238">
                  <c:v>2239.0</c:v>
                </c:pt>
                <c:pt idx="2239">
                  <c:v>2240.0</c:v>
                </c:pt>
                <c:pt idx="2240">
                  <c:v>2241.0</c:v>
                </c:pt>
                <c:pt idx="2241">
                  <c:v>2242.0</c:v>
                </c:pt>
                <c:pt idx="2242">
                  <c:v>2243.0</c:v>
                </c:pt>
                <c:pt idx="2243">
                  <c:v>2244.0</c:v>
                </c:pt>
                <c:pt idx="2244">
                  <c:v>2245.0</c:v>
                </c:pt>
                <c:pt idx="2245">
                  <c:v>2246.0</c:v>
                </c:pt>
                <c:pt idx="2246">
                  <c:v>2247.0</c:v>
                </c:pt>
                <c:pt idx="2247">
                  <c:v>2248.0</c:v>
                </c:pt>
                <c:pt idx="2248">
                  <c:v>2249.0</c:v>
                </c:pt>
                <c:pt idx="2249">
                  <c:v>2250.0</c:v>
                </c:pt>
                <c:pt idx="2250">
                  <c:v>2251.0</c:v>
                </c:pt>
                <c:pt idx="2251">
                  <c:v>2252.0</c:v>
                </c:pt>
                <c:pt idx="2252">
                  <c:v>2253.0</c:v>
                </c:pt>
                <c:pt idx="2253">
                  <c:v>2254.0</c:v>
                </c:pt>
                <c:pt idx="2254">
                  <c:v>2255.0</c:v>
                </c:pt>
                <c:pt idx="2255">
                  <c:v>2256.0</c:v>
                </c:pt>
                <c:pt idx="2256">
                  <c:v>2257.0</c:v>
                </c:pt>
                <c:pt idx="2257">
                  <c:v>2258.0</c:v>
                </c:pt>
                <c:pt idx="2258">
                  <c:v>2259.0</c:v>
                </c:pt>
                <c:pt idx="2259">
                  <c:v>2260.0</c:v>
                </c:pt>
                <c:pt idx="2260">
                  <c:v>2261.0</c:v>
                </c:pt>
                <c:pt idx="2261">
                  <c:v>2262.0</c:v>
                </c:pt>
                <c:pt idx="2262">
                  <c:v>2263.0</c:v>
                </c:pt>
                <c:pt idx="2263">
                  <c:v>2264.0</c:v>
                </c:pt>
                <c:pt idx="2264">
                  <c:v>2265.0</c:v>
                </c:pt>
                <c:pt idx="2265">
                  <c:v>2266.0</c:v>
                </c:pt>
                <c:pt idx="2266">
                  <c:v>2267.0</c:v>
                </c:pt>
                <c:pt idx="2267">
                  <c:v>2268.0</c:v>
                </c:pt>
                <c:pt idx="2268">
                  <c:v>2269.0</c:v>
                </c:pt>
                <c:pt idx="2269">
                  <c:v>2270.0</c:v>
                </c:pt>
                <c:pt idx="2270">
                  <c:v>2271.0</c:v>
                </c:pt>
                <c:pt idx="2271">
                  <c:v>2272.0</c:v>
                </c:pt>
                <c:pt idx="2272">
                  <c:v>2273.0</c:v>
                </c:pt>
                <c:pt idx="2273">
                  <c:v>2274.0</c:v>
                </c:pt>
                <c:pt idx="2274">
                  <c:v>2275.0</c:v>
                </c:pt>
                <c:pt idx="2275">
                  <c:v>2276.0</c:v>
                </c:pt>
                <c:pt idx="2276">
                  <c:v>2277.0</c:v>
                </c:pt>
                <c:pt idx="2277">
                  <c:v>2278.0</c:v>
                </c:pt>
                <c:pt idx="2278">
                  <c:v>2279.0</c:v>
                </c:pt>
                <c:pt idx="2279">
                  <c:v>2280.0</c:v>
                </c:pt>
                <c:pt idx="2280">
                  <c:v>2281.0</c:v>
                </c:pt>
                <c:pt idx="2281">
                  <c:v>2282.0</c:v>
                </c:pt>
                <c:pt idx="2282">
                  <c:v>2283.0</c:v>
                </c:pt>
                <c:pt idx="2283">
                  <c:v>2284.0</c:v>
                </c:pt>
                <c:pt idx="2284">
                  <c:v>2285.0</c:v>
                </c:pt>
                <c:pt idx="2285">
                  <c:v>2286.0</c:v>
                </c:pt>
                <c:pt idx="2286">
                  <c:v>2287.0</c:v>
                </c:pt>
                <c:pt idx="2287">
                  <c:v>2288.0</c:v>
                </c:pt>
                <c:pt idx="2288">
                  <c:v>2289.0</c:v>
                </c:pt>
                <c:pt idx="2289">
                  <c:v>2290.0</c:v>
                </c:pt>
                <c:pt idx="2290">
                  <c:v>2291.0</c:v>
                </c:pt>
                <c:pt idx="2291">
                  <c:v>2292.0</c:v>
                </c:pt>
                <c:pt idx="2292">
                  <c:v>2293.0</c:v>
                </c:pt>
                <c:pt idx="2293">
                  <c:v>2294.0</c:v>
                </c:pt>
                <c:pt idx="2294">
                  <c:v>2295.0</c:v>
                </c:pt>
                <c:pt idx="2295">
                  <c:v>2296.0</c:v>
                </c:pt>
                <c:pt idx="2296">
                  <c:v>2297.0</c:v>
                </c:pt>
                <c:pt idx="2297">
                  <c:v>2298.0</c:v>
                </c:pt>
                <c:pt idx="2298">
                  <c:v>2299.0</c:v>
                </c:pt>
                <c:pt idx="2299">
                  <c:v>2300.0</c:v>
                </c:pt>
                <c:pt idx="2300">
                  <c:v>2301.0</c:v>
                </c:pt>
                <c:pt idx="2301">
                  <c:v>2302.0</c:v>
                </c:pt>
                <c:pt idx="2302">
                  <c:v>2303.0</c:v>
                </c:pt>
                <c:pt idx="2303">
                  <c:v>2304.0</c:v>
                </c:pt>
                <c:pt idx="2304">
                  <c:v>2305.0</c:v>
                </c:pt>
                <c:pt idx="2305">
                  <c:v>2306.0</c:v>
                </c:pt>
                <c:pt idx="2306">
                  <c:v>2307.0</c:v>
                </c:pt>
                <c:pt idx="2307">
                  <c:v>2308.0</c:v>
                </c:pt>
                <c:pt idx="2308">
                  <c:v>2309.0</c:v>
                </c:pt>
                <c:pt idx="2309">
                  <c:v>2310.0</c:v>
                </c:pt>
                <c:pt idx="2310">
                  <c:v>2311.0</c:v>
                </c:pt>
                <c:pt idx="2311">
                  <c:v>2312.0</c:v>
                </c:pt>
                <c:pt idx="2312">
                  <c:v>2313.0</c:v>
                </c:pt>
                <c:pt idx="2313">
                  <c:v>2314.0</c:v>
                </c:pt>
                <c:pt idx="2314">
                  <c:v>2315.0</c:v>
                </c:pt>
                <c:pt idx="2315">
                  <c:v>2316.0</c:v>
                </c:pt>
                <c:pt idx="2316">
                  <c:v>2317.0</c:v>
                </c:pt>
                <c:pt idx="2317">
                  <c:v>2318.0</c:v>
                </c:pt>
                <c:pt idx="2318">
                  <c:v>2319.0</c:v>
                </c:pt>
                <c:pt idx="2319">
                  <c:v>2320.0</c:v>
                </c:pt>
                <c:pt idx="2320">
                  <c:v>2321.0</c:v>
                </c:pt>
                <c:pt idx="2321">
                  <c:v>2322.0</c:v>
                </c:pt>
                <c:pt idx="2322">
                  <c:v>2323.0</c:v>
                </c:pt>
                <c:pt idx="2323">
                  <c:v>2324.0</c:v>
                </c:pt>
                <c:pt idx="2324">
                  <c:v>2325.0</c:v>
                </c:pt>
                <c:pt idx="2325">
                  <c:v>2326.0</c:v>
                </c:pt>
                <c:pt idx="2326">
                  <c:v>2327.0</c:v>
                </c:pt>
                <c:pt idx="2327">
                  <c:v>2328.0</c:v>
                </c:pt>
                <c:pt idx="2328">
                  <c:v>2329.0</c:v>
                </c:pt>
                <c:pt idx="2329">
                  <c:v>2330.0</c:v>
                </c:pt>
                <c:pt idx="2330">
                  <c:v>2331.0</c:v>
                </c:pt>
                <c:pt idx="2331">
                  <c:v>2332.0</c:v>
                </c:pt>
                <c:pt idx="2332">
                  <c:v>2333.0</c:v>
                </c:pt>
                <c:pt idx="2333">
                  <c:v>2334.0</c:v>
                </c:pt>
                <c:pt idx="2334">
                  <c:v>2335.0</c:v>
                </c:pt>
                <c:pt idx="2335">
                  <c:v>2336.0</c:v>
                </c:pt>
                <c:pt idx="2336">
                  <c:v>2337.0</c:v>
                </c:pt>
                <c:pt idx="2337">
                  <c:v>2338.0</c:v>
                </c:pt>
                <c:pt idx="2338">
                  <c:v>2339.0</c:v>
                </c:pt>
                <c:pt idx="2339">
                  <c:v>2340.0</c:v>
                </c:pt>
                <c:pt idx="2340">
                  <c:v>2341.0</c:v>
                </c:pt>
                <c:pt idx="2341">
                  <c:v>2342.0</c:v>
                </c:pt>
                <c:pt idx="2342">
                  <c:v>2343.0</c:v>
                </c:pt>
                <c:pt idx="2343">
                  <c:v>2344.0</c:v>
                </c:pt>
                <c:pt idx="2344">
                  <c:v>2345.0</c:v>
                </c:pt>
                <c:pt idx="2345">
                  <c:v>2346.0</c:v>
                </c:pt>
                <c:pt idx="2346">
                  <c:v>2347.0</c:v>
                </c:pt>
                <c:pt idx="2347">
                  <c:v>2348.0</c:v>
                </c:pt>
                <c:pt idx="2348">
                  <c:v>2349.0</c:v>
                </c:pt>
                <c:pt idx="2349">
                  <c:v>2350.0</c:v>
                </c:pt>
                <c:pt idx="2350">
                  <c:v>2351.0</c:v>
                </c:pt>
                <c:pt idx="2351">
                  <c:v>2352.0</c:v>
                </c:pt>
                <c:pt idx="2352">
                  <c:v>2353.0</c:v>
                </c:pt>
                <c:pt idx="2353">
                  <c:v>2354.0</c:v>
                </c:pt>
                <c:pt idx="2354">
                  <c:v>2355.0</c:v>
                </c:pt>
                <c:pt idx="2355">
                  <c:v>2356.0</c:v>
                </c:pt>
                <c:pt idx="2356">
                  <c:v>2357.0</c:v>
                </c:pt>
                <c:pt idx="2357">
                  <c:v>2358.0</c:v>
                </c:pt>
                <c:pt idx="2358">
                  <c:v>2359.0</c:v>
                </c:pt>
                <c:pt idx="2359">
                  <c:v>2360.0</c:v>
                </c:pt>
                <c:pt idx="2360">
                  <c:v>2361.0</c:v>
                </c:pt>
                <c:pt idx="2361">
                  <c:v>2362.0</c:v>
                </c:pt>
                <c:pt idx="2362">
                  <c:v>2363.0</c:v>
                </c:pt>
                <c:pt idx="2363">
                  <c:v>2364.0</c:v>
                </c:pt>
                <c:pt idx="2364">
                  <c:v>2365.0</c:v>
                </c:pt>
                <c:pt idx="2365">
                  <c:v>2366.0</c:v>
                </c:pt>
                <c:pt idx="2366">
                  <c:v>2367.0</c:v>
                </c:pt>
                <c:pt idx="2367">
                  <c:v>2368.0</c:v>
                </c:pt>
                <c:pt idx="2368">
                  <c:v>2369.0</c:v>
                </c:pt>
                <c:pt idx="2369">
                  <c:v>2370.0</c:v>
                </c:pt>
                <c:pt idx="2370">
                  <c:v>2371.0</c:v>
                </c:pt>
                <c:pt idx="2371">
                  <c:v>2372.0</c:v>
                </c:pt>
                <c:pt idx="2372">
                  <c:v>2373.0</c:v>
                </c:pt>
                <c:pt idx="2373">
                  <c:v>2374.0</c:v>
                </c:pt>
                <c:pt idx="2374">
                  <c:v>2375.0</c:v>
                </c:pt>
                <c:pt idx="2375">
                  <c:v>2376.0</c:v>
                </c:pt>
                <c:pt idx="2376">
                  <c:v>2377.0</c:v>
                </c:pt>
                <c:pt idx="2377">
                  <c:v>2378.0</c:v>
                </c:pt>
                <c:pt idx="2378">
                  <c:v>2379.0</c:v>
                </c:pt>
                <c:pt idx="2379">
                  <c:v>2380.0</c:v>
                </c:pt>
                <c:pt idx="2380">
                  <c:v>2381.0</c:v>
                </c:pt>
                <c:pt idx="2381">
                  <c:v>2382.0</c:v>
                </c:pt>
                <c:pt idx="2382">
                  <c:v>2383.0</c:v>
                </c:pt>
                <c:pt idx="2383">
                  <c:v>2384.0</c:v>
                </c:pt>
                <c:pt idx="2384">
                  <c:v>2385.0</c:v>
                </c:pt>
                <c:pt idx="2385">
                  <c:v>2386.0</c:v>
                </c:pt>
                <c:pt idx="2386">
                  <c:v>2387.0</c:v>
                </c:pt>
                <c:pt idx="2387">
                  <c:v>2388.0</c:v>
                </c:pt>
                <c:pt idx="2388">
                  <c:v>2389.0</c:v>
                </c:pt>
                <c:pt idx="2389">
                  <c:v>2390.0</c:v>
                </c:pt>
                <c:pt idx="2390">
                  <c:v>2391.0</c:v>
                </c:pt>
                <c:pt idx="2391">
                  <c:v>2392.0</c:v>
                </c:pt>
                <c:pt idx="2392">
                  <c:v>2393.0</c:v>
                </c:pt>
                <c:pt idx="2393">
                  <c:v>2394.0</c:v>
                </c:pt>
                <c:pt idx="2394">
                  <c:v>2395.0</c:v>
                </c:pt>
                <c:pt idx="2395">
                  <c:v>2396.0</c:v>
                </c:pt>
                <c:pt idx="2396">
                  <c:v>2397.0</c:v>
                </c:pt>
                <c:pt idx="2397">
                  <c:v>2398.0</c:v>
                </c:pt>
                <c:pt idx="2398">
                  <c:v>2399.0</c:v>
                </c:pt>
                <c:pt idx="2399">
                  <c:v>2400.0</c:v>
                </c:pt>
                <c:pt idx="2400">
                  <c:v>2401.0</c:v>
                </c:pt>
                <c:pt idx="2401">
                  <c:v>2402.0</c:v>
                </c:pt>
                <c:pt idx="2402">
                  <c:v>2403.0</c:v>
                </c:pt>
                <c:pt idx="2403">
                  <c:v>2404.0</c:v>
                </c:pt>
                <c:pt idx="2404">
                  <c:v>2405.0</c:v>
                </c:pt>
                <c:pt idx="2405">
                  <c:v>2406.0</c:v>
                </c:pt>
                <c:pt idx="2406">
                  <c:v>2407.0</c:v>
                </c:pt>
                <c:pt idx="2407">
                  <c:v>2408.0</c:v>
                </c:pt>
                <c:pt idx="2408">
                  <c:v>2409.0</c:v>
                </c:pt>
                <c:pt idx="2409">
                  <c:v>2410.0</c:v>
                </c:pt>
                <c:pt idx="2410">
                  <c:v>2411.0</c:v>
                </c:pt>
                <c:pt idx="2411">
                  <c:v>2412.0</c:v>
                </c:pt>
                <c:pt idx="2412">
                  <c:v>2413.0</c:v>
                </c:pt>
                <c:pt idx="2413">
                  <c:v>2414.0</c:v>
                </c:pt>
                <c:pt idx="2414">
                  <c:v>2415.0</c:v>
                </c:pt>
                <c:pt idx="2415">
                  <c:v>2416.0</c:v>
                </c:pt>
                <c:pt idx="2416">
                  <c:v>2417.0</c:v>
                </c:pt>
                <c:pt idx="2417">
                  <c:v>2418.0</c:v>
                </c:pt>
                <c:pt idx="2418">
                  <c:v>2419.0</c:v>
                </c:pt>
                <c:pt idx="2419">
                  <c:v>2420.0</c:v>
                </c:pt>
                <c:pt idx="2420">
                  <c:v>2421.0</c:v>
                </c:pt>
                <c:pt idx="2421">
                  <c:v>2422.0</c:v>
                </c:pt>
                <c:pt idx="2422">
                  <c:v>2423.0</c:v>
                </c:pt>
                <c:pt idx="2423">
                  <c:v>2424.0</c:v>
                </c:pt>
                <c:pt idx="2424">
                  <c:v>2425.0</c:v>
                </c:pt>
                <c:pt idx="2425">
                  <c:v>2426.0</c:v>
                </c:pt>
                <c:pt idx="2426">
                  <c:v>2427.0</c:v>
                </c:pt>
                <c:pt idx="2427">
                  <c:v>2428.0</c:v>
                </c:pt>
                <c:pt idx="2428">
                  <c:v>2429.0</c:v>
                </c:pt>
                <c:pt idx="2429">
                  <c:v>2430.0</c:v>
                </c:pt>
                <c:pt idx="2430">
                  <c:v>2431.0</c:v>
                </c:pt>
                <c:pt idx="2431">
                  <c:v>2432.0</c:v>
                </c:pt>
                <c:pt idx="2432">
                  <c:v>2433.0</c:v>
                </c:pt>
                <c:pt idx="2433">
                  <c:v>2434.0</c:v>
                </c:pt>
                <c:pt idx="2434">
                  <c:v>2435.0</c:v>
                </c:pt>
                <c:pt idx="2435">
                  <c:v>2436.0</c:v>
                </c:pt>
                <c:pt idx="2436">
                  <c:v>2437.0</c:v>
                </c:pt>
                <c:pt idx="2437">
                  <c:v>2438.0</c:v>
                </c:pt>
                <c:pt idx="2438">
                  <c:v>2439.0</c:v>
                </c:pt>
                <c:pt idx="2439">
                  <c:v>2440.0</c:v>
                </c:pt>
                <c:pt idx="2440">
                  <c:v>2441.0</c:v>
                </c:pt>
                <c:pt idx="2441">
                  <c:v>2442.0</c:v>
                </c:pt>
                <c:pt idx="2442">
                  <c:v>2443.0</c:v>
                </c:pt>
                <c:pt idx="2443">
                  <c:v>2444.0</c:v>
                </c:pt>
                <c:pt idx="2444">
                  <c:v>2445.0</c:v>
                </c:pt>
                <c:pt idx="2445">
                  <c:v>2446.0</c:v>
                </c:pt>
                <c:pt idx="2446">
                  <c:v>2447.0</c:v>
                </c:pt>
                <c:pt idx="2447">
                  <c:v>2448.0</c:v>
                </c:pt>
                <c:pt idx="2448">
                  <c:v>2449.0</c:v>
                </c:pt>
                <c:pt idx="2449">
                  <c:v>2450.0</c:v>
                </c:pt>
                <c:pt idx="2450">
                  <c:v>2451.0</c:v>
                </c:pt>
                <c:pt idx="2451">
                  <c:v>2452.0</c:v>
                </c:pt>
                <c:pt idx="2452">
                  <c:v>2453.0</c:v>
                </c:pt>
                <c:pt idx="2453">
                  <c:v>2454.0</c:v>
                </c:pt>
                <c:pt idx="2454">
                  <c:v>2455.0</c:v>
                </c:pt>
                <c:pt idx="2455">
                  <c:v>2456.0</c:v>
                </c:pt>
                <c:pt idx="2456">
                  <c:v>2457.0</c:v>
                </c:pt>
                <c:pt idx="2457">
                  <c:v>2458.0</c:v>
                </c:pt>
                <c:pt idx="2458">
                  <c:v>2459.0</c:v>
                </c:pt>
                <c:pt idx="2459">
                  <c:v>2460.0</c:v>
                </c:pt>
                <c:pt idx="2460">
                  <c:v>2461.0</c:v>
                </c:pt>
                <c:pt idx="2461">
                  <c:v>2462.0</c:v>
                </c:pt>
                <c:pt idx="2462">
                  <c:v>2463.0</c:v>
                </c:pt>
                <c:pt idx="2463">
                  <c:v>2464.0</c:v>
                </c:pt>
                <c:pt idx="2464">
                  <c:v>2465.0</c:v>
                </c:pt>
                <c:pt idx="2465">
                  <c:v>2466.0</c:v>
                </c:pt>
                <c:pt idx="2466">
                  <c:v>2467.0</c:v>
                </c:pt>
                <c:pt idx="2467">
                  <c:v>2468.0</c:v>
                </c:pt>
                <c:pt idx="2468">
                  <c:v>2469.0</c:v>
                </c:pt>
                <c:pt idx="2469">
                  <c:v>2470.0</c:v>
                </c:pt>
                <c:pt idx="2470">
                  <c:v>2471.0</c:v>
                </c:pt>
                <c:pt idx="2471">
                  <c:v>2472.0</c:v>
                </c:pt>
                <c:pt idx="2472">
                  <c:v>2473.0</c:v>
                </c:pt>
                <c:pt idx="2473">
                  <c:v>2474.0</c:v>
                </c:pt>
                <c:pt idx="2474">
                  <c:v>2475.0</c:v>
                </c:pt>
                <c:pt idx="2475">
                  <c:v>2476.0</c:v>
                </c:pt>
                <c:pt idx="2476">
                  <c:v>2477.0</c:v>
                </c:pt>
                <c:pt idx="2477">
                  <c:v>2478.0</c:v>
                </c:pt>
                <c:pt idx="2478">
                  <c:v>2479.0</c:v>
                </c:pt>
                <c:pt idx="2479">
                  <c:v>2480.0</c:v>
                </c:pt>
                <c:pt idx="2480">
                  <c:v>2481.0</c:v>
                </c:pt>
                <c:pt idx="2481">
                  <c:v>2482.0</c:v>
                </c:pt>
                <c:pt idx="2482">
                  <c:v>2483.0</c:v>
                </c:pt>
                <c:pt idx="2483">
                  <c:v>2484.0</c:v>
                </c:pt>
                <c:pt idx="2484">
                  <c:v>2485.0</c:v>
                </c:pt>
                <c:pt idx="2485">
                  <c:v>2486.0</c:v>
                </c:pt>
                <c:pt idx="2486">
                  <c:v>2487.0</c:v>
                </c:pt>
                <c:pt idx="2487">
                  <c:v>2488.0</c:v>
                </c:pt>
                <c:pt idx="2488">
                  <c:v>2489.0</c:v>
                </c:pt>
                <c:pt idx="2489">
                  <c:v>2490.0</c:v>
                </c:pt>
                <c:pt idx="2490">
                  <c:v>2491.0</c:v>
                </c:pt>
                <c:pt idx="2491">
                  <c:v>2492.0</c:v>
                </c:pt>
                <c:pt idx="2492">
                  <c:v>2493.0</c:v>
                </c:pt>
                <c:pt idx="2493">
                  <c:v>2494.0</c:v>
                </c:pt>
                <c:pt idx="2494">
                  <c:v>2495.0</c:v>
                </c:pt>
                <c:pt idx="2495">
                  <c:v>2496.0</c:v>
                </c:pt>
                <c:pt idx="2496">
                  <c:v>2497.0</c:v>
                </c:pt>
                <c:pt idx="2497">
                  <c:v>2498.0</c:v>
                </c:pt>
                <c:pt idx="2498">
                  <c:v>2499.0</c:v>
                </c:pt>
                <c:pt idx="2499">
                  <c:v>2500.0</c:v>
                </c:pt>
                <c:pt idx="2500">
                  <c:v>2501.0</c:v>
                </c:pt>
                <c:pt idx="2501">
                  <c:v>2502.0</c:v>
                </c:pt>
                <c:pt idx="2502">
                  <c:v>2503.0</c:v>
                </c:pt>
                <c:pt idx="2503">
                  <c:v>2504.0</c:v>
                </c:pt>
                <c:pt idx="2504">
                  <c:v>2505.0</c:v>
                </c:pt>
                <c:pt idx="2505">
                  <c:v>2506.0</c:v>
                </c:pt>
                <c:pt idx="2506">
                  <c:v>2507.0</c:v>
                </c:pt>
                <c:pt idx="2507">
                  <c:v>2508.0</c:v>
                </c:pt>
                <c:pt idx="2508">
                  <c:v>2509.0</c:v>
                </c:pt>
                <c:pt idx="2509">
                  <c:v>2510.0</c:v>
                </c:pt>
                <c:pt idx="2510">
                  <c:v>2511.0</c:v>
                </c:pt>
                <c:pt idx="2511">
                  <c:v>2512.0</c:v>
                </c:pt>
                <c:pt idx="2512">
                  <c:v>2513.0</c:v>
                </c:pt>
                <c:pt idx="2513">
                  <c:v>2514.0</c:v>
                </c:pt>
                <c:pt idx="2514">
                  <c:v>2515.0</c:v>
                </c:pt>
                <c:pt idx="2515">
                  <c:v>2516.0</c:v>
                </c:pt>
                <c:pt idx="2516">
                  <c:v>2517.0</c:v>
                </c:pt>
                <c:pt idx="2517">
                  <c:v>2518.0</c:v>
                </c:pt>
                <c:pt idx="2518">
                  <c:v>2519.0</c:v>
                </c:pt>
                <c:pt idx="2519">
                  <c:v>2520.0</c:v>
                </c:pt>
                <c:pt idx="2520">
                  <c:v>2521.0</c:v>
                </c:pt>
                <c:pt idx="2521">
                  <c:v>2522.0</c:v>
                </c:pt>
                <c:pt idx="2522">
                  <c:v>2523.0</c:v>
                </c:pt>
                <c:pt idx="2523">
                  <c:v>2524.0</c:v>
                </c:pt>
                <c:pt idx="2524">
                  <c:v>2525.0</c:v>
                </c:pt>
                <c:pt idx="2525">
                  <c:v>2526.0</c:v>
                </c:pt>
                <c:pt idx="2526">
                  <c:v>2527.0</c:v>
                </c:pt>
                <c:pt idx="2527">
                  <c:v>2528.0</c:v>
                </c:pt>
                <c:pt idx="2528">
                  <c:v>2529.0</c:v>
                </c:pt>
                <c:pt idx="2529">
                  <c:v>2530.0</c:v>
                </c:pt>
                <c:pt idx="2530">
                  <c:v>2531.0</c:v>
                </c:pt>
                <c:pt idx="2531">
                  <c:v>2532.0</c:v>
                </c:pt>
                <c:pt idx="2532">
                  <c:v>2533.0</c:v>
                </c:pt>
                <c:pt idx="2533">
                  <c:v>2534.0</c:v>
                </c:pt>
                <c:pt idx="2534">
                  <c:v>2535.0</c:v>
                </c:pt>
                <c:pt idx="2535">
                  <c:v>2536.0</c:v>
                </c:pt>
                <c:pt idx="2536">
                  <c:v>2537.0</c:v>
                </c:pt>
                <c:pt idx="2537">
                  <c:v>2538.0</c:v>
                </c:pt>
                <c:pt idx="2538">
                  <c:v>2539.0</c:v>
                </c:pt>
                <c:pt idx="2539">
                  <c:v>2540.0</c:v>
                </c:pt>
                <c:pt idx="2540">
                  <c:v>2541.0</c:v>
                </c:pt>
                <c:pt idx="2541">
                  <c:v>2542.0</c:v>
                </c:pt>
                <c:pt idx="2542">
                  <c:v>2543.0</c:v>
                </c:pt>
                <c:pt idx="2543">
                  <c:v>2544.0</c:v>
                </c:pt>
                <c:pt idx="2544">
                  <c:v>2545.0</c:v>
                </c:pt>
                <c:pt idx="2545">
                  <c:v>2546.0</c:v>
                </c:pt>
                <c:pt idx="2546">
                  <c:v>2547.0</c:v>
                </c:pt>
                <c:pt idx="2547">
                  <c:v>2548.0</c:v>
                </c:pt>
                <c:pt idx="2548">
                  <c:v>2549.0</c:v>
                </c:pt>
                <c:pt idx="2549">
                  <c:v>2550.0</c:v>
                </c:pt>
                <c:pt idx="2550">
                  <c:v>2551.0</c:v>
                </c:pt>
                <c:pt idx="2551">
                  <c:v>2552.0</c:v>
                </c:pt>
                <c:pt idx="2552">
                  <c:v>2553.0</c:v>
                </c:pt>
                <c:pt idx="2553">
                  <c:v>2554.0</c:v>
                </c:pt>
                <c:pt idx="2554">
                  <c:v>2555.0</c:v>
                </c:pt>
                <c:pt idx="2555">
                  <c:v>2556.0</c:v>
                </c:pt>
                <c:pt idx="2556">
                  <c:v>2557.0</c:v>
                </c:pt>
                <c:pt idx="2557">
                  <c:v>2558.0</c:v>
                </c:pt>
                <c:pt idx="2558">
                  <c:v>2559.0</c:v>
                </c:pt>
                <c:pt idx="2559">
                  <c:v>2560.0</c:v>
                </c:pt>
                <c:pt idx="2560">
                  <c:v>2561.0</c:v>
                </c:pt>
                <c:pt idx="2561">
                  <c:v>2562.0</c:v>
                </c:pt>
                <c:pt idx="2562">
                  <c:v>2563.0</c:v>
                </c:pt>
                <c:pt idx="2563">
                  <c:v>2564.0</c:v>
                </c:pt>
                <c:pt idx="2564">
                  <c:v>2565.0</c:v>
                </c:pt>
                <c:pt idx="2565">
                  <c:v>2566.0</c:v>
                </c:pt>
                <c:pt idx="2566">
                  <c:v>2567.0</c:v>
                </c:pt>
                <c:pt idx="2567">
                  <c:v>2568.0</c:v>
                </c:pt>
                <c:pt idx="2568">
                  <c:v>2569.0</c:v>
                </c:pt>
                <c:pt idx="2569">
                  <c:v>2570.0</c:v>
                </c:pt>
                <c:pt idx="2570">
                  <c:v>2571.0</c:v>
                </c:pt>
                <c:pt idx="2571">
                  <c:v>2572.0</c:v>
                </c:pt>
                <c:pt idx="2572">
                  <c:v>2573.0</c:v>
                </c:pt>
                <c:pt idx="2573">
                  <c:v>2574.0</c:v>
                </c:pt>
                <c:pt idx="2574">
                  <c:v>2575.0</c:v>
                </c:pt>
                <c:pt idx="2575">
                  <c:v>2576.0</c:v>
                </c:pt>
                <c:pt idx="2576">
                  <c:v>2577.0</c:v>
                </c:pt>
                <c:pt idx="2577">
                  <c:v>2578.0</c:v>
                </c:pt>
                <c:pt idx="2578">
                  <c:v>2579.0</c:v>
                </c:pt>
                <c:pt idx="2579">
                  <c:v>2580.0</c:v>
                </c:pt>
                <c:pt idx="2580">
                  <c:v>2581.0</c:v>
                </c:pt>
                <c:pt idx="2581">
                  <c:v>2582.0</c:v>
                </c:pt>
                <c:pt idx="2582">
                  <c:v>2583.0</c:v>
                </c:pt>
                <c:pt idx="2583">
                  <c:v>2584.0</c:v>
                </c:pt>
                <c:pt idx="2584">
                  <c:v>2585.0</c:v>
                </c:pt>
                <c:pt idx="2585">
                  <c:v>2586.0</c:v>
                </c:pt>
                <c:pt idx="2586">
                  <c:v>2587.0</c:v>
                </c:pt>
                <c:pt idx="2587">
                  <c:v>2588.0</c:v>
                </c:pt>
                <c:pt idx="2588">
                  <c:v>2589.0</c:v>
                </c:pt>
                <c:pt idx="2589">
                  <c:v>2590.0</c:v>
                </c:pt>
                <c:pt idx="2590">
                  <c:v>2591.0</c:v>
                </c:pt>
                <c:pt idx="2591">
                  <c:v>2592.0</c:v>
                </c:pt>
                <c:pt idx="2592">
                  <c:v>2593.0</c:v>
                </c:pt>
                <c:pt idx="2593">
                  <c:v>2594.0</c:v>
                </c:pt>
                <c:pt idx="2594">
                  <c:v>2595.0</c:v>
                </c:pt>
                <c:pt idx="2595">
                  <c:v>2596.0</c:v>
                </c:pt>
                <c:pt idx="2596">
                  <c:v>2597.0</c:v>
                </c:pt>
                <c:pt idx="2597">
                  <c:v>2598.0</c:v>
                </c:pt>
                <c:pt idx="2598">
                  <c:v>2599.0</c:v>
                </c:pt>
                <c:pt idx="2599">
                  <c:v>2600.0</c:v>
                </c:pt>
                <c:pt idx="2600">
                  <c:v>2601.0</c:v>
                </c:pt>
                <c:pt idx="2601">
                  <c:v>2602.0</c:v>
                </c:pt>
                <c:pt idx="2602">
                  <c:v>2603.0</c:v>
                </c:pt>
                <c:pt idx="2603">
                  <c:v>2604.0</c:v>
                </c:pt>
                <c:pt idx="2604">
                  <c:v>2605.0</c:v>
                </c:pt>
                <c:pt idx="2605">
                  <c:v>2606.0</c:v>
                </c:pt>
                <c:pt idx="2606">
                  <c:v>2607.0</c:v>
                </c:pt>
                <c:pt idx="2607">
                  <c:v>2608.0</c:v>
                </c:pt>
                <c:pt idx="2608">
                  <c:v>2609.0</c:v>
                </c:pt>
                <c:pt idx="2609">
                  <c:v>2610.0</c:v>
                </c:pt>
                <c:pt idx="2610">
                  <c:v>2611.0</c:v>
                </c:pt>
                <c:pt idx="2611">
                  <c:v>2612.0</c:v>
                </c:pt>
                <c:pt idx="2612">
                  <c:v>2613.0</c:v>
                </c:pt>
                <c:pt idx="2613">
                  <c:v>2614.0</c:v>
                </c:pt>
                <c:pt idx="2614">
                  <c:v>2615.0</c:v>
                </c:pt>
                <c:pt idx="2615">
                  <c:v>2616.0</c:v>
                </c:pt>
                <c:pt idx="2616">
                  <c:v>2617.0</c:v>
                </c:pt>
                <c:pt idx="2617">
                  <c:v>2618.0</c:v>
                </c:pt>
                <c:pt idx="2618">
                  <c:v>2619.0</c:v>
                </c:pt>
                <c:pt idx="2619">
                  <c:v>2620.0</c:v>
                </c:pt>
                <c:pt idx="2620">
                  <c:v>2621.0</c:v>
                </c:pt>
                <c:pt idx="2621">
                  <c:v>2622.0</c:v>
                </c:pt>
                <c:pt idx="2622">
                  <c:v>2623.0</c:v>
                </c:pt>
                <c:pt idx="2623">
                  <c:v>2624.0</c:v>
                </c:pt>
                <c:pt idx="2624">
                  <c:v>2625.0</c:v>
                </c:pt>
                <c:pt idx="2625">
                  <c:v>2626.0</c:v>
                </c:pt>
                <c:pt idx="2626">
                  <c:v>2627.0</c:v>
                </c:pt>
                <c:pt idx="2627">
                  <c:v>2628.0</c:v>
                </c:pt>
                <c:pt idx="2628">
                  <c:v>2629.0</c:v>
                </c:pt>
                <c:pt idx="2629">
                  <c:v>2630.0</c:v>
                </c:pt>
                <c:pt idx="2630">
                  <c:v>2631.0</c:v>
                </c:pt>
                <c:pt idx="2631">
                  <c:v>2632.0</c:v>
                </c:pt>
                <c:pt idx="2632">
                  <c:v>2633.0</c:v>
                </c:pt>
                <c:pt idx="2633">
                  <c:v>2634.0</c:v>
                </c:pt>
                <c:pt idx="2634">
                  <c:v>2635.0</c:v>
                </c:pt>
                <c:pt idx="2635">
                  <c:v>2636.0</c:v>
                </c:pt>
                <c:pt idx="2636">
                  <c:v>2637.0</c:v>
                </c:pt>
                <c:pt idx="2637">
                  <c:v>2638.0</c:v>
                </c:pt>
                <c:pt idx="2638">
                  <c:v>2639.0</c:v>
                </c:pt>
                <c:pt idx="2639">
                  <c:v>2640.0</c:v>
                </c:pt>
                <c:pt idx="2640">
                  <c:v>2641.0</c:v>
                </c:pt>
                <c:pt idx="2641">
                  <c:v>2642.0</c:v>
                </c:pt>
                <c:pt idx="2642">
                  <c:v>2643.0</c:v>
                </c:pt>
                <c:pt idx="2643">
                  <c:v>2644.0</c:v>
                </c:pt>
                <c:pt idx="2644">
                  <c:v>2645.0</c:v>
                </c:pt>
                <c:pt idx="2645">
                  <c:v>2646.0</c:v>
                </c:pt>
                <c:pt idx="2646">
                  <c:v>2647.0</c:v>
                </c:pt>
                <c:pt idx="2647">
                  <c:v>2648.0</c:v>
                </c:pt>
                <c:pt idx="2648">
                  <c:v>2649.0</c:v>
                </c:pt>
                <c:pt idx="2649">
                  <c:v>2650.0</c:v>
                </c:pt>
                <c:pt idx="2650">
                  <c:v>2651.0</c:v>
                </c:pt>
                <c:pt idx="2651">
                  <c:v>2652.0</c:v>
                </c:pt>
                <c:pt idx="2652">
                  <c:v>2653.0</c:v>
                </c:pt>
                <c:pt idx="2653">
                  <c:v>2654.0</c:v>
                </c:pt>
                <c:pt idx="2654">
                  <c:v>2655.0</c:v>
                </c:pt>
                <c:pt idx="2655">
                  <c:v>2656.0</c:v>
                </c:pt>
                <c:pt idx="2656">
                  <c:v>2657.0</c:v>
                </c:pt>
                <c:pt idx="2657">
                  <c:v>2658.0</c:v>
                </c:pt>
                <c:pt idx="2658">
                  <c:v>2659.0</c:v>
                </c:pt>
                <c:pt idx="2659">
                  <c:v>2660.0</c:v>
                </c:pt>
                <c:pt idx="2660">
                  <c:v>2661.0</c:v>
                </c:pt>
                <c:pt idx="2661">
                  <c:v>2662.0</c:v>
                </c:pt>
                <c:pt idx="2662">
                  <c:v>2663.0</c:v>
                </c:pt>
                <c:pt idx="2663">
                  <c:v>2664.0</c:v>
                </c:pt>
                <c:pt idx="2664">
                  <c:v>2665.0</c:v>
                </c:pt>
                <c:pt idx="2665">
                  <c:v>2666.0</c:v>
                </c:pt>
                <c:pt idx="2666">
                  <c:v>2667.0</c:v>
                </c:pt>
                <c:pt idx="2667">
                  <c:v>2668.0</c:v>
                </c:pt>
                <c:pt idx="2668">
                  <c:v>2669.0</c:v>
                </c:pt>
                <c:pt idx="2669">
                  <c:v>2670.0</c:v>
                </c:pt>
                <c:pt idx="2670">
                  <c:v>2671.0</c:v>
                </c:pt>
                <c:pt idx="2671">
                  <c:v>2672.0</c:v>
                </c:pt>
                <c:pt idx="2672">
                  <c:v>2673.0</c:v>
                </c:pt>
                <c:pt idx="2673">
                  <c:v>2674.0</c:v>
                </c:pt>
                <c:pt idx="2674">
                  <c:v>2675.0</c:v>
                </c:pt>
                <c:pt idx="2675">
                  <c:v>2676.0</c:v>
                </c:pt>
                <c:pt idx="2676">
                  <c:v>2677.0</c:v>
                </c:pt>
                <c:pt idx="2677">
                  <c:v>2678.0</c:v>
                </c:pt>
                <c:pt idx="2678">
                  <c:v>2679.0</c:v>
                </c:pt>
                <c:pt idx="2679">
                  <c:v>2680.0</c:v>
                </c:pt>
                <c:pt idx="2680">
                  <c:v>2681.0</c:v>
                </c:pt>
                <c:pt idx="2681">
                  <c:v>2682.0</c:v>
                </c:pt>
                <c:pt idx="2682">
                  <c:v>2683.0</c:v>
                </c:pt>
                <c:pt idx="2683">
                  <c:v>2684.0</c:v>
                </c:pt>
                <c:pt idx="2684">
                  <c:v>2685.0</c:v>
                </c:pt>
                <c:pt idx="2685">
                  <c:v>2686.0</c:v>
                </c:pt>
                <c:pt idx="2686">
                  <c:v>2687.0</c:v>
                </c:pt>
                <c:pt idx="2687">
                  <c:v>2688.0</c:v>
                </c:pt>
                <c:pt idx="2688">
                  <c:v>2689.0</c:v>
                </c:pt>
                <c:pt idx="2689">
                  <c:v>2690.0</c:v>
                </c:pt>
                <c:pt idx="2690">
                  <c:v>2691.0</c:v>
                </c:pt>
                <c:pt idx="2691">
                  <c:v>2692.0</c:v>
                </c:pt>
                <c:pt idx="2692">
                  <c:v>2693.0</c:v>
                </c:pt>
                <c:pt idx="2693">
                  <c:v>2694.0</c:v>
                </c:pt>
                <c:pt idx="2694">
                  <c:v>2695.0</c:v>
                </c:pt>
                <c:pt idx="2695">
                  <c:v>2696.0</c:v>
                </c:pt>
                <c:pt idx="2696">
                  <c:v>2697.0</c:v>
                </c:pt>
                <c:pt idx="2697">
                  <c:v>2698.0</c:v>
                </c:pt>
                <c:pt idx="2698">
                  <c:v>2699.0</c:v>
                </c:pt>
                <c:pt idx="2699">
                  <c:v>2700.0</c:v>
                </c:pt>
                <c:pt idx="2700">
                  <c:v>2701.0</c:v>
                </c:pt>
                <c:pt idx="2701">
                  <c:v>2702.0</c:v>
                </c:pt>
                <c:pt idx="2702">
                  <c:v>2703.0</c:v>
                </c:pt>
                <c:pt idx="2703">
                  <c:v>2704.0</c:v>
                </c:pt>
                <c:pt idx="2704">
                  <c:v>2705.0</c:v>
                </c:pt>
                <c:pt idx="2705">
                  <c:v>2706.0</c:v>
                </c:pt>
                <c:pt idx="2706">
                  <c:v>2707.0</c:v>
                </c:pt>
                <c:pt idx="2707">
                  <c:v>2708.0</c:v>
                </c:pt>
                <c:pt idx="2708">
                  <c:v>2709.0</c:v>
                </c:pt>
                <c:pt idx="2709">
                  <c:v>2710.0</c:v>
                </c:pt>
                <c:pt idx="2710">
                  <c:v>2711.0</c:v>
                </c:pt>
                <c:pt idx="2711">
                  <c:v>2712.0</c:v>
                </c:pt>
                <c:pt idx="2712">
                  <c:v>2713.0</c:v>
                </c:pt>
                <c:pt idx="2713">
                  <c:v>2714.0</c:v>
                </c:pt>
                <c:pt idx="2714">
                  <c:v>2715.0</c:v>
                </c:pt>
                <c:pt idx="2715">
                  <c:v>2716.0</c:v>
                </c:pt>
                <c:pt idx="2716">
                  <c:v>2717.0</c:v>
                </c:pt>
                <c:pt idx="2717">
                  <c:v>2718.0</c:v>
                </c:pt>
                <c:pt idx="2718">
                  <c:v>2719.0</c:v>
                </c:pt>
                <c:pt idx="2719">
                  <c:v>2720.0</c:v>
                </c:pt>
                <c:pt idx="2720">
                  <c:v>2721.0</c:v>
                </c:pt>
                <c:pt idx="2721">
                  <c:v>2722.0</c:v>
                </c:pt>
                <c:pt idx="2722">
                  <c:v>2723.0</c:v>
                </c:pt>
                <c:pt idx="2723">
                  <c:v>2724.0</c:v>
                </c:pt>
                <c:pt idx="2724">
                  <c:v>2725.0</c:v>
                </c:pt>
                <c:pt idx="2725">
                  <c:v>2726.0</c:v>
                </c:pt>
                <c:pt idx="2726">
                  <c:v>2727.0</c:v>
                </c:pt>
                <c:pt idx="2727">
                  <c:v>2728.0</c:v>
                </c:pt>
                <c:pt idx="2728">
                  <c:v>2729.0</c:v>
                </c:pt>
                <c:pt idx="2729">
                  <c:v>2730.0</c:v>
                </c:pt>
                <c:pt idx="2730">
                  <c:v>2731.0</c:v>
                </c:pt>
                <c:pt idx="2731">
                  <c:v>2732.0</c:v>
                </c:pt>
                <c:pt idx="2732">
                  <c:v>2733.0</c:v>
                </c:pt>
                <c:pt idx="2733">
                  <c:v>2734.0</c:v>
                </c:pt>
                <c:pt idx="2734">
                  <c:v>2735.0</c:v>
                </c:pt>
                <c:pt idx="2735">
                  <c:v>2736.0</c:v>
                </c:pt>
                <c:pt idx="2736">
                  <c:v>2737.0</c:v>
                </c:pt>
                <c:pt idx="2737">
                  <c:v>2738.0</c:v>
                </c:pt>
                <c:pt idx="2738">
                  <c:v>2739.0</c:v>
                </c:pt>
                <c:pt idx="2739">
                  <c:v>2740.0</c:v>
                </c:pt>
                <c:pt idx="2740">
                  <c:v>2741.0</c:v>
                </c:pt>
                <c:pt idx="2741">
                  <c:v>2742.0</c:v>
                </c:pt>
                <c:pt idx="2742">
                  <c:v>2743.0</c:v>
                </c:pt>
                <c:pt idx="2743">
                  <c:v>2744.0</c:v>
                </c:pt>
                <c:pt idx="2744">
                  <c:v>2745.0</c:v>
                </c:pt>
                <c:pt idx="2745">
                  <c:v>2746.0</c:v>
                </c:pt>
                <c:pt idx="2746">
                  <c:v>2747.0</c:v>
                </c:pt>
                <c:pt idx="2747">
                  <c:v>2748.0</c:v>
                </c:pt>
                <c:pt idx="2748">
                  <c:v>2749.0</c:v>
                </c:pt>
                <c:pt idx="2749">
                  <c:v>2750.0</c:v>
                </c:pt>
                <c:pt idx="2750">
                  <c:v>2751.0</c:v>
                </c:pt>
                <c:pt idx="2751">
                  <c:v>2752.0</c:v>
                </c:pt>
                <c:pt idx="2752">
                  <c:v>2753.0</c:v>
                </c:pt>
                <c:pt idx="2753">
                  <c:v>2754.0</c:v>
                </c:pt>
                <c:pt idx="2754">
                  <c:v>2755.0</c:v>
                </c:pt>
                <c:pt idx="2755">
                  <c:v>2756.0</c:v>
                </c:pt>
                <c:pt idx="2756">
                  <c:v>2757.0</c:v>
                </c:pt>
                <c:pt idx="2757">
                  <c:v>2758.0</c:v>
                </c:pt>
                <c:pt idx="2758">
                  <c:v>2759.0</c:v>
                </c:pt>
                <c:pt idx="2759">
                  <c:v>2760.0</c:v>
                </c:pt>
                <c:pt idx="2760">
                  <c:v>2761.0</c:v>
                </c:pt>
                <c:pt idx="2761">
                  <c:v>2762.0</c:v>
                </c:pt>
                <c:pt idx="2762">
                  <c:v>2763.0</c:v>
                </c:pt>
                <c:pt idx="2763">
                  <c:v>2764.0</c:v>
                </c:pt>
                <c:pt idx="2764">
                  <c:v>2765.0</c:v>
                </c:pt>
                <c:pt idx="2765">
                  <c:v>2766.0</c:v>
                </c:pt>
                <c:pt idx="2766">
                  <c:v>2767.0</c:v>
                </c:pt>
                <c:pt idx="2767">
                  <c:v>2768.0</c:v>
                </c:pt>
                <c:pt idx="2768">
                  <c:v>2769.0</c:v>
                </c:pt>
                <c:pt idx="2769">
                  <c:v>2770.0</c:v>
                </c:pt>
                <c:pt idx="2770">
                  <c:v>2771.0</c:v>
                </c:pt>
                <c:pt idx="2771">
                  <c:v>2772.0</c:v>
                </c:pt>
                <c:pt idx="2772">
                  <c:v>2773.0</c:v>
                </c:pt>
                <c:pt idx="2773">
                  <c:v>2774.0</c:v>
                </c:pt>
                <c:pt idx="2774">
                  <c:v>2775.0</c:v>
                </c:pt>
                <c:pt idx="2775">
                  <c:v>2776.0</c:v>
                </c:pt>
                <c:pt idx="2776">
                  <c:v>2777.0</c:v>
                </c:pt>
                <c:pt idx="2777">
                  <c:v>2778.0</c:v>
                </c:pt>
                <c:pt idx="2778">
                  <c:v>2779.0</c:v>
                </c:pt>
                <c:pt idx="2779">
                  <c:v>2780.0</c:v>
                </c:pt>
                <c:pt idx="2780">
                  <c:v>2781.0</c:v>
                </c:pt>
                <c:pt idx="2781">
                  <c:v>2782.0</c:v>
                </c:pt>
                <c:pt idx="2782">
                  <c:v>2783.0</c:v>
                </c:pt>
                <c:pt idx="2783">
                  <c:v>2784.0</c:v>
                </c:pt>
                <c:pt idx="2784">
                  <c:v>2785.0</c:v>
                </c:pt>
                <c:pt idx="2785">
                  <c:v>2786.0</c:v>
                </c:pt>
                <c:pt idx="2786">
                  <c:v>2787.0</c:v>
                </c:pt>
                <c:pt idx="2787">
                  <c:v>2788.0</c:v>
                </c:pt>
                <c:pt idx="2788">
                  <c:v>2789.0</c:v>
                </c:pt>
                <c:pt idx="2789">
                  <c:v>2790.0</c:v>
                </c:pt>
                <c:pt idx="2790">
                  <c:v>2791.0</c:v>
                </c:pt>
                <c:pt idx="2791">
                  <c:v>2792.0</c:v>
                </c:pt>
                <c:pt idx="2792">
                  <c:v>2793.0</c:v>
                </c:pt>
                <c:pt idx="2793">
                  <c:v>2794.0</c:v>
                </c:pt>
                <c:pt idx="2794">
                  <c:v>2795.0</c:v>
                </c:pt>
                <c:pt idx="2795">
                  <c:v>2796.0</c:v>
                </c:pt>
                <c:pt idx="2796">
                  <c:v>2797.0</c:v>
                </c:pt>
                <c:pt idx="2797">
                  <c:v>2798.0</c:v>
                </c:pt>
                <c:pt idx="2798">
                  <c:v>2799.0</c:v>
                </c:pt>
                <c:pt idx="2799">
                  <c:v>2800.0</c:v>
                </c:pt>
                <c:pt idx="2800">
                  <c:v>2801.0</c:v>
                </c:pt>
                <c:pt idx="2801">
                  <c:v>2802.0</c:v>
                </c:pt>
                <c:pt idx="2802">
                  <c:v>2803.0</c:v>
                </c:pt>
                <c:pt idx="2803">
                  <c:v>2804.0</c:v>
                </c:pt>
                <c:pt idx="2804">
                  <c:v>2805.0</c:v>
                </c:pt>
                <c:pt idx="2805">
                  <c:v>2806.0</c:v>
                </c:pt>
                <c:pt idx="2806">
                  <c:v>2807.0</c:v>
                </c:pt>
                <c:pt idx="2807">
                  <c:v>2808.0</c:v>
                </c:pt>
                <c:pt idx="2808">
                  <c:v>2809.0</c:v>
                </c:pt>
                <c:pt idx="2809">
                  <c:v>2810.0</c:v>
                </c:pt>
                <c:pt idx="2810">
                  <c:v>2811.0</c:v>
                </c:pt>
                <c:pt idx="2811">
                  <c:v>2812.0</c:v>
                </c:pt>
                <c:pt idx="2812">
                  <c:v>2813.0</c:v>
                </c:pt>
                <c:pt idx="2813">
                  <c:v>2814.0</c:v>
                </c:pt>
                <c:pt idx="2814">
                  <c:v>2815.0</c:v>
                </c:pt>
                <c:pt idx="2815">
                  <c:v>2816.0</c:v>
                </c:pt>
                <c:pt idx="2816">
                  <c:v>2817.0</c:v>
                </c:pt>
                <c:pt idx="2817">
                  <c:v>2818.0</c:v>
                </c:pt>
                <c:pt idx="2818">
                  <c:v>2819.0</c:v>
                </c:pt>
                <c:pt idx="2819">
                  <c:v>2820.0</c:v>
                </c:pt>
                <c:pt idx="2820">
                  <c:v>2821.0</c:v>
                </c:pt>
                <c:pt idx="2821">
                  <c:v>2822.0</c:v>
                </c:pt>
                <c:pt idx="2822">
                  <c:v>2823.0</c:v>
                </c:pt>
                <c:pt idx="2823">
                  <c:v>2824.0</c:v>
                </c:pt>
                <c:pt idx="2824">
                  <c:v>2825.0</c:v>
                </c:pt>
                <c:pt idx="2825">
                  <c:v>2826.0</c:v>
                </c:pt>
                <c:pt idx="2826">
                  <c:v>2827.0</c:v>
                </c:pt>
                <c:pt idx="2827">
                  <c:v>2828.0</c:v>
                </c:pt>
                <c:pt idx="2828">
                  <c:v>2829.0</c:v>
                </c:pt>
                <c:pt idx="2829">
                  <c:v>2830.0</c:v>
                </c:pt>
                <c:pt idx="2830">
                  <c:v>2831.0</c:v>
                </c:pt>
                <c:pt idx="2831">
                  <c:v>2832.0</c:v>
                </c:pt>
                <c:pt idx="2832">
                  <c:v>2833.0</c:v>
                </c:pt>
                <c:pt idx="2833">
                  <c:v>2834.0</c:v>
                </c:pt>
                <c:pt idx="2834">
                  <c:v>2835.0</c:v>
                </c:pt>
                <c:pt idx="2835">
                  <c:v>2836.0</c:v>
                </c:pt>
                <c:pt idx="2836">
                  <c:v>2837.0</c:v>
                </c:pt>
                <c:pt idx="2837">
                  <c:v>2838.0</c:v>
                </c:pt>
                <c:pt idx="2838">
                  <c:v>2839.0</c:v>
                </c:pt>
                <c:pt idx="2839">
                  <c:v>2840.0</c:v>
                </c:pt>
                <c:pt idx="2840">
                  <c:v>2841.0</c:v>
                </c:pt>
                <c:pt idx="2841">
                  <c:v>2842.0</c:v>
                </c:pt>
                <c:pt idx="2842">
                  <c:v>2843.0</c:v>
                </c:pt>
                <c:pt idx="2843">
                  <c:v>2844.0</c:v>
                </c:pt>
                <c:pt idx="2844">
                  <c:v>2845.0</c:v>
                </c:pt>
                <c:pt idx="2845">
                  <c:v>2846.0</c:v>
                </c:pt>
                <c:pt idx="2846">
                  <c:v>2847.0</c:v>
                </c:pt>
                <c:pt idx="2847">
                  <c:v>2848.0</c:v>
                </c:pt>
                <c:pt idx="2848">
                  <c:v>2849.0</c:v>
                </c:pt>
                <c:pt idx="2849">
                  <c:v>2850.0</c:v>
                </c:pt>
                <c:pt idx="2850">
                  <c:v>2851.0</c:v>
                </c:pt>
                <c:pt idx="2851">
                  <c:v>2852.0</c:v>
                </c:pt>
                <c:pt idx="2852">
                  <c:v>2853.0</c:v>
                </c:pt>
                <c:pt idx="2853">
                  <c:v>2854.0</c:v>
                </c:pt>
                <c:pt idx="2854">
                  <c:v>2855.0</c:v>
                </c:pt>
                <c:pt idx="2855">
                  <c:v>2856.0</c:v>
                </c:pt>
                <c:pt idx="2856">
                  <c:v>2857.0</c:v>
                </c:pt>
                <c:pt idx="2857">
                  <c:v>2858.0</c:v>
                </c:pt>
                <c:pt idx="2858">
                  <c:v>2859.0</c:v>
                </c:pt>
                <c:pt idx="2859">
                  <c:v>2860.0</c:v>
                </c:pt>
                <c:pt idx="2860">
                  <c:v>2861.0</c:v>
                </c:pt>
                <c:pt idx="2861">
                  <c:v>2862.0</c:v>
                </c:pt>
                <c:pt idx="2862">
                  <c:v>2863.0</c:v>
                </c:pt>
                <c:pt idx="2863">
                  <c:v>2864.0</c:v>
                </c:pt>
                <c:pt idx="2864">
                  <c:v>2865.0</c:v>
                </c:pt>
                <c:pt idx="2865">
                  <c:v>2866.0</c:v>
                </c:pt>
                <c:pt idx="2866">
                  <c:v>2867.0</c:v>
                </c:pt>
                <c:pt idx="2867">
                  <c:v>2868.0</c:v>
                </c:pt>
                <c:pt idx="2868">
                  <c:v>2869.0</c:v>
                </c:pt>
                <c:pt idx="2869">
                  <c:v>2870.0</c:v>
                </c:pt>
                <c:pt idx="2870">
                  <c:v>2871.0</c:v>
                </c:pt>
                <c:pt idx="2871">
                  <c:v>2872.0</c:v>
                </c:pt>
                <c:pt idx="2872">
                  <c:v>2873.0</c:v>
                </c:pt>
                <c:pt idx="2873">
                  <c:v>2874.0</c:v>
                </c:pt>
                <c:pt idx="2874">
                  <c:v>2875.0</c:v>
                </c:pt>
                <c:pt idx="2875">
                  <c:v>2876.0</c:v>
                </c:pt>
                <c:pt idx="2876">
                  <c:v>2877.0</c:v>
                </c:pt>
                <c:pt idx="2877">
                  <c:v>2878.0</c:v>
                </c:pt>
                <c:pt idx="2878">
                  <c:v>2879.0</c:v>
                </c:pt>
                <c:pt idx="2879">
                  <c:v>2880.0</c:v>
                </c:pt>
                <c:pt idx="2880">
                  <c:v>2881.0</c:v>
                </c:pt>
                <c:pt idx="2881">
                  <c:v>2882.0</c:v>
                </c:pt>
                <c:pt idx="2882">
                  <c:v>2883.0</c:v>
                </c:pt>
                <c:pt idx="2883">
                  <c:v>2884.0</c:v>
                </c:pt>
                <c:pt idx="2884">
                  <c:v>2885.0</c:v>
                </c:pt>
                <c:pt idx="2885">
                  <c:v>2886.0</c:v>
                </c:pt>
                <c:pt idx="2886">
                  <c:v>2887.0</c:v>
                </c:pt>
                <c:pt idx="2887">
                  <c:v>2888.0</c:v>
                </c:pt>
                <c:pt idx="2888">
                  <c:v>2889.0</c:v>
                </c:pt>
                <c:pt idx="2889">
                  <c:v>2890.0</c:v>
                </c:pt>
                <c:pt idx="2890">
                  <c:v>2891.0</c:v>
                </c:pt>
                <c:pt idx="2891">
                  <c:v>2892.0</c:v>
                </c:pt>
                <c:pt idx="2892">
                  <c:v>2893.0</c:v>
                </c:pt>
                <c:pt idx="2893">
                  <c:v>2894.0</c:v>
                </c:pt>
                <c:pt idx="2894">
                  <c:v>2895.0</c:v>
                </c:pt>
                <c:pt idx="2895">
                  <c:v>2896.0</c:v>
                </c:pt>
                <c:pt idx="2896">
                  <c:v>2897.0</c:v>
                </c:pt>
                <c:pt idx="2897">
                  <c:v>2898.0</c:v>
                </c:pt>
                <c:pt idx="2898">
                  <c:v>2899.0</c:v>
                </c:pt>
                <c:pt idx="2899">
                  <c:v>2900.0</c:v>
                </c:pt>
                <c:pt idx="2900">
                  <c:v>2901.0</c:v>
                </c:pt>
                <c:pt idx="2901">
                  <c:v>2902.0</c:v>
                </c:pt>
                <c:pt idx="2902">
                  <c:v>2903.0</c:v>
                </c:pt>
                <c:pt idx="2903">
                  <c:v>2904.0</c:v>
                </c:pt>
                <c:pt idx="2904">
                  <c:v>2905.0</c:v>
                </c:pt>
                <c:pt idx="2905">
                  <c:v>2906.0</c:v>
                </c:pt>
                <c:pt idx="2906">
                  <c:v>2907.0</c:v>
                </c:pt>
                <c:pt idx="2907">
                  <c:v>2908.0</c:v>
                </c:pt>
                <c:pt idx="2908">
                  <c:v>2909.0</c:v>
                </c:pt>
                <c:pt idx="2909">
                  <c:v>2910.0</c:v>
                </c:pt>
                <c:pt idx="2910">
                  <c:v>2911.0</c:v>
                </c:pt>
                <c:pt idx="2911">
                  <c:v>2912.0</c:v>
                </c:pt>
                <c:pt idx="2912">
                  <c:v>2913.0</c:v>
                </c:pt>
                <c:pt idx="2913">
                  <c:v>2914.0</c:v>
                </c:pt>
                <c:pt idx="2914">
                  <c:v>2915.0</c:v>
                </c:pt>
                <c:pt idx="2915">
                  <c:v>2916.0</c:v>
                </c:pt>
                <c:pt idx="2916">
                  <c:v>2917.0</c:v>
                </c:pt>
                <c:pt idx="2917">
                  <c:v>2918.0</c:v>
                </c:pt>
                <c:pt idx="2918">
                  <c:v>2919.0</c:v>
                </c:pt>
                <c:pt idx="2919">
                  <c:v>2920.0</c:v>
                </c:pt>
                <c:pt idx="2920">
                  <c:v>2921.0</c:v>
                </c:pt>
                <c:pt idx="2921">
                  <c:v>2922.0</c:v>
                </c:pt>
                <c:pt idx="2922">
                  <c:v>2923.0</c:v>
                </c:pt>
                <c:pt idx="2923">
                  <c:v>2924.0</c:v>
                </c:pt>
                <c:pt idx="2924">
                  <c:v>2925.0</c:v>
                </c:pt>
                <c:pt idx="2925">
                  <c:v>2926.0</c:v>
                </c:pt>
                <c:pt idx="2926">
                  <c:v>2927.0</c:v>
                </c:pt>
                <c:pt idx="2927">
                  <c:v>2928.0</c:v>
                </c:pt>
                <c:pt idx="2928">
                  <c:v>2929.0</c:v>
                </c:pt>
                <c:pt idx="2929">
                  <c:v>2930.0</c:v>
                </c:pt>
                <c:pt idx="2930">
                  <c:v>2931.0</c:v>
                </c:pt>
                <c:pt idx="2931">
                  <c:v>2932.0</c:v>
                </c:pt>
                <c:pt idx="2932">
                  <c:v>2933.0</c:v>
                </c:pt>
                <c:pt idx="2933">
                  <c:v>2934.0</c:v>
                </c:pt>
                <c:pt idx="2934">
                  <c:v>2935.0</c:v>
                </c:pt>
                <c:pt idx="2935">
                  <c:v>2936.0</c:v>
                </c:pt>
                <c:pt idx="2936">
                  <c:v>2937.0</c:v>
                </c:pt>
                <c:pt idx="2937">
                  <c:v>2938.0</c:v>
                </c:pt>
                <c:pt idx="2938">
                  <c:v>2939.0</c:v>
                </c:pt>
                <c:pt idx="2939">
                  <c:v>2940.0</c:v>
                </c:pt>
                <c:pt idx="2940">
                  <c:v>2941.0</c:v>
                </c:pt>
                <c:pt idx="2941">
                  <c:v>2942.0</c:v>
                </c:pt>
                <c:pt idx="2942">
                  <c:v>2943.0</c:v>
                </c:pt>
                <c:pt idx="2943">
                  <c:v>2944.0</c:v>
                </c:pt>
                <c:pt idx="2944">
                  <c:v>2945.0</c:v>
                </c:pt>
                <c:pt idx="2945">
                  <c:v>2946.0</c:v>
                </c:pt>
                <c:pt idx="2946">
                  <c:v>2947.0</c:v>
                </c:pt>
                <c:pt idx="2947">
                  <c:v>2948.0</c:v>
                </c:pt>
                <c:pt idx="2948">
                  <c:v>2949.0</c:v>
                </c:pt>
                <c:pt idx="2949">
                  <c:v>2950.0</c:v>
                </c:pt>
                <c:pt idx="2950">
                  <c:v>2951.0</c:v>
                </c:pt>
                <c:pt idx="2951">
                  <c:v>2952.0</c:v>
                </c:pt>
                <c:pt idx="2952">
                  <c:v>2953.0</c:v>
                </c:pt>
                <c:pt idx="2953">
                  <c:v>2954.0</c:v>
                </c:pt>
                <c:pt idx="2954">
                  <c:v>2955.0</c:v>
                </c:pt>
                <c:pt idx="2955">
                  <c:v>2956.0</c:v>
                </c:pt>
                <c:pt idx="2956">
                  <c:v>2957.0</c:v>
                </c:pt>
                <c:pt idx="2957">
                  <c:v>2958.0</c:v>
                </c:pt>
                <c:pt idx="2958">
                  <c:v>2959.0</c:v>
                </c:pt>
                <c:pt idx="2959">
                  <c:v>2960.0</c:v>
                </c:pt>
                <c:pt idx="2960">
                  <c:v>2961.0</c:v>
                </c:pt>
                <c:pt idx="2961">
                  <c:v>2962.0</c:v>
                </c:pt>
                <c:pt idx="2962">
                  <c:v>2963.0</c:v>
                </c:pt>
                <c:pt idx="2963">
                  <c:v>2964.0</c:v>
                </c:pt>
                <c:pt idx="2964">
                  <c:v>2965.0</c:v>
                </c:pt>
                <c:pt idx="2965">
                  <c:v>2966.0</c:v>
                </c:pt>
                <c:pt idx="2966">
                  <c:v>2967.0</c:v>
                </c:pt>
                <c:pt idx="2967">
                  <c:v>2968.0</c:v>
                </c:pt>
                <c:pt idx="2968">
                  <c:v>2969.0</c:v>
                </c:pt>
                <c:pt idx="2969">
                  <c:v>2970.0</c:v>
                </c:pt>
                <c:pt idx="2970">
                  <c:v>2971.0</c:v>
                </c:pt>
                <c:pt idx="2971">
                  <c:v>2972.0</c:v>
                </c:pt>
                <c:pt idx="2972">
                  <c:v>2973.0</c:v>
                </c:pt>
                <c:pt idx="2973">
                  <c:v>2974.0</c:v>
                </c:pt>
                <c:pt idx="2974">
                  <c:v>2975.0</c:v>
                </c:pt>
                <c:pt idx="2975">
                  <c:v>2976.0</c:v>
                </c:pt>
                <c:pt idx="2976">
                  <c:v>2977.0</c:v>
                </c:pt>
                <c:pt idx="2977">
                  <c:v>2978.0</c:v>
                </c:pt>
                <c:pt idx="2978">
                  <c:v>2979.0</c:v>
                </c:pt>
                <c:pt idx="2979">
                  <c:v>2980.0</c:v>
                </c:pt>
                <c:pt idx="2980">
                  <c:v>2981.0</c:v>
                </c:pt>
                <c:pt idx="2981">
                  <c:v>2982.0</c:v>
                </c:pt>
                <c:pt idx="2982">
                  <c:v>2983.0</c:v>
                </c:pt>
                <c:pt idx="2983">
                  <c:v>2984.0</c:v>
                </c:pt>
                <c:pt idx="2984">
                  <c:v>2985.0</c:v>
                </c:pt>
                <c:pt idx="2985">
                  <c:v>2986.0</c:v>
                </c:pt>
                <c:pt idx="2986">
                  <c:v>2987.0</c:v>
                </c:pt>
                <c:pt idx="2987">
                  <c:v>2988.0</c:v>
                </c:pt>
                <c:pt idx="2988">
                  <c:v>2989.0</c:v>
                </c:pt>
                <c:pt idx="2989">
                  <c:v>2990.0</c:v>
                </c:pt>
                <c:pt idx="2990">
                  <c:v>2991.0</c:v>
                </c:pt>
                <c:pt idx="2991">
                  <c:v>2992.0</c:v>
                </c:pt>
                <c:pt idx="2992">
                  <c:v>2993.0</c:v>
                </c:pt>
                <c:pt idx="2993">
                  <c:v>2994.0</c:v>
                </c:pt>
                <c:pt idx="2994">
                  <c:v>2995.0</c:v>
                </c:pt>
                <c:pt idx="2995">
                  <c:v>2996.0</c:v>
                </c:pt>
                <c:pt idx="2996">
                  <c:v>2997.0</c:v>
                </c:pt>
                <c:pt idx="2997">
                  <c:v>2998.0</c:v>
                </c:pt>
                <c:pt idx="2998">
                  <c:v>2999.0</c:v>
                </c:pt>
                <c:pt idx="2999">
                  <c:v>3000.0</c:v>
                </c:pt>
                <c:pt idx="3000">
                  <c:v>3001.0</c:v>
                </c:pt>
                <c:pt idx="3001">
                  <c:v>3002.0</c:v>
                </c:pt>
                <c:pt idx="3002">
                  <c:v>3003.0</c:v>
                </c:pt>
                <c:pt idx="3003">
                  <c:v>3004.0</c:v>
                </c:pt>
                <c:pt idx="3004">
                  <c:v>3005.0</c:v>
                </c:pt>
                <c:pt idx="3005">
                  <c:v>3006.0</c:v>
                </c:pt>
                <c:pt idx="3006">
                  <c:v>3007.0</c:v>
                </c:pt>
                <c:pt idx="3007">
                  <c:v>3008.0</c:v>
                </c:pt>
                <c:pt idx="3008">
                  <c:v>3009.0</c:v>
                </c:pt>
                <c:pt idx="3009">
                  <c:v>3010.0</c:v>
                </c:pt>
                <c:pt idx="3010">
                  <c:v>3011.0</c:v>
                </c:pt>
                <c:pt idx="3011">
                  <c:v>3012.0</c:v>
                </c:pt>
                <c:pt idx="3012">
                  <c:v>3013.0</c:v>
                </c:pt>
                <c:pt idx="3013">
                  <c:v>3014.0</c:v>
                </c:pt>
                <c:pt idx="3014">
                  <c:v>3015.0</c:v>
                </c:pt>
                <c:pt idx="3015">
                  <c:v>3016.0</c:v>
                </c:pt>
                <c:pt idx="3016">
                  <c:v>3017.0</c:v>
                </c:pt>
                <c:pt idx="3017">
                  <c:v>3018.0</c:v>
                </c:pt>
                <c:pt idx="3018">
                  <c:v>3019.0</c:v>
                </c:pt>
                <c:pt idx="3019">
                  <c:v>3020.0</c:v>
                </c:pt>
                <c:pt idx="3020">
                  <c:v>3021.0</c:v>
                </c:pt>
                <c:pt idx="3021">
                  <c:v>3022.0</c:v>
                </c:pt>
                <c:pt idx="3022">
                  <c:v>3023.0</c:v>
                </c:pt>
                <c:pt idx="3023">
                  <c:v>3024.0</c:v>
                </c:pt>
                <c:pt idx="3024">
                  <c:v>3025.0</c:v>
                </c:pt>
                <c:pt idx="3025">
                  <c:v>3026.0</c:v>
                </c:pt>
                <c:pt idx="3026">
                  <c:v>3027.0</c:v>
                </c:pt>
                <c:pt idx="3027">
                  <c:v>3028.0</c:v>
                </c:pt>
                <c:pt idx="3028">
                  <c:v>3029.0</c:v>
                </c:pt>
                <c:pt idx="3029">
                  <c:v>3030.0</c:v>
                </c:pt>
                <c:pt idx="3030">
                  <c:v>3031.0</c:v>
                </c:pt>
                <c:pt idx="3031">
                  <c:v>3032.0</c:v>
                </c:pt>
                <c:pt idx="3032">
                  <c:v>3033.0</c:v>
                </c:pt>
                <c:pt idx="3033">
                  <c:v>3034.0</c:v>
                </c:pt>
                <c:pt idx="3034">
                  <c:v>3035.0</c:v>
                </c:pt>
                <c:pt idx="3035">
                  <c:v>3036.0</c:v>
                </c:pt>
                <c:pt idx="3036">
                  <c:v>3037.0</c:v>
                </c:pt>
                <c:pt idx="3037">
                  <c:v>3038.0</c:v>
                </c:pt>
                <c:pt idx="3038">
                  <c:v>3039.0</c:v>
                </c:pt>
                <c:pt idx="3039">
                  <c:v>3040.0</c:v>
                </c:pt>
                <c:pt idx="3040">
                  <c:v>3041.0</c:v>
                </c:pt>
                <c:pt idx="3041">
                  <c:v>3042.0</c:v>
                </c:pt>
                <c:pt idx="3042">
                  <c:v>3043.0</c:v>
                </c:pt>
                <c:pt idx="3043">
                  <c:v>3044.0</c:v>
                </c:pt>
                <c:pt idx="3044">
                  <c:v>3045.0</c:v>
                </c:pt>
                <c:pt idx="3045">
                  <c:v>3046.0</c:v>
                </c:pt>
                <c:pt idx="3046">
                  <c:v>3047.0</c:v>
                </c:pt>
                <c:pt idx="3047">
                  <c:v>3048.0</c:v>
                </c:pt>
                <c:pt idx="3048">
                  <c:v>3049.0</c:v>
                </c:pt>
                <c:pt idx="3049">
                  <c:v>3050.0</c:v>
                </c:pt>
                <c:pt idx="3050">
                  <c:v>3051.0</c:v>
                </c:pt>
                <c:pt idx="3051">
                  <c:v>3052.0</c:v>
                </c:pt>
                <c:pt idx="3052">
                  <c:v>3053.0</c:v>
                </c:pt>
                <c:pt idx="3053">
                  <c:v>3054.0</c:v>
                </c:pt>
                <c:pt idx="3054">
                  <c:v>3055.0</c:v>
                </c:pt>
                <c:pt idx="3055">
                  <c:v>3056.0</c:v>
                </c:pt>
                <c:pt idx="3056">
                  <c:v>3057.0</c:v>
                </c:pt>
                <c:pt idx="3057">
                  <c:v>3058.0</c:v>
                </c:pt>
                <c:pt idx="3058">
                  <c:v>3059.0</c:v>
                </c:pt>
                <c:pt idx="3059">
                  <c:v>3060.0</c:v>
                </c:pt>
                <c:pt idx="3060">
                  <c:v>3061.0</c:v>
                </c:pt>
                <c:pt idx="3061">
                  <c:v>3062.0</c:v>
                </c:pt>
                <c:pt idx="3062">
                  <c:v>3063.0</c:v>
                </c:pt>
                <c:pt idx="3063">
                  <c:v>3064.0</c:v>
                </c:pt>
                <c:pt idx="3064">
                  <c:v>3065.0</c:v>
                </c:pt>
                <c:pt idx="3065">
                  <c:v>3066.0</c:v>
                </c:pt>
                <c:pt idx="3066">
                  <c:v>3067.0</c:v>
                </c:pt>
                <c:pt idx="3067">
                  <c:v>3068.0</c:v>
                </c:pt>
                <c:pt idx="3068">
                  <c:v>3069.0</c:v>
                </c:pt>
                <c:pt idx="3069">
                  <c:v>3070.0</c:v>
                </c:pt>
                <c:pt idx="3070">
                  <c:v>3071.0</c:v>
                </c:pt>
                <c:pt idx="3071">
                  <c:v>3072.0</c:v>
                </c:pt>
                <c:pt idx="3072">
                  <c:v>3073.0</c:v>
                </c:pt>
                <c:pt idx="3073">
                  <c:v>3074.0</c:v>
                </c:pt>
                <c:pt idx="3074">
                  <c:v>3075.0</c:v>
                </c:pt>
                <c:pt idx="3075">
                  <c:v>3076.0</c:v>
                </c:pt>
                <c:pt idx="3076">
                  <c:v>3077.0</c:v>
                </c:pt>
                <c:pt idx="3077">
                  <c:v>3078.0</c:v>
                </c:pt>
                <c:pt idx="3078">
                  <c:v>3079.0</c:v>
                </c:pt>
                <c:pt idx="3079">
                  <c:v>3080.0</c:v>
                </c:pt>
                <c:pt idx="3080">
                  <c:v>3081.0</c:v>
                </c:pt>
                <c:pt idx="3081">
                  <c:v>3082.0</c:v>
                </c:pt>
                <c:pt idx="3082">
                  <c:v>3083.0</c:v>
                </c:pt>
                <c:pt idx="3083">
                  <c:v>3084.0</c:v>
                </c:pt>
                <c:pt idx="3084">
                  <c:v>3085.0</c:v>
                </c:pt>
                <c:pt idx="3085">
                  <c:v>3086.0</c:v>
                </c:pt>
                <c:pt idx="3086">
                  <c:v>3087.0</c:v>
                </c:pt>
                <c:pt idx="3087">
                  <c:v>3088.0</c:v>
                </c:pt>
                <c:pt idx="3088">
                  <c:v>3089.0</c:v>
                </c:pt>
                <c:pt idx="3089">
                  <c:v>3090.0</c:v>
                </c:pt>
                <c:pt idx="3090">
                  <c:v>3091.0</c:v>
                </c:pt>
                <c:pt idx="3091">
                  <c:v>3092.0</c:v>
                </c:pt>
                <c:pt idx="3092">
                  <c:v>3093.0</c:v>
                </c:pt>
                <c:pt idx="3093">
                  <c:v>3094.0</c:v>
                </c:pt>
                <c:pt idx="3094">
                  <c:v>3095.0</c:v>
                </c:pt>
                <c:pt idx="3095">
                  <c:v>3096.0</c:v>
                </c:pt>
                <c:pt idx="3096">
                  <c:v>3097.0</c:v>
                </c:pt>
                <c:pt idx="3097">
                  <c:v>3098.0</c:v>
                </c:pt>
                <c:pt idx="3098">
                  <c:v>3099.0</c:v>
                </c:pt>
                <c:pt idx="3099">
                  <c:v>3100.0</c:v>
                </c:pt>
                <c:pt idx="3100">
                  <c:v>3101.0</c:v>
                </c:pt>
                <c:pt idx="3101">
                  <c:v>3102.0</c:v>
                </c:pt>
                <c:pt idx="3102">
                  <c:v>3103.0</c:v>
                </c:pt>
                <c:pt idx="3103">
                  <c:v>3104.0</c:v>
                </c:pt>
                <c:pt idx="3104">
                  <c:v>3105.0</c:v>
                </c:pt>
                <c:pt idx="3105">
                  <c:v>3106.0</c:v>
                </c:pt>
                <c:pt idx="3106">
                  <c:v>3107.0</c:v>
                </c:pt>
                <c:pt idx="3107">
                  <c:v>3108.0</c:v>
                </c:pt>
                <c:pt idx="3108">
                  <c:v>3109.0</c:v>
                </c:pt>
                <c:pt idx="3109">
                  <c:v>3110.0</c:v>
                </c:pt>
                <c:pt idx="3110">
                  <c:v>3111.0</c:v>
                </c:pt>
                <c:pt idx="3111">
                  <c:v>3112.0</c:v>
                </c:pt>
                <c:pt idx="3112">
                  <c:v>3113.0</c:v>
                </c:pt>
                <c:pt idx="3113">
                  <c:v>3114.0</c:v>
                </c:pt>
                <c:pt idx="3114">
                  <c:v>3115.0</c:v>
                </c:pt>
                <c:pt idx="3115">
                  <c:v>3116.0</c:v>
                </c:pt>
                <c:pt idx="3116">
                  <c:v>3117.0</c:v>
                </c:pt>
                <c:pt idx="3117">
                  <c:v>3118.0</c:v>
                </c:pt>
                <c:pt idx="3118">
                  <c:v>3119.0</c:v>
                </c:pt>
                <c:pt idx="3119">
                  <c:v>3120.0</c:v>
                </c:pt>
                <c:pt idx="3120">
                  <c:v>3121.0</c:v>
                </c:pt>
                <c:pt idx="3121">
                  <c:v>3122.0</c:v>
                </c:pt>
                <c:pt idx="3122">
                  <c:v>3123.0</c:v>
                </c:pt>
                <c:pt idx="3123">
                  <c:v>3124.0</c:v>
                </c:pt>
                <c:pt idx="3124">
                  <c:v>3125.0</c:v>
                </c:pt>
                <c:pt idx="3125">
                  <c:v>3126.0</c:v>
                </c:pt>
                <c:pt idx="3126">
                  <c:v>3127.0</c:v>
                </c:pt>
                <c:pt idx="3127">
                  <c:v>3128.0</c:v>
                </c:pt>
                <c:pt idx="3128">
                  <c:v>3129.0</c:v>
                </c:pt>
                <c:pt idx="3129">
                  <c:v>3130.0</c:v>
                </c:pt>
                <c:pt idx="3130">
                  <c:v>3131.0</c:v>
                </c:pt>
                <c:pt idx="3131">
                  <c:v>3132.0</c:v>
                </c:pt>
                <c:pt idx="3132">
                  <c:v>3133.0</c:v>
                </c:pt>
                <c:pt idx="3133">
                  <c:v>3134.0</c:v>
                </c:pt>
                <c:pt idx="3134">
                  <c:v>3135.0</c:v>
                </c:pt>
                <c:pt idx="3135">
                  <c:v>3136.0</c:v>
                </c:pt>
                <c:pt idx="3136">
                  <c:v>3137.0</c:v>
                </c:pt>
                <c:pt idx="3137">
                  <c:v>3138.0</c:v>
                </c:pt>
                <c:pt idx="3138">
                  <c:v>3139.0</c:v>
                </c:pt>
                <c:pt idx="3139">
                  <c:v>3140.0</c:v>
                </c:pt>
                <c:pt idx="3140">
                  <c:v>3141.0</c:v>
                </c:pt>
                <c:pt idx="3141">
                  <c:v>3142.0</c:v>
                </c:pt>
                <c:pt idx="3142">
                  <c:v>3143.0</c:v>
                </c:pt>
                <c:pt idx="3143">
                  <c:v>3144.0</c:v>
                </c:pt>
                <c:pt idx="3144">
                  <c:v>3145.0</c:v>
                </c:pt>
                <c:pt idx="3145">
                  <c:v>3146.0</c:v>
                </c:pt>
                <c:pt idx="3146">
                  <c:v>3147.0</c:v>
                </c:pt>
                <c:pt idx="3147">
                  <c:v>3148.0</c:v>
                </c:pt>
                <c:pt idx="3148">
                  <c:v>3149.0</c:v>
                </c:pt>
                <c:pt idx="3149">
                  <c:v>3150.0</c:v>
                </c:pt>
                <c:pt idx="3150">
                  <c:v>3151.0</c:v>
                </c:pt>
                <c:pt idx="3151">
                  <c:v>3152.0</c:v>
                </c:pt>
                <c:pt idx="3152">
                  <c:v>3153.0</c:v>
                </c:pt>
                <c:pt idx="3153">
                  <c:v>3154.0</c:v>
                </c:pt>
                <c:pt idx="3154">
                  <c:v>3155.0</c:v>
                </c:pt>
                <c:pt idx="3155">
                  <c:v>3156.0</c:v>
                </c:pt>
                <c:pt idx="3156">
                  <c:v>3157.0</c:v>
                </c:pt>
                <c:pt idx="3157">
                  <c:v>3158.0</c:v>
                </c:pt>
                <c:pt idx="3158">
                  <c:v>3159.0</c:v>
                </c:pt>
                <c:pt idx="3159">
                  <c:v>3160.0</c:v>
                </c:pt>
                <c:pt idx="3160">
                  <c:v>3161.0</c:v>
                </c:pt>
                <c:pt idx="3161">
                  <c:v>3162.0</c:v>
                </c:pt>
                <c:pt idx="3162">
                  <c:v>3163.0</c:v>
                </c:pt>
                <c:pt idx="3163">
                  <c:v>3164.0</c:v>
                </c:pt>
                <c:pt idx="3164">
                  <c:v>3165.0</c:v>
                </c:pt>
                <c:pt idx="3165">
                  <c:v>3166.0</c:v>
                </c:pt>
                <c:pt idx="3166">
                  <c:v>3167.0</c:v>
                </c:pt>
                <c:pt idx="3167">
                  <c:v>3168.0</c:v>
                </c:pt>
                <c:pt idx="3168">
                  <c:v>3169.0</c:v>
                </c:pt>
                <c:pt idx="3169">
                  <c:v>3170.0</c:v>
                </c:pt>
                <c:pt idx="3170">
                  <c:v>3171.0</c:v>
                </c:pt>
                <c:pt idx="3171">
                  <c:v>3172.0</c:v>
                </c:pt>
                <c:pt idx="3172">
                  <c:v>3173.0</c:v>
                </c:pt>
                <c:pt idx="3173">
                  <c:v>3174.0</c:v>
                </c:pt>
                <c:pt idx="3174">
                  <c:v>3175.0</c:v>
                </c:pt>
                <c:pt idx="3175">
                  <c:v>3176.0</c:v>
                </c:pt>
                <c:pt idx="3176">
                  <c:v>3177.0</c:v>
                </c:pt>
                <c:pt idx="3177">
                  <c:v>3178.0</c:v>
                </c:pt>
                <c:pt idx="3178">
                  <c:v>3179.0</c:v>
                </c:pt>
                <c:pt idx="3179">
                  <c:v>3180.0</c:v>
                </c:pt>
                <c:pt idx="3180">
                  <c:v>3181.0</c:v>
                </c:pt>
                <c:pt idx="3181">
                  <c:v>3182.0</c:v>
                </c:pt>
                <c:pt idx="3182">
                  <c:v>3183.0</c:v>
                </c:pt>
                <c:pt idx="3183">
                  <c:v>3184.0</c:v>
                </c:pt>
                <c:pt idx="3184">
                  <c:v>3185.0</c:v>
                </c:pt>
                <c:pt idx="3185">
                  <c:v>3186.0</c:v>
                </c:pt>
                <c:pt idx="3186">
                  <c:v>3187.0</c:v>
                </c:pt>
                <c:pt idx="3187">
                  <c:v>3188.0</c:v>
                </c:pt>
                <c:pt idx="3188">
                  <c:v>3189.0</c:v>
                </c:pt>
                <c:pt idx="3189">
                  <c:v>3190.0</c:v>
                </c:pt>
                <c:pt idx="3190">
                  <c:v>3191.0</c:v>
                </c:pt>
                <c:pt idx="3191">
                  <c:v>3192.0</c:v>
                </c:pt>
                <c:pt idx="3192">
                  <c:v>3193.0</c:v>
                </c:pt>
                <c:pt idx="3193">
                  <c:v>3194.0</c:v>
                </c:pt>
                <c:pt idx="3194">
                  <c:v>3195.0</c:v>
                </c:pt>
                <c:pt idx="3195">
                  <c:v>3196.0</c:v>
                </c:pt>
                <c:pt idx="3196">
                  <c:v>3197.0</c:v>
                </c:pt>
                <c:pt idx="3197">
                  <c:v>3198.0</c:v>
                </c:pt>
                <c:pt idx="3198">
                  <c:v>3199.0</c:v>
                </c:pt>
                <c:pt idx="3199">
                  <c:v>3200.0</c:v>
                </c:pt>
                <c:pt idx="3200">
                  <c:v>3201.0</c:v>
                </c:pt>
                <c:pt idx="3201">
                  <c:v>3202.0</c:v>
                </c:pt>
                <c:pt idx="3202">
                  <c:v>3203.0</c:v>
                </c:pt>
                <c:pt idx="3203">
                  <c:v>3204.0</c:v>
                </c:pt>
                <c:pt idx="3204">
                  <c:v>3205.0</c:v>
                </c:pt>
                <c:pt idx="3205">
                  <c:v>3206.0</c:v>
                </c:pt>
                <c:pt idx="3206">
                  <c:v>3207.0</c:v>
                </c:pt>
                <c:pt idx="3207">
                  <c:v>3208.0</c:v>
                </c:pt>
                <c:pt idx="3208">
                  <c:v>3209.0</c:v>
                </c:pt>
                <c:pt idx="3209">
                  <c:v>3210.0</c:v>
                </c:pt>
                <c:pt idx="3210">
                  <c:v>3211.0</c:v>
                </c:pt>
                <c:pt idx="3211">
                  <c:v>3212.0</c:v>
                </c:pt>
                <c:pt idx="3212">
                  <c:v>3213.0</c:v>
                </c:pt>
                <c:pt idx="3213">
                  <c:v>3214.0</c:v>
                </c:pt>
                <c:pt idx="3214">
                  <c:v>3215.0</c:v>
                </c:pt>
                <c:pt idx="3215">
                  <c:v>3216.0</c:v>
                </c:pt>
                <c:pt idx="3216">
                  <c:v>3217.0</c:v>
                </c:pt>
                <c:pt idx="3217">
                  <c:v>3218.0</c:v>
                </c:pt>
                <c:pt idx="3218">
                  <c:v>3219.0</c:v>
                </c:pt>
                <c:pt idx="3219">
                  <c:v>3220.0</c:v>
                </c:pt>
                <c:pt idx="3220">
                  <c:v>3221.0</c:v>
                </c:pt>
                <c:pt idx="3221">
                  <c:v>3222.0</c:v>
                </c:pt>
                <c:pt idx="3222">
                  <c:v>3223.0</c:v>
                </c:pt>
                <c:pt idx="3223">
                  <c:v>3224.0</c:v>
                </c:pt>
                <c:pt idx="3224">
                  <c:v>3225.0</c:v>
                </c:pt>
                <c:pt idx="3225">
                  <c:v>3226.0</c:v>
                </c:pt>
                <c:pt idx="3226">
                  <c:v>3227.0</c:v>
                </c:pt>
                <c:pt idx="3227">
                  <c:v>3228.0</c:v>
                </c:pt>
                <c:pt idx="3228">
                  <c:v>3229.0</c:v>
                </c:pt>
                <c:pt idx="3229">
                  <c:v>3230.0</c:v>
                </c:pt>
                <c:pt idx="3230">
                  <c:v>3231.0</c:v>
                </c:pt>
                <c:pt idx="3231">
                  <c:v>3232.0</c:v>
                </c:pt>
                <c:pt idx="3232">
                  <c:v>3233.0</c:v>
                </c:pt>
                <c:pt idx="3233">
                  <c:v>3234.0</c:v>
                </c:pt>
                <c:pt idx="3234">
                  <c:v>3235.0</c:v>
                </c:pt>
                <c:pt idx="3235">
                  <c:v>3236.0</c:v>
                </c:pt>
                <c:pt idx="3236">
                  <c:v>3237.0</c:v>
                </c:pt>
                <c:pt idx="3237">
                  <c:v>3238.0</c:v>
                </c:pt>
                <c:pt idx="3238">
                  <c:v>3239.0</c:v>
                </c:pt>
                <c:pt idx="3239">
                  <c:v>3240.0</c:v>
                </c:pt>
                <c:pt idx="3240">
                  <c:v>3241.0</c:v>
                </c:pt>
                <c:pt idx="3241">
                  <c:v>3242.0</c:v>
                </c:pt>
                <c:pt idx="3242">
                  <c:v>3243.0</c:v>
                </c:pt>
                <c:pt idx="3243">
                  <c:v>3244.0</c:v>
                </c:pt>
                <c:pt idx="3244">
                  <c:v>3245.0</c:v>
                </c:pt>
                <c:pt idx="3245">
                  <c:v>3246.0</c:v>
                </c:pt>
                <c:pt idx="3246">
                  <c:v>3247.0</c:v>
                </c:pt>
                <c:pt idx="3247">
                  <c:v>3248.0</c:v>
                </c:pt>
                <c:pt idx="3248">
                  <c:v>3249.0</c:v>
                </c:pt>
                <c:pt idx="3249">
                  <c:v>3250.0</c:v>
                </c:pt>
                <c:pt idx="3250">
                  <c:v>3251.0</c:v>
                </c:pt>
                <c:pt idx="3251">
                  <c:v>3252.0</c:v>
                </c:pt>
                <c:pt idx="3252">
                  <c:v>3253.0</c:v>
                </c:pt>
                <c:pt idx="3253">
                  <c:v>3254.0</c:v>
                </c:pt>
                <c:pt idx="3254">
                  <c:v>3255.0</c:v>
                </c:pt>
                <c:pt idx="3255">
                  <c:v>3256.0</c:v>
                </c:pt>
                <c:pt idx="3256">
                  <c:v>3257.0</c:v>
                </c:pt>
                <c:pt idx="3257">
                  <c:v>3258.0</c:v>
                </c:pt>
                <c:pt idx="3258">
                  <c:v>3259.0</c:v>
                </c:pt>
                <c:pt idx="3259">
                  <c:v>3260.0</c:v>
                </c:pt>
                <c:pt idx="3260">
                  <c:v>3261.0</c:v>
                </c:pt>
                <c:pt idx="3261">
                  <c:v>3262.0</c:v>
                </c:pt>
                <c:pt idx="3262">
                  <c:v>3263.0</c:v>
                </c:pt>
                <c:pt idx="3263">
                  <c:v>3264.0</c:v>
                </c:pt>
                <c:pt idx="3264">
                  <c:v>3265.0</c:v>
                </c:pt>
                <c:pt idx="3265">
                  <c:v>3266.0</c:v>
                </c:pt>
                <c:pt idx="3266">
                  <c:v>3267.0</c:v>
                </c:pt>
                <c:pt idx="3267">
                  <c:v>3268.0</c:v>
                </c:pt>
                <c:pt idx="3268">
                  <c:v>3269.0</c:v>
                </c:pt>
                <c:pt idx="3269">
                  <c:v>3270.0</c:v>
                </c:pt>
                <c:pt idx="3270">
                  <c:v>3271.0</c:v>
                </c:pt>
                <c:pt idx="3271">
                  <c:v>3272.0</c:v>
                </c:pt>
                <c:pt idx="3272">
                  <c:v>3273.0</c:v>
                </c:pt>
                <c:pt idx="3273">
                  <c:v>3274.0</c:v>
                </c:pt>
                <c:pt idx="3274">
                  <c:v>3275.0</c:v>
                </c:pt>
                <c:pt idx="3275">
                  <c:v>3276.0</c:v>
                </c:pt>
                <c:pt idx="3276">
                  <c:v>3277.0</c:v>
                </c:pt>
                <c:pt idx="3277">
                  <c:v>3278.0</c:v>
                </c:pt>
                <c:pt idx="3278">
                  <c:v>3279.0</c:v>
                </c:pt>
                <c:pt idx="3279">
                  <c:v>3280.0</c:v>
                </c:pt>
                <c:pt idx="3280">
                  <c:v>3281.0</c:v>
                </c:pt>
                <c:pt idx="3281">
                  <c:v>3282.0</c:v>
                </c:pt>
                <c:pt idx="3282">
                  <c:v>3283.0</c:v>
                </c:pt>
                <c:pt idx="3283">
                  <c:v>3284.0</c:v>
                </c:pt>
                <c:pt idx="3284">
                  <c:v>3285.0</c:v>
                </c:pt>
                <c:pt idx="3285">
                  <c:v>3286.0</c:v>
                </c:pt>
                <c:pt idx="3286">
                  <c:v>3287.0</c:v>
                </c:pt>
                <c:pt idx="3287">
                  <c:v>3288.0</c:v>
                </c:pt>
                <c:pt idx="3288">
                  <c:v>3289.0</c:v>
                </c:pt>
                <c:pt idx="3289">
                  <c:v>3290.0</c:v>
                </c:pt>
                <c:pt idx="3290">
                  <c:v>3291.0</c:v>
                </c:pt>
                <c:pt idx="3291">
                  <c:v>3292.0</c:v>
                </c:pt>
                <c:pt idx="3292">
                  <c:v>3293.0</c:v>
                </c:pt>
                <c:pt idx="3293">
                  <c:v>3294.0</c:v>
                </c:pt>
                <c:pt idx="3294">
                  <c:v>3295.0</c:v>
                </c:pt>
                <c:pt idx="3295">
                  <c:v>3296.0</c:v>
                </c:pt>
                <c:pt idx="3296">
                  <c:v>3297.0</c:v>
                </c:pt>
                <c:pt idx="3297">
                  <c:v>3298.0</c:v>
                </c:pt>
                <c:pt idx="3298">
                  <c:v>3299.0</c:v>
                </c:pt>
                <c:pt idx="3299">
                  <c:v>3300.0</c:v>
                </c:pt>
                <c:pt idx="3300">
                  <c:v>3301.0</c:v>
                </c:pt>
                <c:pt idx="3301">
                  <c:v>3302.0</c:v>
                </c:pt>
                <c:pt idx="3302">
                  <c:v>3303.0</c:v>
                </c:pt>
                <c:pt idx="3303">
                  <c:v>3304.0</c:v>
                </c:pt>
                <c:pt idx="3304">
                  <c:v>3305.0</c:v>
                </c:pt>
                <c:pt idx="3305">
                  <c:v>3306.0</c:v>
                </c:pt>
                <c:pt idx="3306">
                  <c:v>3307.0</c:v>
                </c:pt>
                <c:pt idx="3307">
                  <c:v>3308.0</c:v>
                </c:pt>
                <c:pt idx="3308">
                  <c:v>3309.0</c:v>
                </c:pt>
                <c:pt idx="3309">
                  <c:v>3310.0</c:v>
                </c:pt>
                <c:pt idx="3310">
                  <c:v>3311.0</c:v>
                </c:pt>
                <c:pt idx="3311">
                  <c:v>3312.0</c:v>
                </c:pt>
                <c:pt idx="3312">
                  <c:v>3313.0</c:v>
                </c:pt>
                <c:pt idx="3313">
                  <c:v>3314.0</c:v>
                </c:pt>
                <c:pt idx="3314">
                  <c:v>3315.0</c:v>
                </c:pt>
                <c:pt idx="3315">
                  <c:v>3316.0</c:v>
                </c:pt>
                <c:pt idx="3316">
                  <c:v>3317.0</c:v>
                </c:pt>
                <c:pt idx="3317">
                  <c:v>3318.0</c:v>
                </c:pt>
                <c:pt idx="3318">
                  <c:v>3319.0</c:v>
                </c:pt>
                <c:pt idx="3319">
                  <c:v>3320.0</c:v>
                </c:pt>
                <c:pt idx="3320">
                  <c:v>3321.0</c:v>
                </c:pt>
                <c:pt idx="3321">
                  <c:v>3322.0</c:v>
                </c:pt>
                <c:pt idx="3322">
                  <c:v>3323.0</c:v>
                </c:pt>
                <c:pt idx="3323">
                  <c:v>3324.0</c:v>
                </c:pt>
                <c:pt idx="3324">
                  <c:v>3325.0</c:v>
                </c:pt>
                <c:pt idx="3325">
                  <c:v>3326.0</c:v>
                </c:pt>
                <c:pt idx="3326">
                  <c:v>3327.0</c:v>
                </c:pt>
                <c:pt idx="3327">
                  <c:v>3328.0</c:v>
                </c:pt>
                <c:pt idx="3328">
                  <c:v>3329.0</c:v>
                </c:pt>
                <c:pt idx="3329">
                  <c:v>3330.0</c:v>
                </c:pt>
                <c:pt idx="3330">
                  <c:v>3331.0</c:v>
                </c:pt>
                <c:pt idx="3331">
                  <c:v>3332.0</c:v>
                </c:pt>
                <c:pt idx="3332">
                  <c:v>3333.0</c:v>
                </c:pt>
                <c:pt idx="3333">
                  <c:v>3334.0</c:v>
                </c:pt>
                <c:pt idx="3334">
                  <c:v>3335.0</c:v>
                </c:pt>
                <c:pt idx="3335">
                  <c:v>3336.0</c:v>
                </c:pt>
                <c:pt idx="3336">
                  <c:v>3337.0</c:v>
                </c:pt>
                <c:pt idx="3337">
                  <c:v>3338.0</c:v>
                </c:pt>
                <c:pt idx="3338">
                  <c:v>3339.0</c:v>
                </c:pt>
                <c:pt idx="3339">
                  <c:v>3340.0</c:v>
                </c:pt>
                <c:pt idx="3340">
                  <c:v>3341.0</c:v>
                </c:pt>
                <c:pt idx="3341">
                  <c:v>3342.0</c:v>
                </c:pt>
                <c:pt idx="3342">
                  <c:v>3343.0</c:v>
                </c:pt>
                <c:pt idx="3343">
                  <c:v>3344.0</c:v>
                </c:pt>
                <c:pt idx="3344">
                  <c:v>3345.0</c:v>
                </c:pt>
                <c:pt idx="3345">
                  <c:v>3346.0</c:v>
                </c:pt>
                <c:pt idx="3346">
                  <c:v>3347.0</c:v>
                </c:pt>
                <c:pt idx="3347">
                  <c:v>3348.0</c:v>
                </c:pt>
                <c:pt idx="3348">
                  <c:v>3349.0</c:v>
                </c:pt>
                <c:pt idx="3349">
                  <c:v>3350.0</c:v>
                </c:pt>
                <c:pt idx="3350">
                  <c:v>3351.0</c:v>
                </c:pt>
                <c:pt idx="3351">
                  <c:v>3352.0</c:v>
                </c:pt>
                <c:pt idx="3352">
                  <c:v>3353.0</c:v>
                </c:pt>
                <c:pt idx="3353">
                  <c:v>3354.0</c:v>
                </c:pt>
                <c:pt idx="3354">
                  <c:v>3355.0</c:v>
                </c:pt>
                <c:pt idx="3355">
                  <c:v>3356.0</c:v>
                </c:pt>
                <c:pt idx="3356">
                  <c:v>3357.0</c:v>
                </c:pt>
                <c:pt idx="3357">
                  <c:v>3358.0</c:v>
                </c:pt>
                <c:pt idx="3358">
                  <c:v>3359.0</c:v>
                </c:pt>
                <c:pt idx="3359">
                  <c:v>3360.0</c:v>
                </c:pt>
                <c:pt idx="3360">
                  <c:v>3361.0</c:v>
                </c:pt>
                <c:pt idx="3361">
                  <c:v>3362.0</c:v>
                </c:pt>
                <c:pt idx="3362">
                  <c:v>3363.0</c:v>
                </c:pt>
                <c:pt idx="3363">
                  <c:v>3364.0</c:v>
                </c:pt>
                <c:pt idx="3364">
                  <c:v>3365.0</c:v>
                </c:pt>
                <c:pt idx="3365">
                  <c:v>3366.0</c:v>
                </c:pt>
                <c:pt idx="3366">
                  <c:v>3367.0</c:v>
                </c:pt>
                <c:pt idx="3367">
                  <c:v>3368.0</c:v>
                </c:pt>
                <c:pt idx="3368">
                  <c:v>3369.0</c:v>
                </c:pt>
                <c:pt idx="3369">
                  <c:v>3370.0</c:v>
                </c:pt>
                <c:pt idx="3370">
                  <c:v>3371.0</c:v>
                </c:pt>
                <c:pt idx="3371">
                  <c:v>3372.0</c:v>
                </c:pt>
                <c:pt idx="3372">
                  <c:v>3373.0</c:v>
                </c:pt>
                <c:pt idx="3373">
                  <c:v>3374.0</c:v>
                </c:pt>
                <c:pt idx="3374">
                  <c:v>3375.0</c:v>
                </c:pt>
                <c:pt idx="3375">
                  <c:v>3376.0</c:v>
                </c:pt>
                <c:pt idx="3376">
                  <c:v>3377.0</c:v>
                </c:pt>
                <c:pt idx="3377">
                  <c:v>3378.0</c:v>
                </c:pt>
                <c:pt idx="3378">
                  <c:v>3379.0</c:v>
                </c:pt>
                <c:pt idx="3379">
                  <c:v>3380.0</c:v>
                </c:pt>
                <c:pt idx="3380">
                  <c:v>3381.0</c:v>
                </c:pt>
                <c:pt idx="3381">
                  <c:v>3382.0</c:v>
                </c:pt>
                <c:pt idx="3382">
                  <c:v>3383.0</c:v>
                </c:pt>
                <c:pt idx="3383">
                  <c:v>3384.0</c:v>
                </c:pt>
                <c:pt idx="3384">
                  <c:v>3385.0</c:v>
                </c:pt>
                <c:pt idx="3385">
                  <c:v>3386.0</c:v>
                </c:pt>
                <c:pt idx="3386">
                  <c:v>3387.0</c:v>
                </c:pt>
                <c:pt idx="3387">
                  <c:v>3388.0</c:v>
                </c:pt>
                <c:pt idx="3388">
                  <c:v>3389.0</c:v>
                </c:pt>
                <c:pt idx="3389">
                  <c:v>3390.0</c:v>
                </c:pt>
                <c:pt idx="3390">
                  <c:v>3391.0</c:v>
                </c:pt>
                <c:pt idx="3391">
                  <c:v>3392.0</c:v>
                </c:pt>
                <c:pt idx="3392">
                  <c:v>3393.0</c:v>
                </c:pt>
                <c:pt idx="3393">
                  <c:v>3394.0</c:v>
                </c:pt>
                <c:pt idx="3394">
                  <c:v>3395.0</c:v>
                </c:pt>
                <c:pt idx="3395">
                  <c:v>3396.0</c:v>
                </c:pt>
                <c:pt idx="3396">
                  <c:v>3397.0</c:v>
                </c:pt>
                <c:pt idx="3397">
                  <c:v>3398.0</c:v>
                </c:pt>
                <c:pt idx="3398">
                  <c:v>3399.0</c:v>
                </c:pt>
                <c:pt idx="3399">
                  <c:v>3400.0</c:v>
                </c:pt>
                <c:pt idx="3400">
                  <c:v>3401.0</c:v>
                </c:pt>
                <c:pt idx="3401">
                  <c:v>3402.0</c:v>
                </c:pt>
                <c:pt idx="3402">
                  <c:v>3403.0</c:v>
                </c:pt>
                <c:pt idx="3403">
                  <c:v>3404.0</c:v>
                </c:pt>
                <c:pt idx="3404">
                  <c:v>3405.0</c:v>
                </c:pt>
                <c:pt idx="3405">
                  <c:v>3406.0</c:v>
                </c:pt>
                <c:pt idx="3406">
                  <c:v>3407.0</c:v>
                </c:pt>
                <c:pt idx="3407">
                  <c:v>3408.0</c:v>
                </c:pt>
                <c:pt idx="3408">
                  <c:v>3409.0</c:v>
                </c:pt>
                <c:pt idx="3409">
                  <c:v>3410.0</c:v>
                </c:pt>
                <c:pt idx="3410">
                  <c:v>3411.0</c:v>
                </c:pt>
                <c:pt idx="3411">
                  <c:v>3412.0</c:v>
                </c:pt>
                <c:pt idx="3412">
                  <c:v>3413.0</c:v>
                </c:pt>
                <c:pt idx="3413">
                  <c:v>3414.0</c:v>
                </c:pt>
                <c:pt idx="3414">
                  <c:v>3415.0</c:v>
                </c:pt>
                <c:pt idx="3415">
                  <c:v>3416.0</c:v>
                </c:pt>
                <c:pt idx="3416">
                  <c:v>3417.0</c:v>
                </c:pt>
                <c:pt idx="3417">
                  <c:v>3418.0</c:v>
                </c:pt>
                <c:pt idx="3418">
                  <c:v>3419.0</c:v>
                </c:pt>
                <c:pt idx="3419">
                  <c:v>3420.0</c:v>
                </c:pt>
                <c:pt idx="3420">
                  <c:v>3421.0</c:v>
                </c:pt>
                <c:pt idx="3421">
                  <c:v>3422.0</c:v>
                </c:pt>
                <c:pt idx="3422">
                  <c:v>3423.0</c:v>
                </c:pt>
                <c:pt idx="3423">
                  <c:v>3424.0</c:v>
                </c:pt>
                <c:pt idx="3424">
                  <c:v>3425.0</c:v>
                </c:pt>
                <c:pt idx="3425">
                  <c:v>3426.0</c:v>
                </c:pt>
                <c:pt idx="3426">
                  <c:v>3427.0</c:v>
                </c:pt>
                <c:pt idx="3427">
                  <c:v>3428.0</c:v>
                </c:pt>
                <c:pt idx="3428">
                  <c:v>3429.0</c:v>
                </c:pt>
                <c:pt idx="3429">
                  <c:v>3430.0</c:v>
                </c:pt>
                <c:pt idx="3430">
                  <c:v>3431.0</c:v>
                </c:pt>
                <c:pt idx="3431">
                  <c:v>3432.0</c:v>
                </c:pt>
                <c:pt idx="3432">
                  <c:v>3433.0</c:v>
                </c:pt>
                <c:pt idx="3433">
                  <c:v>3434.0</c:v>
                </c:pt>
                <c:pt idx="3434">
                  <c:v>3435.0</c:v>
                </c:pt>
                <c:pt idx="3435">
                  <c:v>3436.0</c:v>
                </c:pt>
                <c:pt idx="3436">
                  <c:v>3437.0</c:v>
                </c:pt>
                <c:pt idx="3437">
                  <c:v>3438.0</c:v>
                </c:pt>
                <c:pt idx="3438">
                  <c:v>3439.0</c:v>
                </c:pt>
                <c:pt idx="3439">
                  <c:v>3440.0</c:v>
                </c:pt>
                <c:pt idx="3440">
                  <c:v>3441.0</c:v>
                </c:pt>
                <c:pt idx="3441">
                  <c:v>3442.0</c:v>
                </c:pt>
                <c:pt idx="3442">
                  <c:v>3443.0</c:v>
                </c:pt>
                <c:pt idx="3443">
                  <c:v>3444.0</c:v>
                </c:pt>
                <c:pt idx="3444">
                  <c:v>3445.0</c:v>
                </c:pt>
                <c:pt idx="3445">
                  <c:v>3446.0</c:v>
                </c:pt>
                <c:pt idx="3446">
                  <c:v>3447.0</c:v>
                </c:pt>
                <c:pt idx="3447">
                  <c:v>3448.0</c:v>
                </c:pt>
                <c:pt idx="3448">
                  <c:v>3449.0</c:v>
                </c:pt>
                <c:pt idx="3449">
                  <c:v>3450.0</c:v>
                </c:pt>
                <c:pt idx="3450">
                  <c:v>3451.0</c:v>
                </c:pt>
                <c:pt idx="3451">
                  <c:v>3452.0</c:v>
                </c:pt>
                <c:pt idx="3452">
                  <c:v>3453.0</c:v>
                </c:pt>
                <c:pt idx="3453">
                  <c:v>3454.0</c:v>
                </c:pt>
                <c:pt idx="3454">
                  <c:v>3455.0</c:v>
                </c:pt>
                <c:pt idx="3455">
                  <c:v>3456.0</c:v>
                </c:pt>
                <c:pt idx="3456">
                  <c:v>3457.0</c:v>
                </c:pt>
                <c:pt idx="3457">
                  <c:v>3458.0</c:v>
                </c:pt>
                <c:pt idx="3458">
                  <c:v>3459.0</c:v>
                </c:pt>
                <c:pt idx="3459">
                  <c:v>3460.0</c:v>
                </c:pt>
                <c:pt idx="3460">
                  <c:v>3461.0</c:v>
                </c:pt>
                <c:pt idx="3461">
                  <c:v>3462.0</c:v>
                </c:pt>
                <c:pt idx="3462">
                  <c:v>3463.0</c:v>
                </c:pt>
                <c:pt idx="3463">
                  <c:v>3464.0</c:v>
                </c:pt>
                <c:pt idx="3464">
                  <c:v>3465.0</c:v>
                </c:pt>
                <c:pt idx="3465">
                  <c:v>3466.0</c:v>
                </c:pt>
                <c:pt idx="3466">
                  <c:v>3467.0</c:v>
                </c:pt>
                <c:pt idx="3467">
                  <c:v>3468.0</c:v>
                </c:pt>
                <c:pt idx="3468">
                  <c:v>3469.0</c:v>
                </c:pt>
                <c:pt idx="3469">
                  <c:v>3470.0</c:v>
                </c:pt>
                <c:pt idx="3470">
                  <c:v>3471.0</c:v>
                </c:pt>
                <c:pt idx="3471">
                  <c:v>3472.0</c:v>
                </c:pt>
                <c:pt idx="3472">
                  <c:v>3473.0</c:v>
                </c:pt>
                <c:pt idx="3473">
                  <c:v>3474.0</c:v>
                </c:pt>
                <c:pt idx="3474">
                  <c:v>3475.0</c:v>
                </c:pt>
                <c:pt idx="3475">
                  <c:v>3476.0</c:v>
                </c:pt>
                <c:pt idx="3476">
                  <c:v>3477.0</c:v>
                </c:pt>
                <c:pt idx="3477">
                  <c:v>3478.0</c:v>
                </c:pt>
                <c:pt idx="3478">
                  <c:v>3479.0</c:v>
                </c:pt>
                <c:pt idx="3479">
                  <c:v>3480.0</c:v>
                </c:pt>
                <c:pt idx="3480">
                  <c:v>3481.0</c:v>
                </c:pt>
                <c:pt idx="3481">
                  <c:v>3482.0</c:v>
                </c:pt>
                <c:pt idx="3482">
                  <c:v>3483.0</c:v>
                </c:pt>
                <c:pt idx="3483">
                  <c:v>3484.0</c:v>
                </c:pt>
                <c:pt idx="3484">
                  <c:v>3485.0</c:v>
                </c:pt>
                <c:pt idx="3485">
                  <c:v>3486.0</c:v>
                </c:pt>
                <c:pt idx="3486">
                  <c:v>3487.0</c:v>
                </c:pt>
                <c:pt idx="3487">
                  <c:v>3488.0</c:v>
                </c:pt>
                <c:pt idx="3488">
                  <c:v>3489.0</c:v>
                </c:pt>
                <c:pt idx="3489">
                  <c:v>3490.0</c:v>
                </c:pt>
                <c:pt idx="3490">
                  <c:v>3491.0</c:v>
                </c:pt>
                <c:pt idx="3491">
                  <c:v>3492.0</c:v>
                </c:pt>
                <c:pt idx="3492">
                  <c:v>3493.0</c:v>
                </c:pt>
                <c:pt idx="3493">
                  <c:v>3494.0</c:v>
                </c:pt>
                <c:pt idx="3494">
                  <c:v>3495.0</c:v>
                </c:pt>
                <c:pt idx="3495">
                  <c:v>3496.0</c:v>
                </c:pt>
                <c:pt idx="3496">
                  <c:v>3497.0</c:v>
                </c:pt>
                <c:pt idx="3497">
                  <c:v>3498.0</c:v>
                </c:pt>
                <c:pt idx="3498">
                  <c:v>3499.0</c:v>
                </c:pt>
                <c:pt idx="3499">
                  <c:v>3500.0</c:v>
                </c:pt>
                <c:pt idx="3500">
                  <c:v>3501.0</c:v>
                </c:pt>
                <c:pt idx="3501">
                  <c:v>3502.0</c:v>
                </c:pt>
                <c:pt idx="3502">
                  <c:v>3503.0</c:v>
                </c:pt>
                <c:pt idx="3503">
                  <c:v>3504.0</c:v>
                </c:pt>
                <c:pt idx="3504">
                  <c:v>3505.0</c:v>
                </c:pt>
                <c:pt idx="3505">
                  <c:v>3506.0</c:v>
                </c:pt>
                <c:pt idx="3506">
                  <c:v>3507.0</c:v>
                </c:pt>
                <c:pt idx="3507">
                  <c:v>3508.0</c:v>
                </c:pt>
                <c:pt idx="3508">
                  <c:v>3509.0</c:v>
                </c:pt>
                <c:pt idx="3509">
                  <c:v>3510.0</c:v>
                </c:pt>
                <c:pt idx="3510">
                  <c:v>3511.0</c:v>
                </c:pt>
                <c:pt idx="3511">
                  <c:v>3512.0</c:v>
                </c:pt>
                <c:pt idx="3512">
                  <c:v>3513.0</c:v>
                </c:pt>
                <c:pt idx="3513">
                  <c:v>3514.0</c:v>
                </c:pt>
                <c:pt idx="3514">
                  <c:v>3515.0</c:v>
                </c:pt>
                <c:pt idx="3515">
                  <c:v>3516.0</c:v>
                </c:pt>
                <c:pt idx="3516">
                  <c:v>3517.0</c:v>
                </c:pt>
                <c:pt idx="3517">
                  <c:v>3518.0</c:v>
                </c:pt>
                <c:pt idx="3518">
                  <c:v>3519.0</c:v>
                </c:pt>
                <c:pt idx="3519">
                  <c:v>3520.0</c:v>
                </c:pt>
                <c:pt idx="3520">
                  <c:v>3521.0</c:v>
                </c:pt>
                <c:pt idx="3521">
                  <c:v>3522.0</c:v>
                </c:pt>
                <c:pt idx="3522">
                  <c:v>3523.0</c:v>
                </c:pt>
                <c:pt idx="3523">
                  <c:v>3524.0</c:v>
                </c:pt>
                <c:pt idx="3524">
                  <c:v>3525.0</c:v>
                </c:pt>
                <c:pt idx="3525">
                  <c:v>3526.0</c:v>
                </c:pt>
                <c:pt idx="3526">
                  <c:v>3527.0</c:v>
                </c:pt>
                <c:pt idx="3527">
                  <c:v>3528.0</c:v>
                </c:pt>
                <c:pt idx="3528">
                  <c:v>3529.0</c:v>
                </c:pt>
                <c:pt idx="3529">
                  <c:v>3530.0</c:v>
                </c:pt>
                <c:pt idx="3530">
                  <c:v>3531.0</c:v>
                </c:pt>
                <c:pt idx="3531">
                  <c:v>3532.0</c:v>
                </c:pt>
                <c:pt idx="3532">
                  <c:v>3533.0</c:v>
                </c:pt>
                <c:pt idx="3533">
                  <c:v>3534.0</c:v>
                </c:pt>
                <c:pt idx="3534">
                  <c:v>3535.0</c:v>
                </c:pt>
                <c:pt idx="3535">
                  <c:v>3536.0</c:v>
                </c:pt>
                <c:pt idx="3536">
                  <c:v>3537.0</c:v>
                </c:pt>
                <c:pt idx="3537">
                  <c:v>3538.0</c:v>
                </c:pt>
                <c:pt idx="3538">
                  <c:v>3539.0</c:v>
                </c:pt>
                <c:pt idx="3539">
                  <c:v>3540.0</c:v>
                </c:pt>
                <c:pt idx="3540">
                  <c:v>3541.0</c:v>
                </c:pt>
                <c:pt idx="3541">
                  <c:v>3542.0</c:v>
                </c:pt>
                <c:pt idx="3542">
                  <c:v>3543.0</c:v>
                </c:pt>
                <c:pt idx="3543">
                  <c:v>3544.0</c:v>
                </c:pt>
                <c:pt idx="3544">
                  <c:v>3545.0</c:v>
                </c:pt>
                <c:pt idx="3545">
                  <c:v>3546.0</c:v>
                </c:pt>
                <c:pt idx="3546">
                  <c:v>3547.0</c:v>
                </c:pt>
                <c:pt idx="3547">
                  <c:v>3548.0</c:v>
                </c:pt>
                <c:pt idx="3548">
                  <c:v>3549.0</c:v>
                </c:pt>
                <c:pt idx="3549">
                  <c:v>3550.0</c:v>
                </c:pt>
                <c:pt idx="3550">
                  <c:v>3551.0</c:v>
                </c:pt>
                <c:pt idx="3551">
                  <c:v>3552.0</c:v>
                </c:pt>
                <c:pt idx="3552">
                  <c:v>3553.0</c:v>
                </c:pt>
                <c:pt idx="3553">
                  <c:v>3554.0</c:v>
                </c:pt>
                <c:pt idx="3554">
                  <c:v>3555.0</c:v>
                </c:pt>
                <c:pt idx="3555">
                  <c:v>3556.0</c:v>
                </c:pt>
                <c:pt idx="3556">
                  <c:v>3557.0</c:v>
                </c:pt>
                <c:pt idx="3557">
                  <c:v>3558.0</c:v>
                </c:pt>
                <c:pt idx="3558">
                  <c:v>3559.0</c:v>
                </c:pt>
                <c:pt idx="3559">
                  <c:v>3560.0</c:v>
                </c:pt>
                <c:pt idx="3560">
                  <c:v>3561.0</c:v>
                </c:pt>
                <c:pt idx="3561">
                  <c:v>3562.0</c:v>
                </c:pt>
                <c:pt idx="3562">
                  <c:v>3563.0</c:v>
                </c:pt>
                <c:pt idx="3563">
                  <c:v>3564.0</c:v>
                </c:pt>
                <c:pt idx="3564">
                  <c:v>3565.0</c:v>
                </c:pt>
                <c:pt idx="3565">
                  <c:v>3566.0</c:v>
                </c:pt>
                <c:pt idx="3566">
                  <c:v>3567.0</c:v>
                </c:pt>
                <c:pt idx="3567">
                  <c:v>3568.0</c:v>
                </c:pt>
                <c:pt idx="3568">
                  <c:v>3569.0</c:v>
                </c:pt>
                <c:pt idx="3569">
                  <c:v>3570.0</c:v>
                </c:pt>
                <c:pt idx="3570">
                  <c:v>3571.0</c:v>
                </c:pt>
                <c:pt idx="3571">
                  <c:v>3572.0</c:v>
                </c:pt>
                <c:pt idx="3572">
                  <c:v>3573.0</c:v>
                </c:pt>
                <c:pt idx="3573">
                  <c:v>3574.0</c:v>
                </c:pt>
                <c:pt idx="3574">
                  <c:v>3575.0</c:v>
                </c:pt>
                <c:pt idx="3575">
                  <c:v>3576.0</c:v>
                </c:pt>
                <c:pt idx="3576">
                  <c:v>3577.0</c:v>
                </c:pt>
                <c:pt idx="3577">
                  <c:v>3578.0</c:v>
                </c:pt>
                <c:pt idx="3578">
                  <c:v>3579.0</c:v>
                </c:pt>
                <c:pt idx="3579">
                  <c:v>3580.0</c:v>
                </c:pt>
                <c:pt idx="3580">
                  <c:v>3581.0</c:v>
                </c:pt>
                <c:pt idx="3581">
                  <c:v>3582.0</c:v>
                </c:pt>
                <c:pt idx="3582">
                  <c:v>3583.0</c:v>
                </c:pt>
                <c:pt idx="3583">
                  <c:v>3584.0</c:v>
                </c:pt>
                <c:pt idx="3584">
                  <c:v>3585.0</c:v>
                </c:pt>
                <c:pt idx="3585">
                  <c:v>3586.0</c:v>
                </c:pt>
                <c:pt idx="3586">
                  <c:v>3587.0</c:v>
                </c:pt>
                <c:pt idx="3587">
                  <c:v>3588.0</c:v>
                </c:pt>
                <c:pt idx="3588">
                  <c:v>3589.0</c:v>
                </c:pt>
                <c:pt idx="3589">
                  <c:v>3590.0</c:v>
                </c:pt>
                <c:pt idx="3590">
                  <c:v>3591.0</c:v>
                </c:pt>
                <c:pt idx="3591">
                  <c:v>3592.0</c:v>
                </c:pt>
                <c:pt idx="3592">
                  <c:v>3593.0</c:v>
                </c:pt>
                <c:pt idx="3593">
                  <c:v>3594.0</c:v>
                </c:pt>
                <c:pt idx="3594">
                  <c:v>3595.0</c:v>
                </c:pt>
                <c:pt idx="3595">
                  <c:v>3596.0</c:v>
                </c:pt>
                <c:pt idx="3596">
                  <c:v>3597.0</c:v>
                </c:pt>
                <c:pt idx="3597">
                  <c:v>3598.0</c:v>
                </c:pt>
                <c:pt idx="3598">
                  <c:v>3599.0</c:v>
                </c:pt>
                <c:pt idx="3599">
                  <c:v>3600.0</c:v>
                </c:pt>
                <c:pt idx="3600">
                  <c:v>3601.0</c:v>
                </c:pt>
                <c:pt idx="3601">
                  <c:v>3602.0</c:v>
                </c:pt>
                <c:pt idx="3602">
                  <c:v>3603.0</c:v>
                </c:pt>
                <c:pt idx="3603">
                  <c:v>3604.0</c:v>
                </c:pt>
                <c:pt idx="3604">
                  <c:v>3605.0</c:v>
                </c:pt>
                <c:pt idx="3605">
                  <c:v>3606.0</c:v>
                </c:pt>
                <c:pt idx="3606">
                  <c:v>3607.0</c:v>
                </c:pt>
                <c:pt idx="3607">
                  <c:v>3608.0</c:v>
                </c:pt>
                <c:pt idx="3608">
                  <c:v>3609.0</c:v>
                </c:pt>
                <c:pt idx="3609">
                  <c:v>3610.0</c:v>
                </c:pt>
                <c:pt idx="3610">
                  <c:v>3611.0</c:v>
                </c:pt>
                <c:pt idx="3611">
                  <c:v>3612.0</c:v>
                </c:pt>
                <c:pt idx="3612">
                  <c:v>3613.0</c:v>
                </c:pt>
                <c:pt idx="3613">
                  <c:v>3614.0</c:v>
                </c:pt>
                <c:pt idx="3614">
                  <c:v>3615.0</c:v>
                </c:pt>
                <c:pt idx="3615">
                  <c:v>3616.0</c:v>
                </c:pt>
                <c:pt idx="3616">
                  <c:v>3617.0</c:v>
                </c:pt>
                <c:pt idx="3617">
                  <c:v>3618.0</c:v>
                </c:pt>
                <c:pt idx="3618">
                  <c:v>3619.0</c:v>
                </c:pt>
                <c:pt idx="3619">
                  <c:v>3620.0</c:v>
                </c:pt>
                <c:pt idx="3620">
                  <c:v>3621.0</c:v>
                </c:pt>
                <c:pt idx="3621">
                  <c:v>3622.0</c:v>
                </c:pt>
                <c:pt idx="3622">
                  <c:v>3623.0</c:v>
                </c:pt>
                <c:pt idx="3623">
                  <c:v>3624.0</c:v>
                </c:pt>
                <c:pt idx="3624">
                  <c:v>3625.0</c:v>
                </c:pt>
                <c:pt idx="3625">
                  <c:v>3626.0</c:v>
                </c:pt>
                <c:pt idx="3626">
                  <c:v>3627.0</c:v>
                </c:pt>
                <c:pt idx="3627">
                  <c:v>3628.0</c:v>
                </c:pt>
                <c:pt idx="3628">
                  <c:v>3629.0</c:v>
                </c:pt>
                <c:pt idx="3629">
                  <c:v>3630.0</c:v>
                </c:pt>
                <c:pt idx="3630">
                  <c:v>3631.0</c:v>
                </c:pt>
                <c:pt idx="3631">
                  <c:v>3632.0</c:v>
                </c:pt>
                <c:pt idx="3632">
                  <c:v>3633.0</c:v>
                </c:pt>
                <c:pt idx="3633">
                  <c:v>3634.0</c:v>
                </c:pt>
                <c:pt idx="3634">
                  <c:v>3635.0</c:v>
                </c:pt>
                <c:pt idx="3635">
                  <c:v>3636.0</c:v>
                </c:pt>
                <c:pt idx="3636">
                  <c:v>3637.0</c:v>
                </c:pt>
                <c:pt idx="3637">
                  <c:v>3638.0</c:v>
                </c:pt>
                <c:pt idx="3638">
                  <c:v>3639.0</c:v>
                </c:pt>
                <c:pt idx="3639">
                  <c:v>3640.0</c:v>
                </c:pt>
                <c:pt idx="3640">
                  <c:v>3641.0</c:v>
                </c:pt>
                <c:pt idx="3641">
                  <c:v>3642.0</c:v>
                </c:pt>
                <c:pt idx="3642">
                  <c:v>3643.0</c:v>
                </c:pt>
                <c:pt idx="3643">
                  <c:v>3644.0</c:v>
                </c:pt>
                <c:pt idx="3644">
                  <c:v>3645.0</c:v>
                </c:pt>
                <c:pt idx="3645">
                  <c:v>3646.0</c:v>
                </c:pt>
                <c:pt idx="3646">
                  <c:v>3647.0</c:v>
                </c:pt>
                <c:pt idx="3647">
                  <c:v>3648.0</c:v>
                </c:pt>
                <c:pt idx="3648">
                  <c:v>3649.0</c:v>
                </c:pt>
                <c:pt idx="3649">
                  <c:v>3650.0</c:v>
                </c:pt>
                <c:pt idx="3650">
                  <c:v>3651.0</c:v>
                </c:pt>
                <c:pt idx="3651">
                  <c:v>3652.0</c:v>
                </c:pt>
                <c:pt idx="3652">
                  <c:v>3653.0</c:v>
                </c:pt>
                <c:pt idx="3653">
                  <c:v>3654.0</c:v>
                </c:pt>
                <c:pt idx="3654">
                  <c:v>3655.0</c:v>
                </c:pt>
                <c:pt idx="3655">
                  <c:v>3656.0</c:v>
                </c:pt>
                <c:pt idx="3656">
                  <c:v>3657.0</c:v>
                </c:pt>
                <c:pt idx="3657">
                  <c:v>3658.0</c:v>
                </c:pt>
                <c:pt idx="3658">
                  <c:v>3659.0</c:v>
                </c:pt>
                <c:pt idx="3659">
                  <c:v>3660.0</c:v>
                </c:pt>
                <c:pt idx="3660">
                  <c:v>3661.0</c:v>
                </c:pt>
                <c:pt idx="3661">
                  <c:v>3662.0</c:v>
                </c:pt>
                <c:pt idx="3662">
                  <c:v>3663.0</c:v>
                </c:pt>
                <c:pt idx="3663">
                  <c:v>3664.0</c:v>
                </c:pt>
                <c:pt idx="3664">
                  <c:v>3665.0</c:v>
                </c:pt>
                <c:pt idx="3665">
                  <c:v>3666.0</c:v>
                </c:pt>
                <c:pt idx="3666">
                  <c:v>3667.0</c:v>
                </c:pt>
                <c:pt idx="3667">
                  <c:v>3668.0</c:v>
                </c:pt>
                <c:pt idx="3668">
                  <c:v>3669.0</c:v>
                </c:pt>
                <c:pt idx="3669">
                  <c:v>3670.0</c:v>
                </c:pt>
                <c:pt idx="3670">
                  <c:v>3671.0</c:v>
                </c:pt>
                <c:pt idx="3671">
                  <c:v>3672.0</c:v>
                </c:pt>
                <c:pt idx="3672">
                  <c:v>3673.0</c:v>
                </c:pt>
                <c:pt idx="3673">
                  <c:v>3674.0</c:v>
                </c:pt>
                <c:pt idx="3674">
                  <c:v>3675.0</c:v>
                </c:pt>
                <c:pt idx="3675">
                  <c:v>3676.0</c:v>
                </c:pt>
                <c:pt idx="3676">
                  <c:v>3677.0</c:v>
                </c:pt>
                <c:pt idx="3677">
                  <c:v>3678.0</c:v>
                </c:pt>
                <c:pt idx="3678">
                  <c:v>3679.0</c:v>
                </c:pt>
                <c:pt idx="3679">
                  <c:v>3680.0</c:v>
                </c:pt>
                <c:pt idx="3680">
                  <c:v>3681.0</c:v>
                </c:pt>
                <c:pt idx="3681">
                  <c:v>3682.0</c:v>
                </c:pt>
                <c:pt idx="3682">
                  <c:v>3683.0</c:v>
                </c:pt>
              </c:numCache>
            </c:numRef>
          </c:xVal>
          <c:yVal>
            <c:numRef>
              <c:f>Sheet3!$F$2:$F$3684</c:f>
              <c:numCache>
                <c:formatCode>General</c:formatCode>
                <c:ptCount val="3683"/>
                <c:pt idx="0">
                  <c:v>22.31905395136778</c:v>
                </c:pt>
                <c:pt idx="1">
                  <c:v>3.601348784194528</c:v>
                </c:pt>
                <c:pt idx="2">
                  <c:v>3.52947695035461</c:v>
                </c:pt>
                <c:pt idx="3">
                  <c:v>3.526864868287738</c:v>
                </c:pt>
                <c:pt idx="4">
                  <c:v>3.233045212765958</c:v>
                </c:pt>
                <c:pt idx="5">
                  <c:v>2.627517097264437</c:v>
                </c:pt>
                <c:pt idx="6">
                  <c:v>2.457256838905778</c:v>
                </c:pt>
                <c:pt idx="7">
                  <c:v>2.305518617021278</c:v>
                </c:pt>
                <c:pt idx="8">
                  <c:v>2.018189589665653</c:v>
                </c:pt>
                <c:pt idx="9">
                  <c:v>1.579043186423505</c:v>
                </c:pt>
                <c:pt idx="10">
                  <c:v>1.105227330293822</c:v>
                </c:pt>
                <c:pt idx="11">
                  <c:v>1.050136144883481</c:v>
                </c:pt>
                <c:pt idx="12">
                  <c:v>0.897527228976699</c:v>
                </c:pt>
                <c:pt idx="13">
                  <c:v>0.869744174265449</c:v>
                </c:pt>
                <c:pt idx="14">
                  <c:v>0.807687436676801</c:v>
                </c:pt>
                <c:pt idx="15">
                  <c:v>0.758611955420463</c:v>
                </c:pt>
                <c:pt idx="16">
                  <c:v>0.753466945288757</c:v>
                </c:pt>
                <c:pt idx="17">
                  <c:v>0.635685790273555</c:v>
                </c:pt>
                <c:pt idx="18">
                  <c:v>0.614076747720361</c:v>
                </c:pt>
                <c:pt idx="19">
                  <c:v>0.599274949341442</c:v>
                </c:pt>
                <c:pt idx="20">
                  <c:v>0.595396403242148</c:v>
                </c:pt>
                <c:pt idx="21">
                  <c:v>0.482997720364743</c:v>
                </c:pt>
                <c:pt idx="22">
                  <c:v>0.45505635764944</c:v>
                </c:pt>
                <c:pt idx="23">
                  <c:v>0.451573581560282</c:v>
                </c:pt>
                <c:pt idx="24">
                  <c:v>0.432655775075993</c:v>
                </c:pt>
                <c:pt idx="25">
                  <c:v>0.414687816616002</c:v>
                </c:pt>
                <c:pt idx="26">
                  <c:v>0.405347644376903</c:v>
                </c:pt>
                <c:pt idx="27">
                  <c:v>0.398857016210741</c:v>
                </c:pt>
                <c:pt idx="28">
                  <c:v>0.373923505572442</c:v>
                </c:pt>
                <c:pt idx="29">
                  <c:v>0.365058257345488</c:v>
                </c:pt>
                <c:pt idx="30">
                  <c:v>0.354055851063833</c:v>
                </c:pt>
                <c:pt idx="31">
                  <c:v>0.351206306990882</c:v>
                </c:pt>
                <c:pt idx="32">
                  <c:v>0.325718718338393</c:v>
                </c:pt>
                <c:pt idx="33">
                  <c:v>0.322790020263426</c:v>
                </c:pt>
                <c:pt idx="34">
                  <c:v>0.321365248226954</c:v>
                </c:pt>
                <c:pt idx="35">
                  <c:v>0.306959219858157</c:v>
                </c:pt>
                <c:pt idx="36">
                  <c:v>0.304347137791282</c:v>
                </c:pt>
                <c:pt idx="37">
                  <c:v>0.282817249240125</c:v>
                </c:pt>
                <c:pt idx="38">
                  <c:v>0.278701241134748</c:v>
                </c:pt>
                <c:pt idx="39">
                  <c:v>0.277039007092199</c:v>
                </c:pt>
                <c:pt idx="40">
                  <c:v>0.27126076494428</c:v>
                </c:pt>
                <c:pt idx="41">
                  <c:v>0.261841438703136</c:v>
                </c:pt>
                <c:pt idx="42">
                  <c:v>0.261287360688961</c:v>
                </c:pt>
                <c:pt idx="43">
                  <c:v>0.260020896656535</c:v>
                </c:pt>
                <c:pt idx="44">
                  <c:v>0.232158687943262</c:v>
                </c:pt>
                <c:pt idx="45">
                  <c:v>0.231050531914889</c:v>
                </c:pt>
                <c:pt idx="46">
                  <c:v>0.230971377912866</c:v>
                </c:pt>
                <c:pt idx="47">
                  <c:v>0.221710359675797</c:v>
                </c:pt>
                <c:pt idx="48">
                  <c:v>0.219414893617014</c:v>
                </c:pt>
                <c:pt idx="49">
                  <c:v>0.218544199594731</c:v>
                </c:pt>
                <c:pt idx="50">
                  <c:v>0.216486195542046</c:v>
                </c:pt>
                <c:pt idx="51">
                  <c:v>0.21521973150962</c:v>
                </c:pt>
                <c:pt idx="52">
                  <c:v>0.210391337386028</c:v>
                </c:pt>
                <c:pt idx="53">
                  <c:v>0.209995567375884</c:v>
                </c:pt>
                <c:pt idx="54">
                  <c:v>0.203979863221889</c:v>
                </c:pt>
                <c:pt idx="55">
                  <c:v>0.199547239108398</c:v>
                </c:pt>
                <c:pt idx="56">
                  <c:v>0.19266084093212</c:v>
                </c:pt>
                <c:pt idx="57">
                  <c:v>0.187436676798384</c:v>
                </c:pt>
                <c:pt idx="58">
                  <c:v>0.185299518743662</c:v>
                </c:pt>
                <c:pt idx="59">
                  <c:v>0.18363728470112</c:v>
                </c:pt>
                <c:pt idx="60">
                  <c:v>0.183241514690977</c:v>
                </c:pt>
                <c:pt idx="61">
                  <c:v>0.181737588652481</c:v>
                </c:pt>
                <c:pt idx="62">
                  <c:v>0.175167806484296</c:v>
                </c:pt>
                <c:pt idx="63">
                  <c:v>0.167252406281662</c:v>
                </c:pt>
                <c:pt idx="64">
                  <c:v>0.157595618034449</c:v>
                </c:pt>
                <c:pt idx="65">
                  <c:v>0.156883232016213</c:v>
                </c:pt>
                <c:pt idx="66">
                  <c:v>0.156329154002023</c:v>
                </c:pt>
                <c:pt idx="67">
                  <c:v>0.154746073961505</c:v>
                </c:pt>
                <c:pt idx="68">
                  <c:v>0.152767223910843</c:v>
                </c:pt>
                <c:pt idx="69">
                  <c:v>0.150946681864227</c:v>
                </c:pt>
                <c:pt idx="70">
                  <c:v>0.149680217831815</c:v>
                </c:pt>
                <c:pt idx="71">
                  <c:v>0.146197441742657</c:v>
                </c:pt>
                <c:pt idx="72">
                  <c:v>0.144376899696041</c:v>
                </c:pt>
                <c:pt idx="73">
                  <c:v>0.144060283687949</c:v>
                </c:pt>
                <c:pt idx="74">
                  <c:v>0.131395643363732</c:v>
                </c:pt>
                <c:pt idx="75">
                  <c:v>0.130050025329282</c:v>
                </c:pt>
                <c:pt idx="76">
                  <c:v>0.126488095238088</c:v>
                </c:pt>
                <c:pt idx="77">
                  <c:v>0.122372087132732</c:v>
                </c:pt>
                <c:pt idx="78">
                  <c:v>0.121580547112458</c:v>
                </c:pt>
                <c:pt idx="79">
                  <c:v>0.121501393110435</c:v>
                </c:pt>
                <c:pt idx="80">
                  <c:v>0.119205927051667</c:v>
                </c:pt>
                <c:pt idx="81">
                  <c:v>0.117385385005079</c:v>
                </c:pt>
                <c:pt idx="82">
                  <c:v>0.115248226950342</c:v>
                </c:pt>
                <c:pt idx="83">
                  <c:v>0.110340678824727</c:v>
                </c:pt>
                <c:pt idx="84">
                  <c:v>0.11026152482269</c:v>
                </c:pt>
                <c:pt idx="85">
                  <c:v>0.110103216818644</c:v>
                </c:pt>
                <c:pt idx="86">
                  <c:v>0.109232522796361</c:v>
                </c:pt>
                <c:pt idx="87">
                  <c:v>0.105591438703144</c:v>
                </c:pt>
                <c:pt idx="88">
                  <c:v>0.104641590678824</c:v>
                </c:pt>
                <c:pt idx="89">
                  <c:v>0.100763044579523</c:v>
                </c:pt>
                <c:pt idx="90">
                  <c:v>0.0997340425531945</c:v>
                </c:pt>
                <c:pt idx="91">
                  <c:v>0.0982301165146992</c:v>
                </c:pt>
                <c:pt idx="92">
                  <c:v>0.0937974924012081</c:v>
                </c:pt>
                <c:pt idx="93">
                  <c:v>0.093639184397162</c:v>
                </c:pt>
                <c:pt idx="94">
                  <c:v>0.0922935663627129</c:v>
                </c:pt>
                <c:pt idx="95">
                  <c:v>0.0915020263424537</c:v>
                </c:pt>
                <c:pt idx="96">
                  <c:v>0.0907896403242176</c:v>
                </c:pt>
                <c:pt idx="97">
                  <c:v>0.0903938703140881</c:v>
                </c:pt>
                <c:pt idx="98">
                  <c:v>0.0898397922998981</c:v>
                </c:pt>
                <c:pt idx="99">
                  <c:v>0.08659447821681</c:v>
                </c:pt>
                <c:pt idx="100">
                  <c:v>0.0862778622087177</c:v>
                </c:pt>
                <c:pt idx="101">
                  <c:v>0.0840615501519721</c:v>
                </c:pt>
                <c:pt idx="102">
                  <c:v>0.0825576241134769</c:v>
                </c:pt>
                <c:pt idx="103">
                  <c:v>0.0813703140830881</c:v>
                </c:pt>
                <c:pt idx="104">
                  <c:v>0.0813703140830739</c:v>
                </c:pt>
                <c:pt idx="105">
                  <c:v>0.0797080800405325</c:v>
                </c:pt>
                <c:pt idx="106">
                  <c:v>0.0788373860182361</c:v>
                </c:pt>
                <c:pt idx="107">
                  <c:v>0.0770959979736574</c:v>
                </c:pt>
                <c:pt idx="108">
                  <c:v>0.076858535967574</c:v>
                </c:pt>
                <c:pt idx="109">
                  <c:v>0.0751963019250184</c:v>
                </c:pt>
                <c:pt idx="110">
                  <c:v>0.0737715298885604</c:v>
                </c:pt>
                <c:pt idx="111">
                  <c:v>0.0732966058763935</c:v>
                </c:pt>
                <c:pt idx="112">
                  <c:v>0.0730591438703101</c:v>
                </c:pt>
                <c:pt idx="113">
                  <c:v>0.0729008358662639</c:v>
                </c:pt>
                <c:pt idx="114">
                  <c:v>0.0722676038500509</c:v>
                </c:pt>
                <c:pt idx="115">
                  <c:v>0.0709219858156018</c:v>
                </c:pt>
                <c:pt idx="116">
                  <c:v>0.0707636778115557</c:v>
                </c:pt>
                <c:pt idx="117">
                  <c:v>0.0699721377912823</c:v>
                </c:pt>
                <c:pt idx="118">
                  <c:v>0.0675975177304906</c:v>
                </c:pt>
                <c:pt idx="119">
                  <c:v>0.0675183637284675</c:v>
                </c:pt>
                <c:pt idx="120">
                  <c:v>0.0671225937183379</c:v>
                </c:pt>
                <c:pt idx="121">
                  <c:v>0.0671225937183379</c:v>
                </c:pt>
                <c:pt idx="122">
                  <c:v>0.0668059777102456</c:v>
                </c:pt>
                <c:pt idx="123">
                  <c:v>0.0667268237081941</c:v>
                </c:pt>
                <c:pt idx="124">
                  <c:v>0.0652228976697131</c:v>
                </c:pt>
                <c:pt idx="125">
                  <c:v>0.0652228976697131</c:v>
                </c:pt>
                <c:pt idx="126">
                  <c:v>0.0647479736575462</c:v>
                </c:pt>
                <c:pt idx="127">
                  <c:v>0.0638772796352498</c:v>
                </c:pt>
                <c:pt idx="128">
                  <c:v>0.0637981256332409</c:v>
                </c:pt>
                <c:pt idx="129">
                  <c:v>0.0624525075987776</c:v>
                </c:pt>
                <c:pt idx="130">
                  <c:v>0.0621358915906853</c:v>
                </c:pt>
                <c:pt idx="131">
                  <c:v>0.0617401215805415</c:v>
                </c:pt>
                <c:pt idx="132">
                  <c:v>0.0605528115501528</c:v>
                </c:pt>
                <c:pt idx="133">
                  <c:v>0.0599987335359628</c:v>
                </c:pt>
                <c:pt idx="134">
                  <c:v>0.059286347517741</c:v>
                </c:pt>
                <c:pt idx="135">
                  <c:v>0.0588114235055599</c:v>
                </c:pt>
                <c:pt idx="136">
                  <c:v>0.0584156534954445</c:v>
                </c:pt>
                <c:pt idx="137">
                  <c:v>0.0582573454913842</c:v>
                </c:pt>
                <c:pt idx="138">
                  <c:v>0.0575449594731623</c:v>
                </c:pt>
                <c:pt idx="139">
                  <c:v>0.0566742654508516</c:v>
                </c:pt>
                <c:pt idx="140">
                  <c:v>0.0552494934143937</c:v>
                </c:pt>
                <c:pt idx="141">
                  <c:v>0.0550120314083102</c:v>
                </c:pt>
                <c:pt idx="142">
                  <c:v>0.0543787993920972</c:v>
                </c:pt>
                <c:pt idx="143">
                  <c:v>0.0540621833839907</c:v>
                </c:pt>
                <c:pt idx="144">
                  <c:v>0.0540621833839907</c:v>
                </c:pt>
                <c:pt idx="145">
                  <c:v>0.0534289513677777</c:v>
                </c:pt>
                <c:pt idx="146">
                  <c:v>0.0503419452887499</c:v>
                </c:pt>
                <c:pt idx="147">
                  <c:v>0.0500253292806576</c:v>
                </c:pt>
                <c:pt idx="148">
                  <c:v>0.04978786727456</c:v>
                </c:pt>
                <c:pt idx="149">
                  <c:v>0.0497087132725511</c:v>
                </c:pt>
                <c:pt idx="150">
                  <c:v>0.0494712512664677</c:v>
                </c:pt>
                <c:pt idx="151">
                  <c:v>0.0489963272543008</c:v>
                </c:pt>
                <c:pt idx="152">
                  <c:v>0.047729863221889</c:v>
                </c:pt>
                <c:pt idx="153">
                  <c:v>0.0470966312056618</c:v>
                </c:pt>
                <c:pt idx="154">
                  <c:v>0.0463842451874399</c:v>
                </c:pt>
                <c:pt idx="155">
                  <c:v>0.0463050911854168</c:v>
                </c:pt>
                <c:pt idx="156">
                  <c:v>0.0462259371833795</c:v>
                </c:pt>
                <c:pt idx="157">
                  <c:v>0.0459884751773103</c:v>
                </c:pt>
                <c:pt idx="158">
                  <c:v>0.0456718591691896</c:v>
                </c:pt>
                <c:pt idx="159">
                  <c:v>0.0456718591692038</c:v>
                </c:pt>
                <c:pt idx="160">
                  <c:v>0.0456718591692038</c:v>
                </c:pt>
                <c:pt idx="161">
                  <c:v>0.0451177811550138</c:v>
                </c:pt>
                <c:pt idx="162">
                  <c:v>0.0448803191489304</c:v>
                </c:pt>
                <c:pt idx="163">
                  <c:v>0.0439304711246251</c:v>
                </c:pt>
                <c:pt idx="164">
                  <c:v>0.0439304711246251</c:v>
                </c:pt>
                <c:pt idx="165">
                  <c:v>0.0432972391083979</c:v>
                </c:pt>
                <c:pt idx="166">
                  <c:v>0.043218085106389</c:v>
                </c:pt>
                <c:pt idx="167">
                  <c:v>0.0428223150962452</c:v>
                </c:pt>
                <c:pt idx="168">
                  <c:v>0.0424265450861299</c:v>
                </c:pt>
                <c:pt idx="169">
                  <c:v>0.0424265450861156</c:v>
                </c:pt>
                <c:pt idx="170">
                  <c:v>0.0421099290780091</c:v>
                </c:pt>
                <c:pt idx="171">
                  <c:v>0.0420307750759861</c:v>
                </c:pt>
                <c:pt idx="172">
                  <c:v>0.041951621073963</c:v>
                </c:pt>
                <c:pt idx="173">
                  <c:v>0.0418724670719399</c:v>
                </c:pt>
                <c:pt idx="174">
                  <c:v>0.0416350050658565</c:v>
                </c:pt>
                <c:pt idx="175">
                  <c:v>0.0415558510638334</c:v>
                </c:pt>
                <c:pt idx="176">
                  <c:v>0.04131838905775</c:v>
                </c:pt>
                <c:pt idx="177">
                  <c:v>0.0404476950354535</c:v>
                </c:pt>
                <c:pt idx="178">
                  <c:v>0.0404476950354677</c:v>
                </c:pt>
                <c:pt idx="179">
                  <c:v>0.0402102330293843</c:v>
                </c:pt>
                <c:pt idx="180">
                  <c:v>0.040131079027347</c:v>
                </c:pt>
                <c:pt idx="181">
                  <c:v>0.0400519250253382</c:v>
                </c:pt>
                <c:pt idx="182">
                  <c:v>0.0400519250253239</c:v>
                </c:pt>
                <c:pt idx="183">
                  <c:v>0.0396561550151944</c:v>
                </c:pt>
                <c:pt idx="184">
                  <c:v>0.0394978470111482</c:v>
                </c:pt>
                <c:pt idx="185">
                  <c:v>0.0391812310030417</c:v>
                </c:pt>
                <c:pt idx="186">
                  <c:v>0.0391812310030417</c:v>
                </c:pt>
                <c:pt idx="187">
                  <c:v>0.0389437689969583</c:v>
                </c:pt>
                <c:pt idx="188">
                  <c:v>0.0389437689969583</c:v>
                </c:pt>
                <c:pt idx="189">
                  <c:v>0.0388646149949352</c:v>
                </c:pt>
                <c:pt idx="190">
                  <c:v>0.0384688449848056</c:v>
                </c:pt>
                <c:pt idx="191">
                  <c:v>0.0383105369807453</c:v>
                </c:pt>
                <c:pt idx="192">
                  <c:v>0.0375189969604861</c:v>
                </c:pt>
                <c:pt idx="193">
                  <c:v>0.0371232269503565</c:v>
                </c:pt>
                <c:pt idx="194">
                  <c:v>0.0370440729483334</c:v>
                </c:pt>
                <c:pt idx="195">
                  <c:v>0.0370440729483192</c:v>
                </c:pt>
                <c:pt idx="196">
                  <c:v>0.0368857649442731</c:v>
                </c:pt>
                <c:pt idx="197">
                  <c:v>0.03680661094225</c:v>
                </c:pt>
                <c:pt idx="198">
                  <c:v>0.0366483029382039</c:v>
                </c:pt>
                <c:pt idx="199">
                  <c:v>0.0364899949341435</c:v>
                </c:pt>
                <c:pt idx="200">
                  <c:v>0.0364108409321204</c:v>
                </c:pt>
                <c:pt idx="201">
                  <c:v>0.0364108409321062</c:v>
                </c:pt>
                <c:pt idx="202">
                  <c:v>0.0363316869300974</c:v>
                </c:pt>
                <c:pt idx="203">
                  <c:v>0.0363316869300974</c:v>
                </c:pt>
                <c:pt idx="204">
                  <c:v>0.036173378926037</c:v>
                </c:pt>
                <c:pt idx="205">
                  <c:v>0.036173378926037</c:v>
                </c:pt>
                <c:pt idx="206">
                  <c:v>0.0360150709219766</c:v>
                </c:pt>
                <c:pt idx="207">
                  <c:v>0.0358567629179447</c:v>
                </c:pt>
                <c:pt idx="208">
                  <c:v>0.0354609929078009</c:v>
                </c:pt>
                <c:pt idx="209">
                  <c:v>0.0350652228976571</c:v>
                </c:pt>
                <c:pt idx="210">
                  <c:v>0.0348277608916021</c:v>
                </c:pt>
                <c:pt idx="211">
                  <c:v>0.0347486068895648</c:v>
                </c:pt>
                <c:pt idx="212">
                  <c:v>0.0345902988855045</c:v>
                </c:pt>
                <c:pt idx="213">
                  <c:v>0.0344319908814583</c:v>
                </c:pt>
                <c:pt idx="214">
                  <c:v>0.0341945288753891</c:v>
                </c:pt>
                <c:pt idx="215">
                  <c:v>0.0340362208713145</c:v>
                </c:pt>
                <c:pt idx="216">
                  <c:v>0.0336404508611991</c:v>
                </c:pt>
                <c:pt idx="217">
                  <c:v>0.0335612968591761</c:v>
                </c:pt>
                <c:pt idx="218">
                  <c:v>0.0330863728470092</c:v>
                </c:pt>
                <c:pt idx="219">
                  <c:v>0.0330072188449861</c:v>
                </c:pt>
                <c:pt idx="220">
                  <c:v>0.0328489108409258</c:v>
                </c:pt>
                <c:pt idx="221">
                  <c:v>0.0327697568389027</c:v>
                </c:pt>
                <c:pt idx="222">
                  <c:v>0.0327697568389169</c:v>
                </c:pt>
                <c:pt idx="223">
                  <c:v>0.0324531408307962</c:v>
                </c:pt>
                <c:pt idx="224">
                  <c:v>0.03229483282675</c:v>
                </c:pt>
                <c:pt idx="225">
                  <c:v>0.03229483282675</c:v>
                </c:pt>
                <c:pt idx="226">
                  <c:v>0.0320573708206666</c:v>
                </c:pt>
                <c:pt idx="227">
                  <c:v>0.0320573708206666</c:v>
                </c:pt>
                <c:pt idx="228">
                  <c:v>0.0320573708206666</c:v>
                </c:pt>
                <c:pt idx="229">
                  <c:v>0.031661600810537</c:v>
                </c:pt>
                <c:pt idx="230">
                  <c:v>0.0312658308004075</c:v>
                </c:pt>
                <c:pt idx="231">
                  <c:v>0.0311866767983844</c:v>
                </c:pt>
                <c:pt idx="232">
                  <c:v>0.0311866767983702</c:v>
                </c:pt>
                <c:pt idx="233">
                  <c:v>0.0311075227963613</c:v>
                </c:pt>
                <c:pt idx="234">
                  <c:v>0.031028368794324</c:v>
                </c:pt>
                <c:pt idx="235">
                  <c:v>0.031028368794324</c:v>
                </c:pt>
                <c:pt idx="236">
                  <c:v>0.031028368794324</c:v>
                </c:pt>
                <c:pt idx="237">
                  <c:v>0.0309492147923009</c:v>
                </c:pt>
                <c:pt idx="238">
                  <c:v>0.0304742907801341</c:v>
                </c:pt>
                <c:pt idx="239">
                  <c:v>0.0303951367781252</c:v>
                </c:pt>
                <c:pt idx="240">
                  <c:v>0.0302368287740649</c:v>
                </c:pt>
                <c:pt idx="241">
                  <c:v>0.0299202127659583</c:v>
                </c:pt>
                <c:pt idx="242">
                  <c:v>0.0298410587639211</c:v>
                </c:pt>
                <c:pt idx="243">
                  <c:v>0.0296827507598891</c:v>
                </c:pt>
                <c:pt idx="244">
                  <c:v>0.0293661347517684</c:v>
                </c:pt>
                <c:pt idx="245">
                  <c:v>0.0290495187436619</c:v>
                </c:pt>
                <c:pt idx="246">
                  <c:v>0.0290495187436761</c:v>
                </c:pt>
                <c:pt idx="247">
                  <c:v>0.0288912107396158</c:v>
                </c:pt>
                <c:pt idx="248">
                  <c:v>0.0288120567375785</c:v>
                </c:pt>
                <c:pt idx="249">
                  <c:v>0.0286537487335465</c:v>
                </c:pt>
                <c:pt idx="250">
                  <c:v>0.0285745947315092</c:v>
                </c:pt>
                <c:pt idx="251">
                  <c:v>0.028495440729472</c:v>
                </c:pt>
                <c:pt idx="252">
                  <c:v>0.02833713272544</c:v>
                </c:pt>
                <c:pt idx="253">
                  <c:v>0.0283371327254258</c:v>
                </c:pt>
                <c:pt idx="254">
                  <c:v>0.0282579787234027</c:v>
                </c:pt>
                <c:pt idx="255">
                  <c:v>0.0280996707193566</c:v>
                </c:pt>
                <c:pt idx="256">
                  <c:v>0.0279413627152962</c:v>
                </c:pt>
                <c:pt idx="257">
                  <c:v>0.0279413627152962</c:v>
                </c:pt>
                <c:pt idx="258">
                  <c:v>0.0278622087132732</c:v>
                </c:pt>
                <c:pt idx="259">
                  <c:v>0.0278622087132732</c:v>
                </c:pt>
                <c:pt idx="260">
                  <c:v>0.0277830547112501</c:v>
                </c:pt>
                <c:pt idx="261">
                  <c:v>0.0277039007092128</c:v>
                </c:pt>
                <c:pt idx="262">
                  <c:v>0.0275455927051666</c:v>
                </c:pt>
                <c:pt idx="263">
                  <c:v>0.0273081306990974</c:v>
                </c:pt>
                <c:pt idx="264">
                  <c:v>0.0271498226950371</c:v>
                </c:pt>
                <c:pt idx="265">
                  <c:v>0.0271498226950229</c:v>
                </c:pt>
                <c:pt idx="266">
                  <c:v>0.0268332066869306</c:v>
                </c:pt>
                <c:pt idx="267">
                  <c:v>0.0268332066869306</c:v>
                </c:pt>
                <c:pt idx="268">
                  <c:v>0.0263582826747779</c:v>
                </c:pt>
                <c:pt idx="269">
                  <c:v>0.0262791286727406</c:v>
                </c:pt>
                <c:pt idx="270">
                  <c:v>0.0261999746707175</c:v>
                </c:pt>
                <c:pt idx="271">
                  <c:v>0.0261208206686945</c:v>
                </c:pt>
                <c:pt idx="272">
                  <c:v>0.0258833586626253</c:v>
                </c:pt>
                <c:pt idx="273">
                  <c:v>0.025804204660588</c:v>
                </c:pt>
                <c:pt idx="274">
                  <c:v>0.025804204660588</c:v>
                </c:pt>
                <c:pt idx="275">
                  <c:v>0.0256458966565276</c:v>
                </c:pt>
                <c:pt idx="276">
                  <c:v>0.0254875886524815</c:v>
                </c:pt>
                <c:pt idx="277">
                  <c:v>0.0254084346504584</c:v>
                </c:pt>
                <c:pt idx="278">
                  <c:v>0.0254084346504584</c:v>
                </c:pt>
                <c:pt idx="279">
                  <c:v>0.0254084346504584</c:v>
                </c:pt>
                <c:pt idx="280">
                  <c:v>0.025250126646398</c:v>
                </c:pt>
                <c:pt idx="281">
                  <c:v>0.0250126646403288</c:v>
                </c:pt>
                <c:pt idx="282">
                  <c:v>0.0249335106382915</c:v>
                </c:pt>
                <c:pt idx="283">
                  <c:v>0.0248543566362684</c:v>
                </c:pt>
                <c:pt idx="284">
                  <c:v>0.0248543566362827</c:v>
                </c:pt>
                <c:pt idx="285">
                  <c:v>0.0247752026342312</c:v>
                </c:pt>
                <c:pt idx="286">
                  <c:v>0.0246168946301992</c:v>
                </c:pt>
                <c:pt idx="287">
                  <c:v>0.0246168946301992</c:v>
                </c:pt>
                <c:pt idx="288">
                  <c:v>0.0244585866261389</c:v>
                </c:pt>
                <c:pt idx="289">
                  <c:v>0.0243794326241016</c:v>
                </c:pt>
                <c:pt idx="290">
                  <c:v>0.0243794326241158</c:v>
                </c:pt>
                <c:pt idx="291">
                  <c:v>0.0243002786220927</c:v>
                </c:pt>
                <c:pt idx="292">
                  <c:v>0.0241419706180324</c:v>
                </c:pt>
                <c:pt idx="293">
                  <c:v>0.0239836626139862</c:v>
                </c:pt>
                <c:pt idx="294">
                  <c:v>0.0239045086119489</c:v>
                </c:pt>
                <c:pt idx="295">
                  <c:v>0.0236670466058797</c:v>
                </c:pt>
                <c:pt idx="296">
                  <c:v>0.0236670466058797</c:v>
                </c:pt>
                <c:pt idx="297">
                  <c:v>0.0235087386018193</c:v>
                </c:pt>
                <c:pt idx="298">
                  <c:v>0.0234295845997963</c:v>
                </c:pt>
                <c:pt idx="299">
                  <c:v>0.0234295845997963</c:v>
                </c:pt>
                <c:pt idx="300">
                  <c:v>0.0233504305977732</c:v>
                </c:pt>
                <c:pt idx="301">
                  <c:v>0.0232712765957501</c:v>
                </c:pt>
                <c:pt idx="302">
                  <c:v>0.0232712765957359</c:v>
                </c:pt>
                <c:pt idx="303">
                  <c:v>0.0231129685916898</c:v>
                </c:pt>
                <c:pt idx="304">
                  <c:v>0.0228755065856205</c:v>
                </c:pt>
                <c:pt idx="305">
                  <c:v>0.0227963525835833</c:v>
                </c:pt>
                <c:pt idx="306">
                  <c:v>0.0227963525835833</c:v>
                </c:pt>
                <c:pt idx="307">
                  <c:v>0.022558890577514</c:v>
                </c:pt>
                <c:pt idx="308">
                  <c:v>0.0222422745694075</c:v>
                </c:pt>
                <c:pt idx="309">
                  <c:v>0.0221631205673702</c:v>
                </c:pt>
                <c:pt idx="310">
                  <c:v>0.021925658561301</c:v>
                </c:pt>
                <c:pt idx="311">
                  <c:v>0.0219256585612868</c:v>
                </c:pt>
                <c:pt idx="312">
                  <c:v>0.0216090425531945</c:v>
                </c:pt>
                <c:pt idx="313">
                  <c:v>0.0216090425531945</c:v>
                </c:pt>
                <c:pt idx="314">
                  <c:v>0.0214507345491341</c:v>
                </c:pt>
                <c:pt idx="315">
                  <c:v>0.0213715805471111</c:v>
                </c:pt>
                <c:pt idx="316">
                  <c:v>0.021292426545088</c:v>
                </c:pt>
                <c:pt idx="317">
                  <c:v>0.021292426545088</c:v>
                </c:pt>
                <c:pt idx="318">
                  <c:v>0.0211341185410276</c:v>
                </c:pt>
                <c:pt idx="319">
                  <c:v>0.0211341185410419</c:v>
                </c:pt>
                <c:pt idx="320">
                  <c:v>0.0209758105369815</c:v>
                </c:pt>
                <c:pt idx="321">
                  <c:v>0.0209758105369815</c:v>
                </c:pt>
                <c:pt idx="322">
                  <c:v>0.0209758105369815</c:v>
                </c:pt>
                <c:pt idx="323">
                  <c:v>0.0209758105369815</c:v>
                </c:pt>
                <c:pt idx="324">
                  <c:v>0.0205800405268377</c:v>
                </c:pt>
                <c:pt idx="325">
                  <c:v>0.0205008865248288</c:v>
                </c:pt>
                <c:pt idx="326">
                  <c:v>0.0204217325227916</c:v>
                </c:pt>
                <c:pt idx="327">
                  <c:v>0.0203425785207685</c:v>
                </c:pt>
                <c:pt idx="328">
                  <c:v>0.0201842705167223</c:v>
                </c:pt>
                <c:pt idx="329">
                  <c:v>0.020025962512662</c:v>
                </c:pt>
                <c:pt idx="330">
                  <c:v>0.0200259625126762</c:v>
                </c:pt>
                <c:pt idx="331">
                  <c:v>0.0198676545086016</c:v>
                </c:pt>
                <c:pt idx="332">
                  <c:v>0.0198676545086158</c:v>
                </c:pt>
                <c:pt idx="333">
                  <c:v>0.0198676545086158</c:v>
                </c:pt>
                <c:pt idx="334">
                  <c:v>0.0197885005065785</c:v>
                </c:pt>
                <c:pt idx="335">
                  <c:v>0.0197885005065927</c:v>
                </c:pt>
                <c:pt idx="336">
                  <c:v>0.0196301925025324</c:v>
                </c:pt>
                <c:pt idx="337">
                  <c:v>0.0196301925025324</c:v>
                </c:pt>
                <c:pt idx="338">
                  <c:v>0.0195510385005093</c:v>
                </c:pt>
                <c:pt idx="339">
                  <c:v>0.019471884498472</c:v>
                </c:pt>
                <c:pt idx="340">
                  <c:v>0.0194718844984862</c:v>
                </c:pt>
                <c:pt idx="341">
                  <c:v>0.019392730496449</c:v>
                </c:pt>
                <c:pt idx="342">
                  <c:v>0.0193135764944259</c:v>
                </c:pt>
                <c:pt idx="343">
                  <c:v>0.0190761144883567</c:v>
                </c:pt>
                <c:pt idx="344">
                  <c:v>0.0190761144883425</c:v>
                </c:pt>
                <c:pt idx="345">
                  <c:v>0.0189969604863194</c:v>
                </c:pt>
                <c:pt idx="346">
                  <c:v>0.0189969604863194</c:v>
                </c:pt>
                <c:pt idx="347">
                  <c:v>0.0189178064842963</c:v>
                </c:pt>
                <c:pt idx="348">
                  <c:v>0.0189178064842963</c:v>
                </c:pt>
                <c:pt idx="349">
                  <c:v>0.0188386524822732</c:v>
                </c:pt>
                <c:pt idx="350">
                  <c:v>0.0187594984802502</c:v>
                </c:pt>
                <c:pt idx="351">
                  <c:v>0.0187594984802359</c:v>
                </c:pt>
                <c:pt idx="352">
                  <c:v>0.0187594984802502</c:v>
                </c:pt>
                <c:pt idx="353">
                  <c:v>0.0187594984802359</c:v>
                </c:pt>
                <c:pt idx="354">
                  <c:v>0.0185220364741667</c:v>
                </c:pt>
                <c:pt idx="355">
                  <c:v>0.0185220364741667</c:v>
                </c:pt>
                <c:pt idx="356">
                  <c:v>0.0183637284701064</c:v>
                </c:pt>
                <c:pt idx="357">
                  <c:v>0.0182845744680833</c:v>
                </c:pt>
                <c:pt idx="358">
                  <c:v>0.0182845744680833</c:v>
                </c:pt>
                <c:pt idx="359">
                  <c:v>0.0180471124620141</c:v>
                </c:pt>
                <c:pt idx="360">
                  <c:v>0.0180471124619999</c:v>
                </c:pt>
                <c:pt idx="361">
                  <c:v>0.0179679584599768</c:v>
                </c:pt>
                <c:pt idx="362">
                  <c:v>0.017967958459991</c:v>
                </c:pt>
                <c:pt idx="363">
                  <c:v>0.0178888044579537</c:v>
                </c:pt>
                <c:pt idx="364">
                  <c:v>0.0177304964538933</c:v>
                </c:pt>
                <c:pt idx="365">
                  <c:v>0.0176513424518703</c:v>
                </c:pt>
                <c:pt idx="366">
                  <c:v>0.0176513424518845</c:v>
                </c:pt>
                <c:pt idx="367">
                  <c:v>0.0176513424518703</c:v>
                </c:pt>
                <c:pt idx="368">
                  <c:v>0.0174930344478241</c:v>
                </c:pt>
                <c:pt idx="369">
                  <c:v>0.0172555724417407</c:v>
                </c:pt>
                <c:pt idx="370">
                  <c:v>0.0171764184397176</c:v>
                </c:pt>
                <c:pt idx="371">
                  <c:v>0.0170972644376945</c:v>
                </c:pt>
                <c:pt idx="372">
                  <c:v>0.0170181104356573</c:v>
                </c:pt>
                <c:pt idx="373">
                  <c:v>0.0170181104356573</c:v>
                </c:pt>
                <c:pt idx="374">
                  <c:v>0.0168598024316111</c:v>
                </c:pt>
                <c:pt idx="375">
                  <c:v>0.0168598024316111</c:v>
                </c:pt>
                <c:pt idx="376">
                  <c:v>0.0168598024316111</c:v>
                </c:pt>
                <c:pt idx="377">
                  <c:v>0.016780648429588</c:v>
                </c:pt>
                <c:pt idx="378">
                  <c:v>0.016780648429588</c:v>
                </c:pt>
                <c:pt idx="379">
                  <c:v>0.016701494427565</c:v>
                </c:pt>
                <c:pt idx="380">
                  <c:v>0.0165431864235046</c:v>
                </c:pt>
                <c:pt idx="381">
                  <c:v>0.0165431864235046</c:v>
                </c:pt>
                <c:pt idx="382">
                  <c:v>0.0165431864235046</c:v>
                </c:pt>
                <c:pt idx="383">
                  <c:v>0.0165431864235046</c:v>
                </c:pt>
                <c:pt idx="384">
                  <c:v>0.0164640324214815</c:v>
                </c:pt>
                <c:pt idx="385">
                  <c:v>0.0164640324214673</c:v>
                </c:pt>
                <c:pt idx="386">
                  <c:v>0.016147416413375</c:v>
                </c:pt>
                <c:pt idx="387">
                  <c:v>0.016147416413375</c:v>
                </c:pt>
                <c:pt idx="388">
                  <c:v>0.0160682624113519</c:v>
                </c:pt>
                <c:pt idx="389">
                  <c:v>0.0160682624113519</c:v>
                </c:pt>
                <c:pt idx="390">
                  <c:v>0.0159891084093147</c:v>
                </c:pt>
                <c:pt idx="391">
                  <c:v>0.0159891084093289</c:v>
                </c:pt>
                <c:pt idx="392">
                  <c:v>0.0159099544072916</c:v>
                </c:pt>
                <c:pt idx="393">
                  <c:v>0.0159099544072916</c:v>
                </c:pt>
                <c:pt idx="394">
                  <c:v>0.0158308004052685</c:v>
                </c:pt>
                <c:pt idx="395">
                  <c:v>0.0156724924012224</c:v>
                </c:pt>
                <c:pt idx="396">
                  <c:v>0.0156724924012082</c:v>
                </c:pt>
                <c:pt idx="397">
                  <c:v>0.0156724924012224</c:v>
                </c:pt>
                <c:pt idx="398">
                  <c:v>0.0155933383991851</c:v>
                </c:pt>
                <c:pt idx="399">
                  <c:v>0.0155933383991851</c:v>
                </c:pt>
                <c:pt idx="400">
                  <c:v>0.0154350303951389</c:v>
                </c:pt>
                <c:pt idx="401">
                  <c:v>0.0154350303951389</c:v>
                </c:pt>
                <c:pt idx="402">
                  <c:v>0.0151975683890555</c:v>
                </c:pt>
                <c:pt idx="403">
                  <c:v>0.0151975683890555</c:v>
                </c:pt>
                <c:pt idx="404">
                  <c:v>0.0151975683890555</c:v>
                </c:pt>
                <c:pt idx="405">
                  <c:v>0.0151184143870324</c:v>
                </c:pt>
                <c:pt idx="406">
                  <c:v>0.0150392603850094</c:v>
                </c:pt>
                <c:pt idx="407">
                  <c:v>0.0150392603850094</c:v>
                </c:pt>
                <c:pt idx="408">
                  <c:v>0.0149601063829721</c:v>
                </c:pt>
                <c:pt idx="409">
                  <c:v>0.0149601063829863</c:v>
                </c:pt>
                <c:pt idx="410">
                  <c:v>0.014880952380949</c:v>
                </c:pt>
                <c:pt idx="411">
                  <c:v>0.014880952380949</c:v>
                </c:pt>
                <c:pt idx="412">
                  <c:v>0.014880952380949</c:v>
                </c:pt>
                <c:pt idx="413">
                  <c:v>0.0147226443769028</c:v>
                </c:pt>
                <c:pt idx="414">
                  <c:v>0.0146434903748798</c:v>
                </c:pt>
                <c:pt idx="415">
                  <c:v>0.0145643363728425</c:v>
                </c:pt>
                <c:pt idx="416">
                  <c:v>0.0145643363728425</c:v>
                </c:pt>
                <c:pt idx="417">
                  <c:v>0.0145643363728567</c:v>
                </c:pt>
                <c:pt idx="418">
                  <c:v>0.0145643363728425</c:v>
                </c:pt>
                <c:pt idx="419">
                  <c:v>0.0144060283687963</c:v>
                </c:pt>
                <c:pt idx="420">
                  <c:v>0.0144060283687963</c:v>
                </c:pt>
                <c:pt idx="421">
                  <c:v>0.0143268743667591</c:v>
                </c:pt>
                <c:pt idx="422">
                  <c:v>0.0143268743667733</c:v>
                </c:pt>
                <c:pt idx="423">
                  <c:v>0.0143268743667733</c:v>
                </c:pt>
                <c:pt idx="424">
                  <c:v>0.0143268743667591</c:v>
                </c:pt>
                <c:pt idx="425">
                  <c:v>0.0142477203647502</c:v>
                </c:pt>
                <c:pt idx="426">
                  <c:v>0.014247720364736</c:v>
                </c:pt>
                <c:pt idx="427">
                  <c:v>0.014247720364736</c:v>
                </c:pt>
                <c:pt idx="428">
                  <c:v>0.0141685663627271</c:v>
                </c:pt>
                <c:pt idx="429">
                  <c:v>0.0141685663627129</c:v>
                </c:pt>
                <c:pt idx="430">
                  <c:v>0.0141685663627129</c:v>
                </c:pt>
                <c:pt idx="431">
                  <c:v>0.0140102583586668</c:v>
                </c:pt>
                <c:pt idx="432">
                  <c:v>0.0140102583586525</c:v>
                </c:pt>
                <c:pt idx="433">
                  <c:v>0.0139311043566437</c:v>
                </c:pt>
                <c:pt idx="434">
                  <c:v>0.0138519503546064</c:v>
                </c:pt>
                <c:pt idx="435">
                  <c:v>0.0137727963525833</c:v>
                </c:pt>
                <c:pt idx="436">
                  <c:v>0.0137727963525833</c:v>
                </c:pt>
                <c:pt idx="437">
                  <c:v>0.0136936423505603</c:v>
                </c:pt>
                <c:pt idx="438">
                  <c:v>0.0136936423505603</c:v>
                </c:pt>
                <c:pt idx="439">
                  <c:v>0.013693642350546</c:v>
                </c:pt>
                <c:pt idx="440">
                  <c:v>0.0135353343465141</c:v>
                </c:pt>
                <c:pt idx="441">
                  <c:v>0.0133770263424537</c:v>
                </c:pt>
                <c:pt idx="442">
                  <c:v>0.0133770263424537</c:v>
                </c:pt>
                <c:pt idx="443">
                  <c:v>0.0133770263424395</c:v>
                </c:pt>
                <c:pt idx="444">
                  <c:v>0.0132978723404307</c:v>
                </c:pt>
                <c:pt idx="445">
                  <c:v>0.0132978723404307</c:v>
                </c:pt>
                <c:pt idx="446">
                  <c:v>0.0132978723404165</c:v>
                </c:pt>
                <c:pt idx="447">
                  <c:v>0.0132187183384076</c:v>
                </c:pt>
                <c:pt idx="448">
                  <c:v>0.0132187183383934</c:v>
                </c:pt>
                <c:pt idx="449">
                  <c:v>0.0132187183384076</c:v>
                </c:pt>
                <c:pt idx="450">
                  <c:v>0.0132187183383934</c:v>
                </c:pt>
                <c:pt idx="451">
                  <c:v>0.0131395643363703</c:v>
                </c:pt>
                <c:pt idx="452">
                  <c:v>0.0131395643363703</c:v>
                </c:pt>
                <c:pt idx="453">
                  <c:v>0.0130604103343472</c:v>
                </c:pt>
                <c:pt idx="454">
                  <c:v>0.0130604103343472</c:v>
                </c:pt>
                <c:pt idx="455">
                  <c:v>0.0130604103343472</c:v>
                </c:pt>
                <c:pt idx="456">
                  <c:v>0.0129021023303011</c:v>
                </c:pt>
                <c:pt idx="457">
                  <c:v>0.0129021023302869</c:v>
                </c:pt>
                <c:pt idx="458">
                  <c:v>0.0128229483282638</c:v>
                </c:pt>
                <c:pt idx="459">
                  <c:v>0.0127437943262407</c:v>
                </c:pt>
                <c:pt idx="460">
                  <c:v>0.0126646403242177</c:v>
                </c:pt>
                <c:pt idx="461">
                  <c:v>0.0125854863221946</c:v>
                </c:pt>
                <c:pt idx="462">
                  <c:v>0.0125854863221804</c:v>
                </c:pt>
                <c:pt idx="463">
                  <c:v>0.0125854863221946</c:v>
                </c:pt>
                <c:pt idx="464">
                  <c:v>0.0125063323201573</c:v>
                </c:pt>
                <c:pt idx="465">
                  <c:v>0.0125063323201715</c:v>
                </c:pt>
                <c:pt idx="466">
                  <c:v>0.0123480243160969</c:v>
                </c:pt>
                <c:pt idx="467">
                  <c:v>0.0123480243161111</c:v>
                </c:pt>
                <c:pt idx="468">
                  <c:v>0.0122688703140881</c:v>
                </c:pt>
                <c:pt idx="469">
                  <c:v>0.0121897163120508</c:v>
                </c:pt>
                <c:pt idx="470">
                  <c:v>0.012189716312065</c:v>
                </c:pt>
                <c:pt idx="471">
                  <c:v>0.0121105623100277</c:v>
                </c:pt>
                <c:pt idx="472">
                  <c:v>0.0121105623100277</c:v>
                </c:pt>
                <c:pt idx="473">
                  <c:v>0.0120314083080046</c:v>
                </c:pt>
                <c:pt idx="474">
                  <c:v>0.0120314083080046</c:v>
                </c:pt>
                <c:pt idx="475">
                  <c:v>0.0120314083080046</c:v>
                </c:pt>
                <c:pt idx="476">
                  <c:v>0.0119522543059816</c:v>
                </c:pt>
                <c:pt idx="477">
                  <c:v>0.0119522543059816</c:v>
                </c:pt>
                <c:pt idx="478">
                  <c:v>0.0119522543059674</c:v>
                </c:pt>
                <c:pt idx="479">
                  <c:v>0.0119522543059816</c:v>
                </c:pt>
                <c:pt idx="480">
                  <c:v>0.0118731003039585</c:v>
                </c:pt>
                <c:pt idx="481">
                  <c:v>0.0118731003039443</c:v>
                </c:pt>
                <c:pt idx="482">
                  <c:v>0.0118731003039585</c:v>
                </c:pt>
                <c:pt idx="483">
                  <c:v>0.0118731003039443</c:v>
                </c:pt>
                <c:pt idx="484">
                  <c:v>0.0117939463019212</c:v>
                </c:pt>
                <c:pt idx="485">
                  <c:v>0.0117939463019354</c:v>
                </c:pt>
                <c:pt idx="486">
                  <c:v>0.0117147922998981</c:v>
                </c:pt>
                <c:pt idx="487">
                  <c:v>0.0117147922998981</c:v>
                </c:pt>
                <c:pt idx="488">
                  <c:v>0.0117147922998981</c:v>
                </c:pt>
                <c:pt idx="489">
                  <c:v>0.0117147922998981</c:v>
                </c:pt>
                <c:pt idx="490">
                  <c:v>0.0115564842958378</c:v>
                </c:pt>
                <c:pt idx="491">
                  <c:v>0.011556484295852</c:v>
                </c:pt>
                <c:pt idx="492">
                  <c:v>0.0114773302938147</c:v>
                </c:pt>
                <c:pt idx="493">
                  <c:v>0.0114773302938289</c:v>
                </c:pt>
                <c:pt idx="494">
                  <c:v>0.0114773302938147</c:v>
                </c:pt>
                <c:pt idx="495">
                  <c:v>0.0113981762917916</c:v>
                </c:pt>
                <c:pt idx="496">
                  <c:v>0.0113981762917916</c:v>
                </c:pt>
                <c:pt idx="497">
                  <c:v>0.0113981762917916</c:v>
                </c:pt>
                <c:pt idx="498">
                  <c:v>0.0113190222897686</c:v>
                </c:pt>
                <c:pt idx="499">
                  <c:v>0.0113190222897686</c:v>
                </c:pt>
                <c:pt idx="500">
                  <c:v>0.0113190222897686</c:v>
                </c:pt>
                <c:pt idx="501">
                  <c:v>0.0113190222897686</c:v>
                </c:pt>
                <c:pt idx="502">
                  <c:v>0.0112398682877313</c:v>
                </c:pt>
                <c:pt idx="503">
                  <c:v>0.0112398682877455</c:v>
                </c:pt>
                <c:pt idx="504">
                  <c:v>0.0111607142857224</c:v>
                </c:pt>
                <c:pt idx="505">
                  <c:v>0.0111607142857082</c:v>
                </c:pt>
                <c:pt idx="506">
                  <c:v>0.0111607142857082</c:v>
                </c:pt>
                <c:pt idx="507">
                  <c:v>0.0111607142857224</c:v>
                </c:pt>
                <c:pt idx="508">
                  <c:v>0.0111607142857082</c:v>
                </c:pt>
                <c:pt idx="509">
                  <c:v>0.0110815602836851</c:v>
                </c:pt>
                <c:pt idx="510">
                  <c:v>0.0110815602836993</c:v>
                </c:pt>
                <c:pt idx="511">
                  <c:v>0.0110815602836851</c:v>
                </c:pt>
                <c:pt idx="512">
                  <c:v>0.0110815602836851</c:v>
                </c:pt>
                <c:pt idx="513">
                  <c:v>0.0110815602836851</c:v>
                </c:pt>
                <c:pt idx="514">
                  <c:v>0.0110815602836851</c:v>
                </c:pt>
                <c:pt idx="515">
                  <c:v>0.011002406281662</c:v>
                </c:pt>
                <c:pt idx="516">
                  <c:v>0.011002406281662</c:v>
                </c:pt>
                <c:pt idx="517">
                  <c:v>0.010923252279639</c:v>
                </c:pt>
                <c:pt idx="518">
                  <c:v>0.010923252279639</c:v>
                </c:pt>
                <c:pt idx="519">
                  <c:v>0.010923252279639</c:v>
                </c:pt>
                <c:pt idx="520">
                  <c:v>0.0108440982776017</c:v>
                </c:pt>
                <c:pt idx="521">
                  <c:v>0.0108440982776159</c:v>
                </c:pt>
                <c:pt idx="522">
                  <c:v>0.0108440982776017</c:v>
                </c:pt>
                <c:pt idx="523">
                  <c:v>0.0108440982776159</c:v>
                </c:pt>
                <c:pt idx="524">
                  <c:v>0.0106857902735555</c:v>
                </c:pt>
                <c:pt idx="525">
                  <c:v>0.0106857902735555</c:v>
                </c:pt>
                <c:pt idx="526">
                  <c:v>0.0106857902735555</c:v>
                </c:pt>
                <c:pt idx="527">
                  <c:v>0.0106066362715325</c:v>
                </c:pt>
                <c:pt idx="528">
                  <c:v>0.0106066362715183</c:v>
                </c:pt>
                <c:pt idx="529">
                  <c:v>0.0105274822695094</c:v>
                </c:pt>
                <c:pt idx="530">
                  <c:v>0.0105274822695094</c:v>
                </c:pt>
                <c:pt idx="531">
                  <c:v>0.0105274822694952</c:v>
                </c:pt>
                <c:pt idx="532">
                  <c:v>0.0104483282674863</c:v>
                </c:pt>
                <c:pt idx="533">
                  <c:v>0.0104483282674721</c:v>
                </c:pt>
                <c:pt idx="534">
                  <c:v>0.0104483282674721</c:v>
                </c:pt>
                <c:pt idx="535">
                  <c:v>0.0104483282674863</c:v>
                </c:pt>
                <c:pt idx="536">
                  <c:v>0.0104483282674721</c:v>
                </c:pt>
                <c:pt idx="537">
                  <c:v>0.010369174265449</c:v>
                </c:pt>
                <c:pt idx="538">
                  <c:v>0.010369174265449</c:v>
                </c:pt>
                <c:pt idx="539">
                  <c:v>0.010290020263426</c:v>
                </c:pt>
                <c:pt idx="540">
                  <c:v>0.010290020263426</c:v>
                </c:pt>
                <c:pt idx="541">
                  <c:v>0.0102108662614029</c:v>
                </c:pt>
                <c:pt idx="542">
                  <c:v>0.0102108662613887</c:v>
                </c:pt>
                <c:pt idx="543">
                  <c:v>0.0101317122593798</c:v>
                </c:pt>
                <c:pt idx="544">
                  <c:v>0.0101317122593656</c:v>
                </c:pt>
                <c:pt idx="545">
                  <c:v>0.0100525582573425</c:v>
                </c:pt>
                <c:pt idx="546">
                  <c:v>0.00997340425531945</c:v>
                </c:pt>
                <c:pt idx="547">
                  <c:v>0.00997340425531945</c:v>
                </c:pt>
                <c:pt idx="548">
                  <c:v>0.00997340425531945</c:v>
                </c:pt>
                <c:pt idx="549">
                  <c:v>0.00997340425531945</c:v>
                </c:pt>
                <c:pt idx="550">
                  <c:v>0.00997340425531945</c:v>
                </c:pt>
                <c:pt idx="551">
                  <c:v>0.00997340425531945</c:v>
                </c:pt>
                <c:pt idx="552">
                  <c:v>0.00989425025329637</c:v>
                </c:pt>
                <c:pt idx="553">
                  <c:v>0.00989425025329637</c:v>
                </c:pt>
                <c:pt idx="554">
                  <c:v>0.00989425025329637</c:v>
                </c:pt>
                <c:pt idx="555">
                  <c:v>0.00989425025328216</c:v>
                </c:pt>
                <c:pt idx="556">
                  <c:v>0.00989425025329637</c:v>
                </c:pt>
                <c:pt idx="557">
                  <c:v>0.00989425025329637</c:v>
                </c:pt>
                <c:pt idx="558">
                  <c:v>0.00989425025329637</c:v>
                </c:pt>
                <c:pt idx="559">
                  <c:v>0.00989425025328216</c:v>
                </c:pt>
                <c:pt idx="560">
                  <c:v>0.0098150962512733</c:v>
                </c:pt>
                <c:pt idx="561">
                  <c:v>0.00981509625125909</c:v>
                </c:pt>
                <c:pt idx="562">
                  <c:v>0.0098150962512733</c:v>
                </c:pt>
                <c:pt idx="563">
                  <c:v>0.00973594224923602</c:v>
                </c:pt>
                <c:pt idx="564">
                  <c:v>0.00973594224923602</c:v>
                </c:pt>
                <c:pt idx="565">
                  <c:v>0.00965678824722715</c:v>
                </c:pt>
                <c:pt idx="566">
                  <c:v>0.00965678824721294</c:v>
                </c:pt>
                <c:pt idx="567">
                  <c:v>0.00965678824721294</c:v>
                </c:pt>
                <c:pt idx="568">
                  <c:v>0.00957763424517566</c:v>
                </c:pt>
                <c:pt idx="569">
                  <c:v>0.00949848024316679</c:v>
                </c:pt>
                <c:pt idx="570">
                  <c:v>0.00949848024316679</c:v>
                </c:pt>
                <c:pt idx="571">
                  <c:v>0.00949848024315258</c:v>
                </c:pt>
                <c:pt idx="572">
                  <c:v>0.00949848024316679</c:v>
                </c:pt>
                <c:pt idx="573">
                  <c:v>0.00941932624112951</c:v>
                </c:pt>
                <c:pt idx="574">
                  <c:v>0.00941932624114372</c:v>
                </c:pt>
                <c:pt idx="575">
                  <c:v>0.00934017223910643</c:v>
                </c:pt>
                <c:pt idx="576">
                  <c:v>0.00934017223910643</c:v>
                </c:pt>
                <c:pt idx="577">
                  <c:v>0.00934017223910643</c:v>
                </c:pt>
                <c:pt idx="578">
                  <c:v>0.00926101823708336</c:v>
                </c:pt>
                <c:pt idx="579">
                  <c:v>0.00926101823708336</c:v>
                </c:pt>
                <c:pt idx="580">
                  <c:v>0.00926101823708336</c:v>
                </c:pt>
                <c:pt idx="581">
                  <c:v>0.00918186423504607</c:v>
                </c:pt>
                <c:pt idx="582">
                  <c:v>0.00918186423506029</c:v>
                </c:pt>
                <c:pt idx="583">
                  <c:v>0.00910271023303721</c:v>
                </c:pt>
                <c:pt idx="584">
                  <c:v>0.009102710233023</c:v>
                </c:pt>
                <c:pt idx="585">
                  <c:v>0.00902355623099993</c:v>
                </c:pt>
                <c:pt idx="586">
                  <c:v>0.00902355623099993</c:v>
                </c:pt>
                <c:pt idx="587">
                  <c:v>0.00894440222897685</c:v>
                </c:pt>
                <c:pt idx="588">
                  <c:v>0.00894440222897685</c:v>
                </c:pt>
                <c:pt idx="589">
                  <c:v>0.00886524822695378</c:v>
                </c:pt>
                <c:pt idx="590">
                  <c:v>0.00886524822695378</c:v>
                </c:pt>
                <c:pt idx="591">
                  <c:v>0.00886524822695378</c:v>
                </c:pt>
                <c:pt idx="592">
                  <c:v>0.00886524822693957</c:v>
                </c:pt>
                <c:pt idx="593">
                  <c:v>0.00886524822695378</c:v>
                </c:pt>
                <c:pt idx="594">
                  <c:v>0.00878609422493071</c:v>
                </c:pt>
                <c:pt idx="595">
                  <c:v>0.00878609422491649</c:v>
                </c:pt>
                <c:pt idx="596">
                  <c:v>0.00878609422493071</c:v>
                </c:pt>
                <c:pt idx="597">
                  <c:v>0.00870694022289342</c:v>
                </c:pt>
                <c:pt idx="598">
                  <c:v>0.00870694022289342</c:v>
                </c:pt>
                <c:pt idx="599">
                  <c:v>0.00870694022290763</c:v>
                </c:pt>
                <c:pt idx="600">
                  <c:v>0.00862778622087035</c:v>
                </c:pt>
                <c:pt idx="601">
                  <c:v>0.00862778622087035</c:v>
                </c:pt>
                <c:pt idx="602">
                  <c:v>0.00862778622087035</c:v>
                </c:pt>
                <c:pt idx="603">
                  <c:v>0.00862778622087035</c:v>
                </c:pt>
                <c:pt idx="604">
                  <c:v>0.00854863221884727</c:v>
                </c:pt>
                <c:pt idx="605">
                  <c:v>0.00854863221884727</c:v>
                </c:pt>
                <c:pt idx="606">
                  <c:v>0.00854863221883306</c:v>
                </c:pt>
                <c:pt idx="607">
                  <c:v>0.00854863221884727</c:v>
                </c:pt>
                <c:pt idx="608">
                  <c:v>0.0084694782168242</c:v>
                </c:pt>
                <c:pt idx="609">
                  <c:v>0.0084694782168242</c:v>
                </c:pt>
                <c:pt idx="610">
                  <c:v>0.00846947821680999</c:v>
                </c:pt>
                <c:pt idx="611">
                  <c:v>0.0084694782168242</c:v>
                </c:pt>
                <c:pt idx="612">
                  <c:v>0.00846947821680999</c:v>
                </c:pt>
                <c:pt idx="613">
                  <c:v>0.0084694782168242</c:v>
                </c:pt>
                <c:pt idx="614">
                  <c:v>0.0084694782168242</c:v>
                </c:pt>
                <c:pt idx="615">
                  <c:v>0.00831117021276384</c:v>
                </c:pt>
                <c:pt idx="616">
                  <c:v>0.00831117021276384</c:v>
                </c:pt>
                <c:pt idx="617">
                  <c:v>0.00823201621074076</c:v>
                </c:pt>
                <c:pt idx="618">
                  <c:v>0.00823201621074076</c:v>
                </c:pt>
                <c:pt idx="619">
                  <c:v>0.00823201621074076</c:v>
                </c:pt>
                <c:pt idx="620">
                  <c:v>0.00823201621074076</c:v>
                </c:pt>
                <c:pt idx="621">
                  <c:v>0.00823201621072655</c:v>
                </c:pt>
                <c:pt idx="622">
                  <c:v>0.00815286220871769</c:v>
                </c:pt>
                <c:pt idx="623">
                  <c:v>0.00815286220871769</c:v>
                </c:pt>
                <c:pt idx="624">
                  <c:v>0.00815286220871769</c:v>
                </c:pt>
                <c:pt idx="625">
                  <c:v>0.00815286220870348</c:v>
                </c:pt>
                <c:pt idx="626">
                  <c:v>0.00815286220871769</c:v>
                </c:pt>
                <c:pt idx="627">
                  <c:v>0.00815286220871769</c:v>
                </c:pt>
                <c:pt idx="628">
                  <c:v>0.00815286220870348</c:v>
                </c:pt>
                <c:pt idx="629">
                  <c:v>0.00815286220871769</c:v>
                </c:pt>
                <c:pt idx="630">
                  <c:v>0.00815286220871769</c:v>
                </c:pt>
                <c:pt idx="631">
                  <c:v>0.00815286220870348</c:v>
                </c:pt>
                <c:pt idx="632">
                  <c:v>0.00807370820669462</c:v>
                </c:pt>
                <c:pt idx="633">
                  <c:v>0.00807370820668041</c:v>
                </c:pt>
                <c:pt idx="634">
                  <c:v>0.00807370820669462</c:v>
                </c:pt>
                <c:pt idx="635">
                  <c:v>0.00807370820668041</c:v>
                </c:pt>
                <c:pt idx="636">
                  <c:v>0.00799455420465733</c:v>
                </c:pt>
                <c:pt idx="637">
                  <c:v>0.00799455420467154</c:v>
                </c:pt>
                <c:pt idx="638">
                  <c:v>0.00799455420465733</c:v>
                </c:pt>
                <c:pt idx="639">
                  <c:v>0.00799455420465733</c:v>
                </c:pt>
                <c:pt idx="640">
                  <c:v>0.00799455420465733</c:v>
                </c:pt>
                <c:pt idx="641">
                  <c:v>0.00791540020263426</c:v>
                </c:pt>
                <c:pt idx="642">
                  <c:v>0.00791540020263426</c:v>
                </c:pt>
                <c:pt idx="643">
                  <c:v>0.00783624620061118</c:v>
                </c:pt>
                <c:pt idx="644">
                  <c:v>0.00783624620061118</c:v>
                </c:pt>
                <c:pt idx="645">
                  <c:v>0.00783624620061118</c:v>
                </c:pt>
                <c:pt idx="646">
                  <c:v>0.00783624620059697</c:v>
                </c:pt>
                <c:pt idx="647">
                  <c:v>0.00783624620061118</c:v>
                </c:pt>
                <c:pt idx="648">
                  <c:v>0.00775709219858811</c:v>
                </c:pt>
                <c:pt idx="649">
                  <c:v>0.00767793819655082</c:v>
                </c:pt>
                <c:pt idx="650">
                  <c:v>0.00767793819655082</c:v>
                </c:pt>
                <c:pt idx="651">
                  <c:v>0.00767793819656504</c:v>
                </c:pt>
                <c:pt idx="652">
                  <c:v>0.00767793819655082</c:v>
                </c:pt>
                <c:pt idx="653">
                  <c:v>0.00767793819655082</c:v>
                </c:pt>
                <c:pt idx="654">
                  <c:v>0.00767793819656504</c:v>
                </c:pt>
                <c:pt idx="655">
                  <c:v>0.00767793819655082</c:v>
                </c:pt>
                <c:pt idx="656">
                  <c:v>0.00759878419452775</c:v>
                </c:pt>
                <c:pt idx="657">
                  <c:v>0.00759878419452775</c:v>
                </c:pt>
                <c:pt idx="658">
                  <c:v>0.00759878419452775</c:v>
                </c:pt>
                <c:pt idx="659">
                  <c:v>0.00759878419452775</c:v>
                </c:pt>
                <c:pt idx="660">
                  <c:v>0.00759878419452775</c:v>
                </c:pt>
                <c:pt idx="661">
                  <c:v>0.00759878419452775</c:v>
                </c:pt>
                <c:pt idx="662">
                  <c:v>0.00759878419452775</c:v>
                </c:pt>
                <c:pt idx="663">
                  <c:v>0.00759878419454196</c:v>
                </c:pt>
                <c:pt idx="664">
                  <c:v>0.00759878419452775</c:v>
                </c:pt>
                <c:pt idx="665">
                  <c:v>0.00751963019249047</c:v>
                </c:pt>
                <c:pt idx="666">
                  <c:v>0.00751963019250468</c:v>
                </c:pt>
                <c:pt idx="667">
                  <c:v>0.00751963019250468</c:v>
                </c:pt>
                <c:pt idx="668">
                  <c:v>0.00751963019250468</c:v>
                </c:pt>
                <c:pt idx="669">
                  <c:v>0.00751963019250468</c:v>
                </c:pt>
                <c:pt idx="670">
                  <c:v>0.00751963019250468</c:v>
                </c:pt>
                <c:pt idx="671">
                  <c:v>0.00751963019250468</c:v>
                </c:pt>
                <c:pt idx="672">
                  <c:v>0.00744047619046739</c:v>
                </c:pt>
                <c:pt idx="673">
                  <c:v>0.0074404761904816</c:v>
                </c:pt>
                <c:pt idx="674">
                  <c:v>0.00744047619046739</c:v>
                </c:pt>
                <c:pt idx="675">
                  <c:v>0.0074404761904816</c:v>
                </c:pt>
                <c:pt idx="676">
                  <c:v>0.0074404761904816</c:v>
                </c:pt>
                <c:pt idx="677">
                  <c:v>0.00736132218844432</c:v>
                </c:pt>
                <c:pt idx="678">
                  <c:v>0.00736132218844432</c:v>
                </c:pt>
                <c:pt idx="679">
                  <c:v>0.00728216818643545</c:v>
                </c:pt>
                <c:pt idx="680">
                  <c:v>0.00728216818642124</c:v>
                </c:pt>
                <c:pt idx="681">
                  <c:v>0.00728216818642124</c:v>
                </c:pt>
                <c:pt idx="682">
                  <c:v>0.00728216818642124</c:v>
                </c:pt>
                <c:pt idx="683">
                  <c:v>0.00720301418439817</c:v>
                </c:pt>
                <c:pt idx="684">
                  <c:v>0.00720301418439817</c:v>
                </c:pt>
                <c:pt idx="685">
                  <c:v>0.00720301418439817</c:v>
                </c:pt>
                <c:pt idx="686">
                  <c:v>0.00720301418439817</c:v>
                </c:pt>
                <c:pt idx="687">
                  <c:v>0.00720301418439817</c:v>
                </c:pt>
                <c:pt idx="688">
                  <c:v>0.00712386018236088</c:v>
                </c:pt>
                <c:pt idx="689">
                  <c:v>0.00712386018237509</c:v>
                </c:pt>
                <c:pt idx="690">
                  <c:v>0.00704470618035202</c:v>
                </c:pt>
                <c:pt idx="691">
                  <c:v>0.00704470618033781</c:v>
                </c:pt>
                <c:pt idx="692">
                  <c:v>0.00704470618035202</c:v>
                </c:pt>
                <c:pt idx="693">
                  <c:v>0.00704470618033781</c:v>
                </c:pt>
                <c:pt idx="694">
                  <c:v>0.00704470618033781</c:v>
                </c:pt>
                <c:pt idx="695">
                  <c:v>0.00704470618035202</c:v>
                </c:pt>
                <c:pt idx="696">
                  <c:v>0.00704470618033781</c:v>
                </c:pt>
                <c:pt idx="697">
                  <c:v>0.00696555217832895</c:v>
                </c:pt>
                <c:pt idx="698">
                  <c:v>0.00696555217831474</c:v>
                </c:pt>
                <c:pt idx="699">
                  <c:v>0.00696555217831474</c:v>
                </c:pt>
                <c:pt idx="700">
                  <c:v>0.00696555217831474</c:v>
                </c:pt>
                <c:pt idx="701">
                  <c:v>0.00696555217832895</c:v>
                </c:pt>
                <c:pt idx="702">
                  <c:v>0.00696555217831474</c:v>
                </c:pt>
                <c:pt idx="703">
                  <c:v>0.00696555217831474</c:v>
                </c:pt>
                <c:pt idx="704">
                  <c:v>0.00696555217831474</c:v>
                </c:pt>
                <c:pt idx="705">
                  <c:v>0.00688639817629166</c:v>
                </c:pt>
                <c:pt idx="706">
                  <c:v>0.00688639817629166</c:v>
                </c:pt>
                <c:pt idx="707">
                  <c:v>0.00688639817629166</c:v>
                </c:pt>
                <c:pt idx="708">
                  <c:v>0.00688639817629166</c:v>
                </c:pt>
                <c:pt idx="709">
                  <c:v>0.00680724417426859</c:v>
                </c:pt>
                <c:pt idx="710">
                  <c:v>0.00680724417426859</c:v>
                </c:pt>
                <c:pt idx="711">
                  <c:v>0.00680724417426859</c:v>
                </c:pt>
                <c:pt idx="712">
                  <c:v>0.00680724417425438</c:v>
                </c:pt>
                <c:pt idx="713">
                  <c:v>0.00680724417426859</c:v>
                </c:pt>
                <c:pt idx="714">
                  <c:v>0.00680724417426859</c:v>
                </c:pt>
                <c:pt idx="715">
                  <c:v>0.00680724417426859</c:v>
                </c:pt>
                <c:pt idx="716">
                  <c:v>0.00680724417426859</c:v>
                </c:pt>
                <c:pt idx="717">
                  <c:v>0.00680724417425438</c:v>
                </c:pt>
                <c:pt idx="718">
                  <c:v>0.00680724417426859</c:v>
                </c:pt>
                <c:pt idx="719">
                  <c:v>0.00672809017224551</c:v>
                </c:pt>
                <c:pt idx="720">
                  <c:v>0.0067280901722313</c:v>
                </c:pt>
                <c:pt idx="721">
                  <c:v>0.00672809017224551</c:v>
                </c:pt>
                <c:pt idx="722">
                  <c:v>0.0067280901722313</c:v>
                </c:pt>
                <c:pt idx="723">
                  <c:v>0.00672809017224551</c:v>
                </c:pt>
                <c:pt idx="724">
                  <c:v>0.0067280901722313</c:v>
                </c:pt>
                <c:pt idx="725">
                  <c:v>0.00664893617022244</c:v>
                </c:pt>
                <c:pt idx="726">
                  <c:v>0.00664893617020823</c:v>
                </c:pt>
                <c:pt idx="727">
                  <c:v>0.00664893617020823</c:v>
                </c:pt>
                <c:pt idx="728">
                  <c:v>0.00664893617022244</c:v>
                </c:pt>
                <c:pt idx="729">
                  <c:v>0.00664893617020823</c:v>
                </c:pt>
                <c:pt idx="730">
                  <c:v>0.00664893617020823</c:v>
                </c:pt>
                <c:pt idx="731">
                  <c:v>0.00664893617022244</c:v>
                </c:pt>
                <c:pt idx="732">
                  <c:v>0.00664893617020823</c:v>
                </c:pt>
                <c:pt idx="733">
                  <c:v>0.00664893617020823</c:v>
                </c:pt>
                <c:pt idx="734">
                  <c:v>0.00664893617022244</c:v>
                </c:pt>
                <c:pt idx="735">
                  <c:v>0.00664893617020823</c:v>
                </c:pt>
                <c:pt idx="736">
                  <c:v>0.00656978216818515</c:v>
                </c:pt>
                <c:pt idx="737">
                  <c:v>0.00656978216818515</c:v>
                </c:pt>
                <c:pt idx="738">
                  <c:v>0.00656978216818515</c:v>
                </c:pt>
                <c:pt idx="739">
                  <c:v>0.00656978216818515</c:v>
                </c:pt>
                <c:pt idx="740">
                  <c:v>0.00656978216818515</c:v>
                </c:pt>
                <c:pt idx="741">
                  <c:v>0.00656978216818515</c:v>
                </c:pt>
                <c:pt idx="742">
                  <c:v>0.00656978216819937</c:v>
                </c:pt>
                <c:pt idx="743">
                  <c:v>0.00656978216818515</c:v>
                </c:pt>
                <c:pt idx="744">
                  <c:v>0.00656978216818515</c:v>
                </c:pt>
                <c:pt idx="745">
                  <c:v>0.00656978216818515</c:v>
                </c:pt>
                <c:pt idx="746">
                  <c:v>0.00656978216818515</c:v>
                </c:pt>
                <c:pt idx="747">
                  <c:v>0.00656978216818515</c:v>
                </c:pt>
                <c:pt idx="748">
                  <c:v>0.00656978216818515</c:v>
                </c:pt>
                <c:pt idx="749">
                  <c:v>0.00656978216818515</c:v>
                </c:pt>
                <c:pt idx="750">
                  <c:v>0.00649062816616208</c:v>
                </c:pt>
                <c:pt idx="751">
                  <c:v>0.00649062816616208</c:v>
                </c:pt>
                <c:pt idx="752">
                  <c:v>0.00649062816616208</c:v>
                </c:pt>
                <c:pt idx="753">
                  <c:v>0.00649062816616208</c:v>
                </c:pt>
                <c:pt idx="754">
                  <c:v>0.00649062816614787</c:v>
                </c:pt>
                <c:pt idx="755">
                  <c:v>0.00649062816616208</c:v>
                </c:pt>
                <c:pt idx="756">
                  <c:v>0.00649062816616208</c:v>
                </c:pt>
                <c:pt idx="757">
                  <c:v>0.00649062816616208</c:v>
                </c:pt>
                <c:pt idx="758">
                  <c:v>0.00641147416413901</c:v>
                </c:pt>
                <c:pt idx="759">
                  <c:v>0.0064114741641248</c:v>
                </c:pt>
                <c:pt idx="760">
                  <c:v>0.00641147416413901</c:v>
                </c:pt>
                <c:pt idx="761">
                  <c:v>0.00641147416413901</c:v>
                </c:pt>
                <c:pt idx="762">
                  <c:v>0.00633232016210172</c:v>
                </c:pt>
                <c:pt idx="763">
                  <c:v>0.00633232016210172</c:v>
                </c:pt>
                <c:pt idx="764">
                  <c:v>0.00633232016211593</c:v>
                </c:pt>
                <c:pt idx="765">
                  <c:v>0.00633232016210172</c:v>
                </c:pt>
                <c:pt idx="766">
                  <c:v>0.00625316616007865</c:v>
                </c:pt>
                <c:pt idx="767">
                  <c:v>0.00625316616009286</c:v>
                </c:pt>
                <c:pt idx="768">
                  <c:v>0.00625316616007865</c:v>
                </c:pt>
                <c:pt idx="769">
                  <c:v>0.00625316616007865</c:v>
                </c:pt>
                <c:pt idx="770">
                  <c:v>0.00625316616007865</c:v>
                </c:pt>
                <c:pt idx="771">
                  <c:v>0.00617401215805557</c:v>
                </c:pt>
                <c:pt idx="772">
                  <c:v>0.00617401215805557</c:v>
                </c:pt>
                <c:pt idx="773">
                  <c:v>0.00617401215805557</c:v>
                </c:pt>
                <c:pt idx="774">
                  <c:v>0.00617401215805557</c:v>
                </c:pt>
                <c:pt idx="775">
                  <c:v>0.00617401215805557</c:v>
                </c:pt>
                <c:pt idx="776">
                  <c:v>0.00617401215805557</c:v>
                </c:pt>
                <c:pt idx="777">
                  <c:v>0.00617401215805557</c:v>
                </c:pt>
                <c:pt idx="778">
                  <c:v>0.00617401215805557</c:v>
                </c:pt>
                <c:pt idx="779">
                  <c:v>0.00617401215804136</c:v>
                </c:pt>
                <c:pt idx="780">
                  <c:v>0.00617401215805557</c:v>
                </c:pt>
                <c:pt idx="781">
                  <c:v>0.00617401215805557</c:v>
                </c:pt>
                <c:pt idx="782">
                  <c:v>0.00617401215805557</c:v>
                </c:pt>
                <c:pt idx="783">
                  <c:v>0.00617401215805557</c:v>
                </c:pt>
                <c:pt idx="784">
                  <c:v>0.0060948581560325</c:v>
                </c:pt>
                <c:pt idx="785">
                  <c:v>0.0060948581560325</c:v>
                </c:pt>
                <c:pt idx="786">
                  <c:v>0.00609485815601829</c:v>
                </c:pt>
                <c:pt idx="787">
                  <c:v>0.0060948581560325</c:v>
                </c:pt>
                <c:pt idx="788">
                  <c:v>0.0060948581560325</c:v>
                </c:pt>
                <c:pt idx="789">
                  <c:v>0.00609485815601829</c:v>
                </c:pt>
                <c:pt idx="790">
                  <c:v>0.0060948581560325</c:v>
                </c:pt>
                <c:pt idx="791">
                  <c:v>0.0060948581560325</c:v>
                </c:pt>
                <c:pt idx="792">
                  <c:v>0.00601570415399521</c:v>
                </c:pt>
                <c:pt idx="793">
                  <c:v>0.00601570415400943</c:v>
                </c:pt>
                <c:pt idx="794">
                  <c:v>0.00601570415399521</c:v>
                </c:pt>
                <c:pt idx="795">
                  <c:v>0.00601570415400943</c:v>
                </c:pt>
                <c:pt idx="796">
                  <c:v>0.00601570415399521</c:v>
                </c:pt>
                <c:pt idx="797">
                  <c:v>0.00601570415400943</c:v>
                </c:pt>
                <c:pt idx="798">
                  <c:v>0.00601570415399521</c:v>
                </c:pt>
                <c:pt idx="799">
                  <c:v>0.00601570415400943</c:v>
                </c:pt>
                <c:pt idx="800">
                  <c:v>0.00601570415399521</c:v>
                </c:pt>
                <c:pt idx="801">
                  <c:v>0.00601570415400943</c:v>
                </c:pt>
                <c:pt idx="802">
                  <c:v>0.00601570415399521</c:v>
                </c:pt>
                <c:pt idx="803">
                  <c:v>0.00593655015197214</c:v>
                </c:pt>
                <c:pt idx="804">
                  <c:v>0.00593655015198635</c:v>
                </c:pt>
                <c:pt idx="805">
                  <c:v>0.00593655015197214</c:v>
                </c:pt>
                <c:pt idx="806">
                  <c:v>0.00593655015197214</c:v>
                </c:pt>
                <c:pt idx="807">
                  <c:v>0.00593655015197214</c:v>
                </c:pt>
                <c:pt idx="808">
                  <c:v>0.00593655015198635</c:v>
                </c:pt>
                <c:pt idx="809">
                  <c:v>0.00593655015197214</c:v>
                </c:pt>
                <c:pt idx="810">
                  <c:v>0.00593655015197214</c:v>
                </c:pt>
                <c:pt idx="811">
                  <c:v>0.00593655015197214</c:v>
                </c:pt>
                <c:pt idx="812">
                  <c:v>0.00585739614994907</c:v>
                </c:pt>
                <c:pt idx="813">
                  <c:v>0.00585739614994907</c:v>
                </c:pt>
                <c:pt idx="814">
                  <c:v>0.00585739614994907</c:v>
                </c:pt>
                <c:pt idx="815">
                  <c:v>0.00585739614994907</c:v>
                </c:pt>
                <c:pt idx="816">
                  <c:v>0.00585739614996328</c:v>
                </c:pt>
                <c:pt idx="817">
                  <c:v>0.00585739614994907</c:v>
                </c:pt>
                <c:pt idx="818">
                  <c:v>0.00585739614994907</c:v>
                </c:pt>
                <c:pt idx="819">
                  <c:v>0.00585739614994907</c:v>
                </c:pt>
                <c:pt idx="820">
                  <c:v>0.00577824214791178</c:v>
                </c:pt>
                <c:pt idx="821">
                  <c:v>0.00577824214792599</c:v>
                </c:pt>
                <c:pt idx="822">
                  <c:v>0.00577824214792599</c:v>
                </c:pt>
                <c:pt idx="823">
                  <c:v>0.00577824214792599</c:v>
                </c:pt>
                <c:pt idx="824">
                  <c:v>0.00577824214792599</c:v>
                </c:pt>
                <c:pt idx="825">
                  <c:v>0.00569908814588871</c:v>
                </c:pt>
                <c:pt idx="826">
                  <c:v>0.00569908814590292</c:v>
                </c:pt>
                <c:pt idx="827">
                  <c:v>0.00569908814588871</c:v>
                </c:pt>
                <c:pt idx="828">
                  <c:v>0.00569908814590292</c:v>
                </c:pt>
                <c:pt idx="829">
                  <c:v>0.00569908814588871</c:v>
                </c:pt>
                <c:pt idx="830">
                  <c:v>0.00569908814590292</c:v>
                </c:pt>
                <c:pt idx="831">
                  <c:v>0.00569908814588871</c:v>
                </c:pt>
                <c:pt idx="832">
                  <c:v>0.00569908814590292</c:v>
                </c:pt>
                <c:pt idx="833">
                  <c:v>0.00561993414386563</c:v>
                </c:pt>
                <c:pt idx="834">
                  <c:v>0.00561993414387984</c:v>
                </c:pt>
                <c:pt idx="835">
                  <c:v>0.00561993414386563</c:v>
                </c:pt>
                <c:pt idx="836">
                  <c:v>0.00561993414386563</c:v>
                </c:pt>
                <c:pt idx="837">
                  <c:v>0.00561993414387984</c:v>
                </c:pt>
                <c:pt idx="838">
                  <c:v>0.00561993414386563</c:v>
                </c:pt>
                <c:pt idx="839">
                  <c:v>0.00561993414386563</c:v>
                </c:pt>
                <c:pt idx="840">
                  <c:v>0.00554078014184256</c:v>
                </c:pt>
                <c:pt idx="841">
                  <c:v>0.00554078014184256</c:v>
                </c:pt>
                <c:pt idx="842">
                  <c:v>0.00554078014185677</c:v>
                </c:pt>
                <c:pt idx="843">
                  <c:v>0.00554078014184256</c:v>
                </c:pt>
                <c:pt idx="844">
                  <c:v>0.00554078014184256</c:v>
                </c:pt>
                <c:pt idx="845">
                  <c:v>0.00554078014184256</c:v>
                </c:pt>
                <c:pt idx="846">
                  <c:v>0.00554078014184256</c:v>
                </c:pt>
                <c:pt idx="847">
                  <c:v>0.00554078014184256</c:v>
                </c:pt>
                <c:pt idx="848">
                  <c:v>0.00554078014184256</c:v>
                </c:pt>
                <c:pt idx="849">
                  <c:v>0.00554078014184256</c:v>
                </c:pt>
                <c:pt idx="850">
                  <c:v>0.00554078014184256</c:v>
                </c:pt>
                <c:pt idx="851">
                  <c:v>0.00554078014184256</c:v>
                </c:pt>
                <c:pt idx="852">
                  <c:v>0.00546162613981949</c:v>
                </c:pt>
                <c:pt idx="853">
                  <c:v>0.00546162613981949</c:v>
                </c:pt>
                <c:pt idx="854">
                  <c:v>0.00546162613981949</c:v>
                </c:pt>
                <c:pt idx="855">
                  <c:v>0.00546162613981949</c:v>
                </c:pt>
                <c:pt idx="856">
                  <c:v>0.00546162613981949</c:v>
                </c:pt>
                <c:pt idx="857">
                  <c:v>0.0053824721377822</c:v>
                </c:pt>
                <c:pt idx="858">
                  <c:v>0.00538247213779641</c:v>
                </c:pt>
                <c:pt idx="859">
                  <c:v>0.00538247213779641</c:v>
                </c:pt>
                <c:pt idx="860">
                  <c:v>0.0053824721377822</c:v>
                </c:pt>
                <c:pt idx="861">
                  <c:v>0.00538247213779641</c:v>
                </c:pt>
                <c:pt idx="862">
                  <c:v>0.00538247213779641</c:v>
                </c:pt>
                <c:pt idx="863">
                  <c:v>0.0053824721377822</c:v>
                </c:pt>
                <c:pt idx="864">
                  <c:v>0.00538247213779641</c:v>
                </c:pt>
                <c:pt idx="865">
                  <c:v>0.00538247213779641</c:v>
                </c:pt>
                <c:pt idx="866">
                  <c:v>0.00530331813575913</c:v>
                </c:pt>
                <c:pt idx="867">
                  <c:v>0.00530331813575913</c:v>
                </c:pt>
                <c:pt idx="868">
                  <c:v>0.00530331813577334</c:v>
                </c:pt>
                <c:pt idx="869">
                  <c:v>0.00530331813575913</c:v>
                </c:pt>
                <c:pt idx="870">
                  <c:v>0.00530331813577334</c:v>
                </c:pt>
                <c:pt idx="871">
                  <c:v>0.00530331813575913</c:v>
                </c:pt>
                <c:pt idx="872">
                  <c:v>0.00530331813575913</c:v>
                </c:pt>
                <c:pt idx="873">
                  <c:v>0.00530331813577334</c:v>
                </c:pt>
                <c:pt idx="874">
                  <c:v>0.00530331813575913</c:v>
                </c:pt>
                <c:pt idx="875">
                  <c:v>0.00530331813577334</c:v>
                </c:pt>
                <c:pt idx="876">
                  <c:v>0.00530331813575913</c:v>
                </c:pt>
                <c:pt idx="877">
                  <c:v>0.00530331813575913</c:v>
                </c:pt>
                <c:pt idx="878">
                  <c:v>0.00530331813577334</c:v>
                </c:pt>
                <c:pt idx="879">
                  <c:v>0.00522416413373605</c:v>
                </c:pt>
                <c:pt idx="880">
                  <c:v>0.00522416413373605</c:v>
                </c:pt>
                <c:pt idx="881">
                  <c:v>0.00522416413373605</c:v>
                </c:pt>
                <c:pt idx="882">
                  <c:v>0.00522416413375026</c:v>
                </c:pt>
                <c:pt idx="883">
                  <c:v>0.00522416413373605</c:v>
                </c:pt>
                <c:pt idx="884">
                  <c:v>0.00522416413373605</c:v>
                </c:pt>
                <c:pt idx="885">
                  <c:v>0.00522416413373605</c:v>
                </c:pt>
                <c:pt idx="886">
                  <c:v>0.00522416413373605</c:v>
                </c:pt>
                <c:pt idx="887">
                  <c:v>0.00522416413375026</c:v>
                </c:pt>
                <c:pt idx="888">
                  <c:v>0.00522416413373605</c:v>
                </c:pt>
                <c:pt idx="889">
                  <c:v>0.00522416413373605</c:v>
                </c:pt>
                <c:pt idx="890">
                  <c:v>0.00522416413373605</c:v>
                </c:pt>
                <c:pt idx="891">
                  <c:v>0.00514501013171298</c:v>
                </c:pt>
                <c:pt idx="892">
                  <c:v>0.00514501013171298</c:v>
                </c:pt>
                <c:pt idx="893">
                  <c:v>0.00514501013171298</c:v>
                </c:pt>
                <c:pt idx="894">
                  <c:v>0.00514501013171298</c:v>
                </c:pt>
                <c:pt idx="895">
                  <c:v>0.00514501013171298</c:v>
                </c:pt>
                <c:pt idx="896">
                  <c:v>0.00514501013171298</c:v>
                </c:pt>
                <c:pt idx="897">
                  <c:v>0.00514501013171298</c:v>
                </c:pt>
                <c:pt idx="898">
                  <c:v>0.00514501013171298</c:v>
                </c:pt>
                <c:pt idx="899">
                  <c:v>0.00514501013171298</c:v>
                </c:pt>
                <c:pt idx="900">
                  <c:v>0.00514501013171298</c:v>
                </c:pt>
                <c:pt idx="901">
                  <c:v>0.00514501013171298</c:v>
                </c:pt>
                <c:pt idx="902">
                  <c:v>0.00514501013169877</c:v>
                </c:pt>
                <c:pt idx="903">
                  <c:v>0.00514501013171298</c:v>
                </c:pt>
                <c:pt idx="904">
                  <c:v>0.0050658561296899</c:v>
                </c:pt>
                <c:pt idx="905">
                  <c:v>0.0050658561296899</c:v>
                </c:pt>
                <c:pt idx="906">
                  <c:v>0.0050658561296899</c:v>
                </c:pt>
                <c:pt idx="907">
                  <c:v>0.00506585612967569</c:v>
                </c:pt>
                <c:pt idx="908">
                  <c:v>0.0050658561296899</c:v>
                </c:pt>
                <c:pt idx="909">
                  <c:v>0.0050658561296899</c:v>
                </c:pt>
                <c:pt idx="910">
                  <c:v>0.00506585612967569</c:v>
                </c:pt>
                <c:pt idx="911">
                  <c:v>0.0050658561296899</c:v>
                </c:pt>
                <c:pt idx="912">
                  <c:v>0.0050658561296899</c:v>
                </c:pt>
                <c:pt idx="913">
                  <c:v>0.0050658561296899</c:v>
                </c:pt>
                <c:pt idx="914">
                  <c:v>0.00506585612967569</c:v>
                </c:pt>
                <c:pt idx="915">
                  <c:v>0.0050658561296899</c:v>
                </c:pt>
                <c:pt idx="916">
                  <c:v>0.0050658561296899</c:v>
                </c:pt>
                <c:pt idx="917">
                  <c:v>0.00506585612967569</c:v>
                </c:pt>
                <c:pt idx="918">
                  <c:v>0.0050658561296899</c:v>
                </c:pt>
                <c:pt idx="919">
                  <c:v>0.0050658561296899</c:v>
                </c:pt>
                <c:pt idx="920">
                  <c:v>0.0050658561296899</c:v>
                </c:pt>
                <c:pt idx="921">
                  <c:v>0.00498670212765262</c:v>
                </c:pt>
                <c:pt idx="922">
                  <c:v>0.00498670212766683</c:v>
                </c:pt>
                <c:pt idx="923">
                  <c:v>0.00498670212765262</c:v>
                </c:pt>
                <c:pt idx="924">
                  <c:v>0.00498670212766683</c:v>
                </c:pt>
                <c:pt idx="925">
                  <c:v>0.00498670212765262</c:v>
                </c:pt>
                <c:pt idx="926">
                  <c:v>0.00498670212766683</c:v>
                </c:pt>
                <c:pt idx="927">
                  <c:v>0.00498670212765262</c:v>
                </c:pt>
                <c:pt idx="928">
                  <c:v>0.00498670212766683</c:v>
                </c:pt>
                <c:pt idx="929">
                  <c:v>0.00498670212765262</c:v>
                </c:pt>
                <c:pt idx="930">
                  <c:v>0.00498670212766683</c:v>
                </c:pt>
                <c:pt idx="931">
                  <c:v>0.00498670212765262</c:v>
                </c:pt>
                <c:pt idx="932">
                  <c:v>0.00498670212766683</c:v>
                </c:pt>
                <c:pt idx="933">
                  <c:v>0.00498670212765262</c:v>
                </c:pt>
                <c:pt idx="934">
                  <c:v>0.00498670212765262</c:v>
                </c:pt>
                <c:pt idx="935">
                  <c:v>0.00498670212766683</c:v>
                </c:pt>
                <c:pt idx="936">
                  <c:v>0.00490754812562954</c:v>
                </c:pt>
                <c:pt idx="937">
                  <c:v>0.00490754812562954</c:v>
                </c:pt>
                <c:pt idx="938">
                  <c:v>0.00490754812564376</c:v>
                </c:pt>
                <c:pt idx="939">
                  <c:v>0.00490754812562954</c:v>
                </c:pt>
                <c:pt idx="940">
                  <c:v>0.00490754812562954</c:v>
                </c:pt>
                <c:pt idx="941">
                  <c:v>0.00490754812564376</c:v>
                </c:pt>
                <c:pt idx="942">
                  <c:v>0.00490754812562954</c:v>
                </c:pt>
                <c:pt idx="943">
                  <c:v>0.00490754812562954</c:v>
                </c:pt>
                <c:pt idx="944">
                  <c:v>0.00490754812562954</c:v>
                </c:pt>
                <c:pt idx="945">
                  <c:v>0.00490754812564376</c:v>
                </c:pt>
                <c:pt idx="946">
                  <c:v>0.00482839412360647</c:v>
                </c:pt>
                <c:pt idx="947">
                  <c:v>0.00482839412360647</c:v>
                </c:pt>
                <c:pt idx="948">
                  <c:v>0.00482839412360647</c:v>
                </c:pt>
                <c:pt idx="949">
                  <c:v>0.00482839412360647</c:v>
                </c:pt>
                <c:pt idx="950">
                  <c:v>0.00482839412360647</c:v>
                </c:pt>
                <c:pt idx="951">
                  <c:v>0.00482839412360647</c:v>
                </c:pt>
                <c:pt idx="952">
                  <c:v>0.00482839412360647</c:v>
                </c:pt>
                <c:pt idx="953">
                  <c:v>0.00482839412360647</c:v>
                </c:pt>
                <c:pt idx="954">
                  <c:v>0.00482839412360647</c:v>
                </c:pt>
                <c:pt idx="955">
                  <c:v>0.00482839412360647</c:v>
                </c:pt>
                <c:pt idx="956">
                  <c:v>0.00482839412360647</c:v>
                </c:pt>
                <c:pt idx="957">
                  <c:v>0.00482839412360647</c:v>
                </c:pt>
                <c:pt idx="958">
                  <c:v>0.00482839412360647</c:v>
                </c:pt>
                <c:pt idx="959">
                  <c:v>0.00482839412360647</c:v>
                </c:pt>
                <c:pt idx="960">
                  <c:v>0.00482839412360647</c:v>
                </c:pt>
                <c:pt idx="961">
                  <c:v>0.00482839412360647</c:v>
                </c:pt>
                <c:pt idx="962">
                  <c:v>0.00482839412360647</c:v>
                </c:pt>
                <c:pt idx="963">
                  <c:v>0.00482839412360647</c:v>
                </c:pt>
                <c:pt idx="964">
                  <c:v>0.00482839412360647</c:v>
                </c:pt>
                <c:pt idx="965">
                  <c:v>0.00482839412360647</c:v>
                </c:pt>
                <c:pt idx="966">
                  <c:v>0.00482839412360647</c:v>
                </c:pt>
                <c:pt idx="967">
                  <c:v>0.00482839412360647</c:v>
                </c:pt>
                <c:pt idx="968">
                  <c:v>0.0047492401215834</c:v>
                </c:pt>
                <c:pt idx="969">
                  <c:v>0.0047492401215834</c:v>
                </c:pt>
                <c:pt idx="970">
                  <c:v>0.0047492401215834</c:v>
                </c:pt>
                <c:pt idx="971">
                  <c:v>0.00474924012156919</c:v>
                </c:pt>
                <c:pt idx="972">
                  <c:v>0.0047492401215834</c:v>
                </c:pt>
                <c:pt idx="973">
                  <c:v>0.0047492401215834</c:v>
                </c:pt>
                <c:pt idx="974">
                  <c:v>0.0047492401215834</c:v>
                </c:pt>
                <c:pt idx="975">
                  <c:v>0.0047492401215834</c:v>
                </c:pt>
                <c:pt idx="976">
                  <c:v>0.00474924012156919</c:v>
                </c:pt>
                <c:pt idx="977">
                  <c:v>0.00467008611956032</c:v>
                </c:pt>
                <c:pt idx="978">
                  <c:v>0.00467008611956032</c:v>
                </c:pt>
                <c:pt idx="979">
                  <c:v>0.00467008611954611</c:v>
                </c:pt>
                <c:pt idx="980">
                  <c:v>0.00467008611956032</c:v>
                </c:pt>
                <c:pt idx="981">
                  <c:v>0.00467008611954611</c:v>
                </c:pt>
                <c:pt idx="982">
                  <c:v>0.00467008611956032</c:v>
                </c:pt>
                <c:pt idx="983">
                  <c:v>0.00467008611954611</c:v>
                </c:pt>
                <c:pt idx="984">
                  <c:v>0.00467008611956032</c:v>
                </c:pt>
                <c:pt idx="985">
                  <c:v>0.00467008611956032</c:v>
                </c:pt>
                <c:pt idx="986">
                  <c:v>0.00467008611954611</c:v>
                </c:pt>
                <c:pt idx="987">
                  <c:v>0.00459093211752304</c:v>
                </c:pt>
                <c:pt idx="988">
                  <c:v>0.00459093211753725</c:v>
                </c:pt>
                <c:pt idx="989">
                  <c:v>0.00459093211752304</c:v>
                </c:pt>
                <c:pt idx="990">
                  <c:v>0.00459093211752304</c:v>
                </c:pt>
                <c:pt idx="991">
                  <c:v>0.00459093211753725</c:v>
                </c:pt>
                <c:pt idx="992">
                  <c:v>0.00459093211752304</c:v>
                </c:pt>
                <c:pt idx="993">
                  <c:v>0.00459093211752304</c:v>
                </c:pt>
                <c:pt idx="994">
                  <c:v>0.00459093211753725</c:v>
                </c:pt>
                <c:pt idx="995">
                  <c:v>0.00459093211752304</c:v>
                </c:pt>
                <c:pt idx="996">
                  <c:v>0.00459093211752304</c:v>
                </c:pt>
                <c:pt idx="997">
                  <c:v>0.00459093211753725</c:v>
                </c:pt>
                <c:pt idx="998">
                  <c:v>0.00459093211752304</c:v>
                </c:pt>
                <c:pt idx="999">
                  <c:v>0.00459093211753725</c:v>
                </c:pt>
                <c:pt idx="1000">
                  <c:v>0.00459093211752304</c:v>
                </c:pt>
                <c:pt idx="1001">
                  <c:v>0.00459093211752304</c:v>
                </c:pt>
                <c:pt idx="1002">
                  <c:v>0.00451177811549996</c:v>
                </c:pt>
                <c:pt idx="1003">
                  <c:v>0.00451177811549996</c:v>
                </c:pt>
                <c:pt idx="1004">
                  <c:v>0.00451177811551417</c:v>
                </c:pt>
                <c:pt idx="1005">
                  <c:v>0.00451177811549996</c:v>
                </c:pt>
                <c:pt idx="1006">
                  <c:v>0.00451177811549996</c:v>
                </c:pt>
                <c:pt idx="1007">
                  <c:v>0.00451177811549996</c:v>
                </c:pt>
                <c:pt idx="1008">
                  <c:v>0.00451177811549996</c:v>
                </c:pt>
                <c:pt idx="1009">
                  <c:v>0.00451177811549996</c:v>
                </c:pt>
                <c:pt idx="1010">
                  <c:v>0.00451177811549996</c:v>
                </c:pt>
                <c:pt idx="1011">
                  <c:v>0.00451177811549996</c:v>
                </c:pt>
                <c:pt idx="1012">
                  <c:v>0.00451177811549996</c:v>
                </c:pt>
                <c:pt idx="1013">
                  <c:v>0.00451177811551417</c:v>
                </c:pt>
                <c:pt idx="1014">
                  <c:v>0.00451177811549996</c:v>
                </c:pt>
                <c:pt idx="1015">
                  <c:v>0.00443262411346268</c:v>
                </c:pt>
                <c:pt idx="1016">
                  <c:v>0.00443262411347689</c:v>
                </c:pt>
                <c:pt idx="1017">
                  <c:v>0.00443262411347689</c:v>
                </c:pt>
                <c:pt idx="1018">
                  <c:v>0.00443262411347689</c:v>
                </c:pt>
                <c:pt idx="1019">
                  <c:v>0.00443262411347689</c:v>
                </c:pt>
                <c:pt idx="1020">
                  <c:v>0.00443262411347689</c:v>
                </c:pt>
                <c:pt idx="1021">
                  <c:v>0.00443262411347689</c:v>
                </c:pt>
                <c:pt idx="1022">
                  <c:v>0.00443262411347689</c:v>
                </c:pt>
                <c:pt idx="1023">
                  <c:v>0.00443262411347689</c:v>
                </c:pt>
                <c:pt idx="1024">
                  <c:v>0.00443262411346268</c:v>
                </c:pt>
                <c:pt idx="1025">
                  <c:v>0.00443262411347689</c:v>
                </c:pt>
                <c:pt idx="1026">
                  <c:v>0.00443262411347689</c:v>
                </c:pt>
                <c:pt idx="1027">
                  <c:v>0.00443262411347689</c:v>
                </c:pt>
                <c:pt idx="1028">
                  <c:v>0.00443262411347689</c:v>
                </c:pt>
                <c:pt idx="1029">
                  <c:v>0.00443262411347689</c:v>
                </c:pt>
                <c:pt idx="1030">
                  <c:v>0.0043534701114396</c:v>
                </c:pt>
                <c:pt idx="1031">
                  <c:v>0.00435347011145382</c:v>
                </c:pt>
                <c:pt idx="1032">
                  <c:v>0.00435347011145382</c:v>
                </c:pt>
                <c:pt idx="1033">
                  <c:v>0.0043534701114396</c:v>
                </c:pt>
                <c:pt idx="1034">
                  <c:v>0.00435347011145382</c:v>
                </c:pt>
                <c:pt idx="1035">
                  <c:v>0.00435347011145382</c:v>
                </c:pt>
                <c:pt idx="1036">
                  <c:v>0.0043534701114396</c:v>
                </c:pt>
                <c:pt idx="1037">
                  <c:v>0.00435347011145382</c:v>
                </c:pt>
                <c:pt idx="1038">
                  <c:v>0.00435347011145382</c:v>
                </c:pt>
                <c:pt idx="1039">
                  <c:v>0.0043534701114396</c:v>
                </c:pt>
                <c:pt idx="1040">
                  <c:v>0.00435347011145382</c:v>
                </c:pt>
                <c:pt idx="1041">
                  <c:v>0.00435347011145382</c:v>
                </c:pt>
                <c:pt idx="1042">
                  <c:v>0.0043534701114396</c:v>
                </c:pt>
                <c:pt idx="1043">
                  <c:v>0.00435347011145382</c:v>
                </c:pt>
                <c:pt idx="1044">
                  <c:v>0.00435347011145382</c:v>
                </c:pt>
                <c:pt idx="1045">
                  <c:v>0.00427431610941653</c:v>
                </c:pt>
                <c:pt idx="1046">
                  <c:v>0.00427431610941653</c:v>
                </c:pt>
                <c:pt idx="1047">
                  <c:v>0.00427431610943074</c:v>
                </c:pt>
                <c:pt idx="1048">
                  <c:v>0.00427431610941653</c:v>
                </c:pt>
                <c:pt idx="1049">
                  <c:v>0.00427431610943074</c:v>
                </c:pt>
                <c:pt idx="1050">
                  <c:v>0.00427431610941653</c:v>
                </c:pt>
                <c:pt idx="1051">
                  <c:v>0.00427431610941653</c:v>
                </c:pt>
                <c:pt idx="1052">
                  <c:v>0.00427431610943074</c:v>
                </c:pt>
                <c:pt idx="1053">
                  <c:v>0.00427431610941653</c:v>
                </c:pt>
                <c:pt idx="1054">
                  <c:v>0.00427431610943074</c:v>
                </c:pt>
                <c:pt idx="1055">
                  <c:v>0.00427431610941653</c:v>
                </c:pt>
                <c:pt idx="1056">
                  <c:v>0.00427431610943074</c:v>
                </c:pt>
                <c:pt idx="1057">
                  <c:v>0.00419516210739346</c:v>
                </c:pt>
                <c:pt idx="1058">
                  <c:v>0.00419516210739346</c:v>
                </c:pt>
                <c:pt idx="1059">
                  <c:v>0.00419516210739346</c:v>
                </c:pt>
                <c:pt idx="1060">
                  <c:v>0.00419516210739346</c:v>
                </c:pt>
                <c:pt idx="1061">
                  <c:v>0.00419516210740767</c:v>
                </c:pt>
                <c:pt idx="1062">
                  <c:v>0.00419516210739346</c:v>
                </c:pt>
                <c:pt idx="1063">
                  <c:v>0.00419516210739346</c:v>
                </c:pt>
                <c:pt idx="1064">
                  <c:v>0.00419516210739346</c:v>
                </c:pt>
                <c:pt idx="1065">
                  <c:v>0.00419516210739346</c:v>
                </c:pt>
                <c:pt idx="1066">
                  <c:v>0.00419516210739346</c:v>
                </c:pt>
                <c:pt idx="1067">
                  <c:v>0.00419516210740767</c:v>
                </c:pt>
                <c:pt idx="1068">
                  <c:v>0.00419516210739346</c:v>
                </c:pt>
                <c:pt idx="1069">
                  <c:v>0.00419516210739346</c:v>
                </c:pt>
                <c:pt idx="1070">
                  <c:v>0.00419516210739346</c:v>
                </c:pt>
                <c:pt idx="1071">
                  <c:v>0.00419516210739346</c:v>
                </c:pt>
                <c:pt idx="1072">
                  <c:v>0.00419516210740767</c:v>
                </c:pt>
                <c:pt idx="1073">
                  <c:v>0.00411600810537038</c:v>
                </c:pt>
                <c:pt idx="1074">
                  <c:v>0.00411600810537038</c:v>
                </c:pt>
                <c:pt idx="1075">
                  <c:v>0.00411600810535617</c:v>
                </c:pt>
                <c:pt idx="1076">
                  <c:v>0.00411600810537038</c:v>
                </c:pt>
                <c:pt idx="1077">
                  <c:v>0.00411600810537038</c:v>
                </c:pt>
                <c:pt idx="1078">
                  <c:v>0.00411600810537038</c:v>
                </c:pt>
                <c:pt idx="1079">
                  <c:v>0.00411600810537038</c:v>
                </c:pt>
                <c:pt idx="1080">
                  <c:v>0.00411600810537038</c:v>
                </c:pt>
                <c:pt idx="1081">
                  <c:v>0.00411600810537038</c:v>
                </c:pt>
                <c:pt idx="1082">
                  <c:v>0.00411600810537038</c:v>
                </c:pt>
                <c:pt idx="1083">
                  <c:v>0.00411600810537038</c:v>
                </c:pt>
                <c:pt idx="1084">
                  <c:v>0.00411600810537038</c:v>
                </c:pt>
                <c:pt idx="1085">
                  <c:v>0.00411600810537038</c:v>
                </c:pt>
                <c:pt idx="1086">
                  <c:v>0.00403685410334731</c:v>
                </c:pt>
                <c:pt idx="1087">
                  <c:v>0.00403685410334731</c:v>
                </c:pt>
                <c:pt idx="1088">
                  <c:v>0.0040368541033331</c:v>
                </c:pt>
                <c:pt idx="1089">
                  <c:v>0.00403685410334731</c:v>
                </c:pt>
                <c:pt idx="1090">
                  <c:v>0.00403685410334731</c:v>
                </c:pt>
                <c:pt idx="1091">
                  <c:v>0.0040368541033331</c:v>
                </c:pt>
                <c:pt idx="1092">
                  <c:v>0.00403685410334731</c:v>
                </c:pt>
                <c:pt idx="1093">
                  <c:v>0.00403685410334731</c:v>
                </c:pt>
                <c:pt idx="1094">
                  <c:v>0.00403685410334731</c:v>
                </c:pt>
                <c:pt idx="1095">
                  <c:v>0.0040368541033331</c:v>
                </c:pt>
                <c:pt idx="1096">
                  <c:v>0.00403685410334731</c:v>
                </c:pt>
                <c:pt idx="1097">
                  <c:v>0.00403685410334731</c:v>
                </c:pt>
                <c:pt idx="1098">
                  <c:v>0.00403685410334731</c:v>
                </c:pt>
                <c:pt idx="1099">
                  <c:v>0.0040368541033331</c:v>
                </c:pt>
                <c:pt idx="1100">
                  <c:v>0.00403685410334731</c:v>
                </c:pt>
                <c:pt idx="1101">
                  <c:v>0.00403685410334731</c:v>
                </c:pt>
                <c:pt idx="1102">
                  <c:v>0.0040368541033331</c:v>
                </c:pt>
                <c:pt idx="1103">
                  <c:v>0.00403685410334731</c:v>
                </c:pt>
                <c:pt idx="1104">
                  <c:v>0.00403685410334731</c:v>
                </c:pt>
                <c:pt idx="1105">
                  <c:v>0.00395770010131002</c:v>
                </c:pt>
                <c:pt idx="1106">
                  <c:v>0.00395770010132423</c:v>
                </c:pt>
                <c:pt idx="1107">
                  <c:v>0.00395770010131002</c:v>
                </c:pt>
                <c:pt idx="1108">
                  <c:v>0.00395770010132423</c:v>
                </c:pt>
                <c:pt idx="1109">
                  <c:v>0.00395770010131002</c:v>
                </c:pt>
                <c:pt idx="1110">
                  <c:v>0.00395770010132423</c:v>
                </c:pt>
                <c:pt idx="1111">
                  <c:v>0.00395770010131002</c:v>
                </c:pt>
                <c:pt idx="1112">
                  <c:v>0.00395770010132423</c:v>
                </c:pt>
                <c:pt idx="1113">
                  <c:v>0.00395770010131002</c:v>
                </c:pt>
                <c:pt idx="1114">
                  <c:v>0.00395770010132423</c:v>
                </c:pt>
                <c:pt idx="1115">
                  <c:v>0.00395770010131002</c:v>
                </c:pt>
                <c:pt idx="1116">
                  <c:v>0.00387854609930116</c:v>
                </c:pt>
                <c:pt idx="1117">
                  <c:v>0.00387854609928695</c:v>
                </c:pt>
                <c:pt idx="1118">
                  <c:v>0.00387854609928695</c:v>
                </c:pt>
                <c:pt idx="1119">
                  <c:v>0.00387854609930116</c:v>
                </c:pt>
                <c:pt idx="1120">
                  <c:v>0.00387854609928695</c:v>
                </c:pt>
                <c:pt idx="1121">
                  <c:v>0.00387854609928695</c:v>
                </c:pt>
                <c:pt idx="1122">
                  <c:v>0.00387854609928695</c:v>
                </c:pt>
                <c:pt idx="1123">
                  <c:v>0.00387854609930116</c:v>
                </c:pt>
                <c:pt idx="1124">
                  <c:v>0.00387854609928695</c:v>
                </c:pt>
                <c:pt idx="1125">
                  <c:v>0.00387854609928695</c:v>
                </c:pt>
                <c:pt idx="1126">
                  <c:v>0.00387854609928695</c:v>
                </c:pt>
                <c:pt idx="1127">
                  <c:v>0.00387854609930116</c:v>
                </c:pt>
                <c:pt idx="1128">
                  <c:v>0.00387854609928695</c:v>
                </c:pt>
                <c:pt idx="1129">
                  <c:v>0.00387854609928695</c:v>
                </c:pt>
                <c:pt idx="1130">
                  <c:v>0.00387854609928695</c:v>
                </c:pt>
                <c:pt idx="1131">
                  <c:v>0.00387854609930116</c:v>
                </c:pt>
                <c:pt idx="1132">
                  <c:v>0.00387854609928695</c:v>
                </c:pt>
                <c:pt idx="1133">
                  <c:v>0.00387854609928695</c:v>
                </c:pt>
                <c:pt idx="1134">
                  <c:v>0.00387854609930116</c:v>
                </c:pt>
                <c:pt idx="1135">
                  <c:v>0.00387854609928695</c:v>
                </c:pt>
                <c:pt idx="1136">
                  <c:v>0.00387854609928695</c:v>
                </c:pt>
                <c:pt idx="1137">
                  <c:v>0.00387854609928695</c:v>
                </c:pt>
                <c:pt idx="1138">
                  <c:v>0.00387854609930116</c:v>
                </c:pt>
                <c:pt idx="1139">
                  <c:v>0.00387854609928695</c:v>
                </c:pt>
                <c:pt idx="1140">
                  <c:v>0.00387854609928695</c:v>
                </c:pt>
                <c:pt idx="1141">
                  <c:v>0.00379939209726387</c:v>
                </c:pt>
                <c:pt idx="1142">
                  <c:v>0.00379939209726387</c:v>
                </c:pt>
                <c:pt idx="1143">
                  <c:v>0.00379939209726387</c:v>
                </c:pt>
                <c:pt idx="1144">
                  <c:v>0.00379939209726387</c:v>
                </c:pt>
                <c:pt idx="1145">
                  <c:v>0.00379939209726387</c:v>
                </c:pt>
                <c:pt idx="1146">
                  <c:v>0.00379939209726387</c:v>
                </c:pt>
                <c:pt idx="1147">
                  <c:v>0.00379939209726387</c:v>
                </c:pt>
                <c:pt idx="1148">
                  <c:v>0.00379939209726387</c:v>
                </c:pt>
                <c:pt idx="1149">
                  <c:v>0.00379939209727809</c:v>
                </c:pt>
                <c:pt idx="1150">
                  <c:v>0.00379939209726387</c:v>
                </c:pt>
                <c:pt idx="1151">
                  <c:v>0.00379939209726387</c:v>
                </c:pt>
                <c:pt idx="1152">
                  <c:v>0.00379939209726387</c:v>
                </c:pt>
                <c:pt idx="1153">
                  <c:v>0.00379939209726387</c:v>
                </c:pt>
                <c:pt idx="1154">
                  <c:v>0.00372023809522659</c:v>
                </c:pt>
                <c:pt idx="1155">
                  <c:v>0.0037202380952408</c:v>
                </c:pt>
                <c:pt idx="1156">
                  <c:v>0.0037202380952408</c:v>
                </c:pt>
                <c:pt idx="1157">
                  <c:v>0.0037202380952408</c:v>
                </c:pt>
                <c:pt idx="1158">
                  <c:v>0.0037202380952408</c:v>
                </c:pt>
                <c:pt idx="1159">
                  <c:v>0.0037202380952408</c:v>
                </c:pt>
                <c:pt idx="1160">
                  <c:v>0.00372023809522659</c:v>
                </c:pt>
                <c:pt idx="1161">
                  <c:v>0.0037202380952408</c:v>
                </c:pt>
                <c:pt idx="1162">
                  <c:v>0.0037202380952408</c:v>
                </c:pt>
                <c:pt idx="1163">
                  <c:v>0.0037202380952408</c:v>
                </c:pt>
                <c:pt idx="1164">
                  <c:v>0.0037202380952408</c:v>
                </c:pt>
                <c:pt idx="1165">
                  <c:v>0.00372023809522659</c:v>
                </c:pt>
                <c:pt idx="1166">
                  <c:v>0.00364108409321773</c:v>
                </c:pt>
                <c:pt idx="1167">
                  <c:v>0.00364108409321773</c:v>
                </c:pt>
                <c:pt idx="1168">
                  <c:v>0.00364108409320352</c:v>
                </c:pt>
                <c:pt idx="1169">
                  <c:v>0.00364108409321773</c:v>
                </c:pt>
                <c:pt idx="1170">
                  <c:v>0.00364108409320352</c:v>
                </c:pt>
                <c:pt idx="1171">
                  <c:v>0.00364108409321773</c:v>
                </c:pt>
                <c:pt idx="1172">
                  <c:v>0.00364108409320352</c:v>
                </c:pt>
                <c:pt idx="1173">
                  <c:v>0.00364108409321773</c:v>
                </c:pt>
                <c:pt idx="1174">
                  <c:v>0.00364108409321773</c:v>
                </c:pt>
                <c:pt idx="1175">
                  <c:v>0.00364108409320352</c:v>
                </c:pt>
                <c:pt idx="1176">
                  <c:v>0.00364108409321773</c:v>
                </c:pt>
                <c:pt idx="1177">
                  <c:v>0.00364108409320352</c:v>
                </c:pt>
                <c:pt idx="1178">
                  <c:v>0.00364108409321773</c:v>
                </c:pt>
                <c:pt idx="1179">
                  <c:v>0.00364108409321773</c:v>
                </c:pt>
                <c:pt idx="1180">
                  <c:v>0.00364108409320352</c:v>
                </c:pt>
                <c:pt idx="1181">
                  <c:v>0.00364108409321773</c:v>
                </c:pt>
                <c:pt idx="1182">
                  <c:v>0.00364108409320352</c:v>
                </c:pt>
                <c:pt idx="1183">
                  <c:v>0.00364108409321773</c:v>
                </c:pt>
                <c:pt idx="1184">
                  <c:v>0.00364108409320352</c:v>
                </c:pt>
                <c:pt idx="1185">
                  <c:v>0.00364108409321773</c:v>
                </c:pt>
                <c:pt idx="1186">
                  <c:v>0.00364108409321773</c:v>
                </c:pt>
                <c:pt idx="1187">
                  <c:v>0.00364108409320352</c:v>
                </c:pt>
                <c:pt idx="1188">
                  <c:v>0.00364108409321773</c:v>
                </c:pt>
                <c:pt idx="1189">
                  <c:v>0.00364108409320352</c:v>
                </c:pt>
                <c:pt idx="1190">
                  <c:v>0.00364108409321773</c:v>
                </c:pt>
                <c:pt idx="1191">
                  <c:v>0.00364108409320352</c:v>
                </c:pt>
                <c:pt idx="1192">
                  <c:v>0.00364108409321773</c:v>
                </c:pt>
                <c:pt idx="1193">
                  <c:v>0.00364108409321773</c:v>
                </c:pt>
                <c:pt idx="1194">
                  <c:v>0.00364108409320352</c:v>
                </c:pt>
                <c:pt idx="1195">
                  <c:v>0.00364108409321773</c:v>
                </c:pt>
                <c:pt idx="1196">
                  <c:v>0.00356193009118044</c:v>
                </c:pt>
                <c:pt idx="1197">
                  <c:v>0.00356193009118044</c:v>
                </c:pt>
                <c:pt idx="1198">
                  <c:v>0.00356193009119465</c:v>
                </c:pt>
                <c:pt idx="1199">
                  <c:v>0.00356193009118044</c:v>
                </c:pt>
                <c:pt idx="1200">
                  <c:v>0.00356193009119465</c:v>
                </c:pt>
                <c:pt idx="1201">
                  <c:v>0.00356193009118044</c:v>
                </c:pt>
                <c:pt idx="1202">
                  <c:v>0.00356193009118044</c:v>
                </c:pt>
                <c:pt idx="1203">
                  <c:v>0.00356193009119465</c:v>
                </c:pt>
                <c:pt idx="1204">
                  <c:v>0.00356193009118044</c:v>
                </c:pt>
                <c:pt idx="1205">
                  <c:v>0.00356193009118044</c:v>
                </c:pt>
                <c:pt idx="1206">
                  <c:v>0.00356193009119465</c:v>
                </c:pt>
                <c:pt idx="1207">
                  <c:v>0.00356193009118044</c:v>
                </c:pt>
                <c:pt idx="1208">
                  <c:v>0.00356193009118044</c:v>
                </c:pt>
                <c:pt idx="1209">
                  <c:v>0.00356193009119465</c:v>
                </c:pt>
                <c:pt idx="1210">
                  <c:v>0.00356193009118044</c:v>
                </c:pt>
                <c:pt idx="1211">
                  <c:v>0.00356193009118044</c:v>
                </c:pt>
                <c:pt idx="1212">
                  <c:v>0.00356193009119465</c:v>
                </c:pt>
                <c:pt idx="1213">
                  <c:v>0.00348277608915737</c:v>
                </c:pt>
                <c:pt idx="1214">
                  <c:v>0.00348277608915737</c:v>
                </c:pt>
                <c:pt idx="1215">
                  <c:v>0.00348277608915737</c:v>
                </c:pt>
                <c:pt idx="1216">
                  <c:v>0.00348277608915737</c:v>
                </c:pt>
                <c:pt idx="1217">
                  <c:v>0.00348277608915737</c:v>
                </c:pt>
                <c:pt idx="1218">
                  <c:v>0.00348277608915737</c:v>
                </c:pt>
                <c:pt idx="1219">
                  <c:v>0.00348277608917158</c:v>
                </c:pt>
                <c:pt idx="1220">
                  <c:v>0.00348277608915737</c:v>
                </c:pt>
                <c:pt idx="1221">
                  <c:v>0.00348277608915737</c:v>
                </c:pt>
                <c:pt idx="1222">
                  <c:v>0.00348277608915737</c:v>
                </c:pt>
                <c:pt idx="1223">
                  <c:v>0.00348277608915737</c:v>
                </c:pt>
                <c:pt idx="1224">
                  <c:v>0.00348277608915737</c:v>
                </c:pt>
                <c:pt idx="1225">
                  <c:v>0.00348277608915737</c:v>
                </c:pt>
                <c:pt idx="1226">
                  <c:v>0.00348277608915737</c:v>
                </c:pt>
                <c:pt idx="1227">
                  <c:v>0.00348277608917158</c:v>
                </c:pt>
                <c:pt idx="1228">
                  <c:v>0.00348277608915737</c:v>
                </c:pt>
                <c:pt idx="1229">
                  <c:v>0.00348277608915737</c:v>
                </c:pt>
                <c:pt idx="1230">
                  <c:v>0.00348277608915737</c:v>
                </c:pt>
                <c:pt idx="1231">
                  <c:v>0.00348277608915737</c:v>
                </c:pt>
                <c:pt idx="1232">
                  <c:v>0.00348277608915737</c:v>
                </c:pt>
                <c:pt idx="1233">
                  <c:v>0.00348277608915737</c:v>
                </c:pt>
                <c:pt idx="1234">
                  <c:v>0.00348277608915737</c:v>
                </c:pt>
                <c:pt idx="1235">
                  <c:v>0.00348277608915737</c:v>
                </c:pt>
                <c:pt idx="1236">
                  <c:v>0.00340362208713429</c:v>
                </c:pt>
                <c:pt idx="1237">
                  <c:v>0.00340362208713429</c:v>
                </c:pt>
                <c:pt idx="1238">
                  <c:v>0.00340362208713429</c:v>
                </c:pt>
                <c:pt idx="1239">
                  <c:v>0.00340362208713429</c:v>
                </c:pt>
                <c:pt idx="1240">
                  <c:v>0.00340362208713429</c:v>
                </c:pt>
                <c:pt idx="1241">
                  <c:v>0.00340362208713429</c:v>
                </c:pt>
                <c:pt idx="1242">
                  <c:v>0.00340362208713429</c:v>
                </c:pt>
                <c:pt idx="1243">
                  <c:v>0.00340362208713429</c:v>
                </c:pt>
                <c:pt idx="1244">
                  <c:v>0.00340362208712008</c:v>
                </c:pt>
                <c:pt idx="1245">
                  <c:v>0.00340362208713429</c:v>
                </c:pt>
                <c:pt idx="1246">
                  <c:v>0.00340362208713429</c:v>
                </c:pt>
                <c:pt idx="1247">
                  <c:v>0.00340362208713429</c:v>
                </c:pt>
                <c:pt idx="1248">
                  <c:v>0.00340362208713429</c:v>
                </c:pt>
                <c:pt idx="1249">
                  <c:v>0.00340362208713429</c:v>
                </c:pt>
                <c:pt idx="1250">
                  <c:v>0.00340362208713429</c:v>
                </c:pt>
                <c:pt idx="1251">
                  <c:v>0.00340362208713429</c:v>
                </c:pt>
                <c:pt idx="1252">
                  <c:v>0.00340362208713429</c:v>
                </c:pt>
                <c:pt idx="1253">
                  <c:v>0.00340362208712008</c:v>
                </c:pt>
                <c:pt idx="1254">
                  <c:v>0.00340362208713429</c:v>
                </c:pt>
                <c:pt idx="1255">
                  <c:v>0.00340362208713429</c:v>
                </c:pt>
                <c:pt idx="1256">
                  <c:v>0.00340362208713429</c:v>
                </c:pt>
                <c:pt idx="1257">
                  <c:v>0.00340362208713429</c:v>
                </c:pt>
                <c:pt idx="1258">
                  <c:v>0.00340362208713429</c:v>
                </c:pt>
                <c:pt idx="1259">
                  <c:v>0.00332446808511122</c:v>
                </c:pt>
                <c:pt idx="1260">
                  <c:v>0.00332446808509701</c:v>
                </c:pt>
                <c:pt idx="1261">
                  <c:v>0.00332446808511122</c:v>
                </c:pt>
                <c:pt idx="1262">
                  <c:v>0.00332446808511122</c:v>
                </c:pt>
                <c:pt idx="1263">
                  <c:v>0.00332446808509701</c:v>
                </c:pt>
                <c:pt idx="1264">
                  <c:v>0.00332446808511122</c:v>
                </c:pt>
                <c:pt idx="1265">
                  <c:v>0.00332446808511122</c:v>
                </c:pt>
                <c:pt idx="1266">
                  <c:v>0.00332446808509701</c:v>
                </c:pt>
                <c:pt idx="1267">
                  <c:v>0.00332446808511122</c:v>
                </c:pt>
                <c:pt idx="1268">
                  <c:v>0.00332446808511122</c:v>
                </c:pt>
                <c:pt idx="1269">
                  <c:v>0.00332446808509701</c:v>
                </c:pt>
                <c:pt idx="1270">
                  <c:v>0.00332446808511122</c:v>
                </c:pt>
                <c:pt idx="1271">
                  <c:v>0.00332446808511122</c:v>
                </c:pt>
                <c:pt idx="1272">
                  <c:v>0.00332446808509701</c:v>
                </c:pt>
                <c:pt idx="1273">
                  <c:v>0.00332446808511122</c:v>
                </c:pt>
                <c:pt idx="1274">
                  <c:v>0.00332446808509701</c:v>
                </c:pt>
                <c:pt idx="1275">
                  <c:v>0.00332446808511122</c:v>
                </c:pt>
                <c:pt idx="1276">
                  <c:v>0.00332446808511122</c:v>
                </c:pt>
                <c:pt idx="1277">
                  <c:v>0.00332446808509701</c:v>
                </c:pt>
                <c:pt idx="1278">
                  <c:v>0.00332446808511122</c:v>
                </c:pt>
                <c:pt idx="1279">
                  <c:v>0.00324531408308815</c:v>
                </c:pt>
                <c:pt idx="1280">
                  <c:v>0.00324531408307393</c:v>
                </c:pt>
                <c:pt idx="1281">
                  <c:v>0.00324531408307393</c:v>
                </c:pt>
                <c:pt idx="1282">
                  <c:v>0.00324531408308815</c:v>
                </c:pt>
                <c:pt idx="1283">
                  <c:v>0.00324531408307393</c:v>
                </c:pt>
                <c:pt idx="1284">
                  <c:v>0.00324531408308815</c:v>
                </c:pt>
                <c:pt idx="1285">
                  <c:v>0.00324531408307393</c:v>
                </c:pt>
                <c:pt idx="1286">
                  <c:v>0.00324531408308815</c:v>
                </c:pt>
                <c:pt idx="1287">
                  <c:v>0.00324531408307393</c:v>
                </c:pt>
                <c:pt idx="1288">
                  <c:v>0.00324531408307393</c:v>
                </c:pt>
                <c:pt idx="1289">
                  <c:v>0.00324531408308815</c:v>
                </c:pt>
                <c:pt idx="1290">
                  <c:v>0.00324531408307393</c:v>
                </c:pt>
                <c:pt idx="1291">
                  <c:v>0.00324531408308815</c:v>
                </c:pt>
                <c:pt idx="1292">
                  <c:v>0.00324531408307393</c:v>
                </c:pt>
                <c:pt idx="1293">
                  <c:v>0.00324531408308815</c:v>
                </c:pt>
                <c:pt idx="1294">
                  <c:v>0.00324531408307393</c:v>
                </c:pt>
                <c:pt idx="1295">
                  <c:v>0.00324531408307393</c:v>
                </c:pt>
                <c:pt idx="1296">
                  <c:v>0.00324531408308815</c:v>
                </c:pt>
                <c:pt idx="1297">
                  <c:v>0.00324531408307393</c:v>
                </c:pt>
                <c:pt idx="1298">
                  <c:v>0.00324531408308815</c:v>
                </c:pt>
                <c:pt idx="1299">
                  <c:v>0.00324531408307393</c:v>
                </c:pt>
                <c:pt idx="1300">
                  <c:v>0.00324531408308815</c:v>
                </c:pt>
                <c:pt idx="1301">
                  <c:v>0.00324531408307393</c:v>
                </c:pt>
                <c:pt idx="1302">
                  <c:v>0.00324531408307393</c:v>
                </c:pt>
                <c:pt idx="1303">
                  <c:v>0.00316616008106507</c:v>
                </c:pt>
                <c:pt idx="1304">
                  <c:v>0.00316616008105086</c:v>
                </c:pt>
                <c:pt idx="1305">
                  <c:v>0.00316616008105086</c:v>
                </c:pt>
                <c:pt idx="1306">
                  <c:v>0.00316616008105086</c:v>
                </c:pt>
                <c:pt idx="1307">
                  <c:v>0.00316616008105086</c:v>
                </c:pt>
                <c:pt idx="1308">
                  <c:v>0.00316616008106507</c:v>
                </c:pt>
                <c:pt idx="1309">
                  <c:v>0.00316616008105086</c:v>
                </c:pt>
                <c:pt idx="1310">
                  <c:v>0.00316616008105086</c:v>
                </c:pt>
                <c:pt idx="1311">
                  <c:v>0.00316616008105086</c:v>
                </c:pt>
                <c:pt idx="1312">
                  <c:v>0.00316616008105086</c:v>
                </c:pt>
                <c:pt idx="1313">
                  <c:v>0.00316616008106507</c:v>
                </c:pt>
                <c:pt idx="1314">
                  <c:v>0.00316616008105086</c:v>
                </c:pt>
                <c:pt idx="1315">
                  <c:v>0.00316616008105086</c:v>
                </c:pt>
                <c:pt idx="1316">
                  <c:v>0.00316616008105086</c:v>
                </c:pt>
                <c:pt idx="1317">
                  <c:v>0.00316616008105086</c:v>
                </c:pt>
                <c:pt idx="1318">
                  <c:v>0.00316616008106507</c:v>
                </c:pt>
                <c:pt idx="1319">
                  <c:v>0.00316616008105086</c:v>
                </c:pt>
                <c:pt idx="1320">
                  <c:v>0.00316616008105086</c:v>
                </c:pt>
                <c:pt idx="1321">
                  <c:v>0.00316616008105086</c:v>
                </c:pt>
                <c:pt idx="1322">
                  <c:v>0.00316616008105086</c:v>
                </c:pt>
                <c:pt idx="1323">
                  <c:v>0.00316616008106507</c:v>
                </c:pt>
                <c:pt idx="1324">
                  <c:v>0.00316616008105086</c:v>
                </c:pt>
                <c:pt idx="1325">
                  <c:v>0.00316616008105086</c:v>
                </c:pt>
                <c:pt idx="1326">
                  <c:v>0.00316616008105086</c:v>
                </c:pt>
                <c:pt idx="1327">
                  <c:v>0.00308700607902779</c:v>
                </c:pt>
                <c:pt idx="1328">
                  <c:v>0.00308700607902779</c:v>
                </c:pt>
                <c:pt idx="1329">
                  <c:v>0.00308700607902779</c:v>
                </c:pt>
                <c:pt idx="1330">
                  <c:v>0.00308700607902779</c:v>
                </c:pt>
                <c:pt idx="1331">
                  <c:v>0.00308700607902779</c:v>
                </c:pt>
                <c:pt idx="1332">
                  <c:v>0.00308700607902779</c:v>
                </c:pt>
                <c:pt idx="1333">
                  <c:v>0.00308700607902779</c:v>
                </c:pt>
                <c:pt idx="1334">
                  <c:v>0.00308700607902779</c:v>
                </c:pt>
                <c:pt idx="1335">
                  <c:v>0.00308700607902779</c:v>
                </c:pt>
                <c:pt idx="1336">
                  <c:v>0.00308700607902779</c:v>
                </c:pt>
                <c:pt idx="1337">
                  <c:v>0.00308700607902779</c:v>
                </c:pt>
                <c:pt idx="1338">
                  <c:v>0.00308700607902779</c:v>
                </c:pt>
                <c:pt idx="1339">
                  <c:v>0.00308700607902779</c:v>
                </c:pt>
                <c:pt idx="1340">
                  <c:v>0.00308700607902779</c:v>
                </c:pt>
                <c:pt idx="1341">
                  <c:v>0.00308700607902779</c:v>
                </c:pt>
                <c:pt idx="1342">
                  <c:v>0.00308700607902779</c:v>
                </c:pt>
                <c:pt idx="1343">
                  <c:v>0.00308700607902779</c:v>
                </c:pt>
                <c:pt idx="1344">
                  <c:v>0.00308700607902779</c:v>
                </c:pt>
                <c:pt idx="1345">
                  <c:v>0.00308700607902779</c:v>
                </c:pt>
                <c:pt idx="1346">
                  <c:v>0.00308700607902779</c:v>
                </c:pt>
                <c:pt idx="1347">
                  <c:v>0.00308700607902779</c:v>
                </c:pt>
                <c:pt idx="1348">
                  <c:v>0.00308700607902779</c:v>
                </c:pt>
                <c:pt idx="1349">
                  <c:v>0.00308700607902779</c:v>
                </c:pt>
                <c:pt idx="1350">
                  <c:v>0.00308700607902779</c:v>
                </c:pt>
                <c:pt idx="1351">
                  <c:v>0.00308700607901358</c:v>
                </c:pt>
                <c:pt idx="1352">
                  <c:v>0.00308700607902779</c:v>
                </c:pt>
                <c:pt idx="1353">
                  <c:v>0.00308700607902779</c:v>
                </c:pt>
                <c:pt idx="1354">
                  <c:v>0.00308700607902779</c:v>
                </c:pt>
                <c:pt idx="1355">
                  <c:v>0.00308700607902779</c:v>
                </c:pt>
                <c:pt idx="1356">
                  <c:v>0.00308700607902779</c:v>
                </c:pt>
                <c:pt idx="1357">
                  <c:v>0.00308700607902779</c:v>
                </c:pt>
                <c:pt idx="1358">
                  <c:v>0.00308700607902779</c:v>
                </c:pt>
                <c:pt idx="1359">
                  <c:v>0.00308700607902779</c:v>
                </c:pt>
                <c:pt idx="1360">
                  <c:v>0.00300785207700471</c:v>
                </c:pt>
                <c:pt idx="1361">
                  <c:v>0.00300785207700471</c:v>
                </c:pt>
                <c:pt idx="1362">
                  <c:v>0.0030078520769905</c:v>
                </c:pt>
                <c:pt idx="1363">
                  <c:v>0.00300785207700471</c:v>
                </c:pt>
                <c:pt idx="1364">
                  <c:v>0.00300785207700471</c:v>
                </c:pt>
                <c:pt idx="1365">
                  <c:v>0.00300785207700471</c:v>
                </c:pt>
                <c:pt idx="1366">
                  <c:v>0.0030078520769905</c:v>
                </c:pt>
                <c:pt idx="1367">
                  <c:v>0.00300785207700471</c:v>
                </c:pt>
                <c:pt idx="1368">
                  <c:v>0.00300785207700471</c:v>
                </c:pt>
                <c:pt idx="1369">
                  <c:v>0.00300785207700471</c:v>
                </c:pt>
                <c:pt idx="1370">
                  <c:v>0.0030078520769905</c:v>
                </c:pt>
                <c:pt idx="1371">
                  <c:v>0.00300785207700471</c:v>
                </c:pt>
                <c:pt idx="1372">
                  <c:v>0.00300785207700471</c:v>
                </c:pt>
                <c:pt idx="1373">
                  <c:v>0.00300785207700471</c:v>
                </c:pt>
                <c:pt idx="1374">
                  <c:v>0.0030078520769905</c:v>
                </c:pt>
                <c:pt idx="1375">
                  <c:v>0.00300785207700471</c:v>
                </c:pt>
                <c:pt idx="1376">
                  <c:v>0.00300785207700471</c:v>
                </c:pt>
                <c:pt idx="1377">
                  <c:v>0.00300785207700471</c:v>
                </c:pt>
                <c:pt idx="1378">
                  <c:v>0.0030078520769905</c:v>
                </c:pt>
                <c:pt idx="1379">
                  <c:v>0.00300785207700471</c:v>
                </c:pt>
                <c:pt idx="1380">
                  <c:v>0.00300785207700471</c:v>
                </c:pt>
                <c:pt idx="1381">
                  <c:v>0.00300785207700471</c:v>
                </c:pt>
                <c:pt idx="1382">
                  <c:v>0.0030078520769905</c:v>
                </c:pt>
                <c:pt idx="1383">
                  <c:v>0.00300785207700471</c:v>
                </c:pt>
                <c:pt idx="1384">
                  <c:v>0.00300785207700471</c:v>
                </c:pt>
                <c:pt idx="1385">
                  <c:v>0.0030078520769905</c:v>
                </c:pt>
                <c:pt idx="1386">
                  <c:v>0.00300785207700471</c:v>
                </c:pt>
                <c:pt idx="1387">
                  <c:v>0.00300785207700471</c:v>
                </c:pt>
                <c:pt idx="1388">
                  <c:v>0.00292869807496743</c:v>
                </c:pt>
                <c:pt idx="1389">
                  <c:v>0.00292869807498164</c:v>
                </c:pt>
                <c:pt idx="1390">
                  <c:v>0.00292869807496743</c:v>
                </c:pt>
                <c:pt idx="1391">
                  <c:v>0.00292869807498164</c:v>
                </c:pt>
                <c:pt idx="1392">
                  <c:v>0.00292869807496743</c:v>
                </c:pt>
                <c:pt idx="1393">
                  <c:v>0.00292869807498164</c:v>
                </c:pt>
                <c:pt idx="1394">
                  <c:v>0.00292869807498164</c:v>
                </c:pt>
                <c:pt idx="1395">
                  <c:v>0.00292869807496743</c:v>
                </c:pt>
                <c:pt idx="1396">
                  <c:v>0.00292869807498164</c:v>
                </c:pt>
                <c:pt idx="1397">
                  <c:v>0.00292869807496743</c:v>
                </c:pt>
                <c:pt idx="1398">
                  <c:v>0.00292869807498164</c:v>
                </c:pt>
                <c:pt idx="1399">
                  <c:v>0.00292869807496743</c:v>
                </c:pt>
                <c:pt idx="1400">
                  <c:v>0.00292869807498164</c:v>
                </c:pt>
                <c:pt idx="1401">
                  <c:v>0.00292869807496743</c:v>
                </c:pt>
                <c:pt idx="1402">
                  <c:v>0.00292869807498164</c:v>
                </c:pt>
                <c:pt idx="1403">
                  <c:v>0.00292869807496743</c:v>
                </c:pt>
                <c:pt idx="1404">
                  <c:v>0.00292869807498164</c:v>
                </c:pt>
                <c:pt idx="1405">
                  <c:v>0.00292869807496743</c:v>
                </c:pt>
                <c:pt idx="1406">
                  <c:v>0.00292869807498164</c:v>
                </c:pt>
                <c:pt idx="1407">
                  <c:v>0.00292869807496743</c:v>
                </c:pt>
                <c:pt idx="1408">
                  <c:v>0.00292869807498164</c:v>
                </c:pt>
                <c:pt idx="1409">
                  <c:v>0.00292869807496743</c:v>
                </c:pt>
                <c:pt idx="1410">
                  <c:v>0.00292869807498164</c:v>
                </c:pt>
                <c:pt idx="1411">
                  <c:v>0.00292869807496743</c:v>
                </c:pt>
                <c:pt idx="1412">
                  <c:v>0.00292869807498164</c:v>
                </c:pt>
                <c:pt idx="1413">
                  <c:v>0.00292869807496743</c:v>
                </c:pt>
                <c:pt idx="1414">
                  <c:v>0.00292869807498164</c:v>
                </c:pt>
                <c:pt idx="1415">
                  <c:v>0.00292869807496743</c:v>
                </c:pt>
                <c:pt idx="1416">
                  <c:v>0.00292869807498164</c:v>
                </c:pt>
                <c:pt idx="1417">
                  <c:v>0.00292869807496743</c:v>
                </c:pt>
                <c:pt idx="1418">
                  <c:v>0.00284954407295856</c:v>
                </c:pt>
                <c:pt idx="1419">
                  <c:v>0.00284954407294435</c:v>
                </c:pt>
                <c:pt idx="1420">
                  <c:v>0.00284954407294435</c:v>
                </c:pt>
                <c:pt idx="1421">
                  <c:v>0.00284954407294435</c:v>
                </c:pt>
                <c:pt idx="1422">
                  <c:v>0.00284954407295856</c:v>
                </c:pt>
                <c:pt idx="1423">
                  <c:v>0.00284954407294435</c:v>
                </c:pt>
                <c:pt idx="1424">
                  <c:v>0.00284954407294435</c:v>
                </c:pt>
                <c:pt idx="1425">
                  <c:v>0.00284954407294435</c:v>
                </c:pt>
                <c:pt idx="1426">
                  <c:v>0.00284954407295856</c:v>
                </c:pt>
                <c:pt idx="1427">
                  <c:v>0.00284954407294435</c:v>
                </c:pt>
                <c:pt idx="1428">
                  <c:v>0.00284954407294435</c:v>
                </c:pt>
                <c:pt idx="1429">
                  <c:v>0.00284954407295856</c:v>
                </c:pt>
                <c:pt idx="1430">
                  <c:v>0.00284954407294435</c:v>
                </c:pt>
                <c:pt idx="1431">
                  <c:v>0.00284954407294435</c:v>
                </c:pt>
                <c:pt idx="1432">
                  <c:v>0.00284954407294435</c:v>
                </c:pt>
                <c:pt idx="1433">
                  <c:v>0.00284954407295856</c:v>
                </c:pt>
                <c:pt idx="1434">
                  <c:v>0.00284954407294435</c:v>
                </c:pt>
                <c:pt idx="1435">
                  <c:v>0.00284954407294435</c:v>
                </c:pt>
                <c:pt idx="1436">
                  <c:v>0.00277039007092128</c:v>
                </c:pt>
                <c:pt idx="1437">
                  <c:v>0.00277039007092128</c:v>
                </c:pt>
                <c:pt idx="1438">
                  <c:v>0.00277039007092128</c:v>
                </c:pt>
                <c:pt idx="1439">
                  <c:v>0.00277039007092128</c:v>
                </c:pt>
                <c:pt idx="1440">
                  <c:v>0.00277039007093549</c:v>
                </c:pt>
                <c:pt idx="1441">
                  <c:v>0.00277039007092128</c:v>
                </c:pt>
                <c:pt idx="1442">
                  <c:v>0.00277039007092128</c:v>
                </c:pt>
                <c:pt idx="1443">
                  <c:v>0.00277039007092128</c:v>
                </c:pt>
                <c:pt idx="1444">
                  <c:v>0.00277039007092128</c:v>
                </c:pt>
                <c:pt idx="1445">
                  <c:v>0.00277039007092128</c:v>
                </c:pt>
                <c:pt idx="1446">
                  <c:v>0.00277039007092128</c:v>
                </c:pt>
                <c:pt idx="1447">
                  <c:v>0.00277039007092128</c:v>
                </c:pt>
                <c:pt idx="1448">
                  <c:v>0.00277039007092128</c:v>
                </c:pt>
                <c:pt idx="1449">
                  <c:v>0.00277039007092128</c:v>
                </c:pt>
                <c:pt idx="1450">
                  <c:v>0.00277039007092128</c:v>
                </c:pt>
                <c:pt idx="1451">
                  <c:v>0.00277039007092128</c:v>
                </c:pt>
                <c:pt idx="1452">
                  <c:v>0.00277039007092128</c:v>
                </c:pt>
                <c:pt idx="1453">
                  <c:v>0.00277039007092128</c:v>
                </c:pt>
                <c:pt idx="1454">
                  <c:v>0.00277039007092128</c:v>
                </c:pt>
                <c:pt idx="1455">
                  <c:v>0.00277039007092128</c:v>
                </c:pt>
                <c:pt idx="1456">
                  <c:v>0.00277039007092128</c:v>
                </c:pt>
                <c:pt idx="1457">
                  <c:v>0.00277039007092128</c:v>
                </c:pt>
                <c:pt idx="1458">
                  <c:v>0.00277039007092128</c:v>
                </c:pt>
                <c:pt idx="1459">
                  <c:v>0.00277039007092128</c:v>
                </c:pt>
                <c:pt idx="1460">
                  <c:v>0.00277039007093549</c:v>
                </c:pt>
                <c:pt idx="1461">
                  <c:v>0.00277039007092128</c:v>
                </c:pt>
                <c:pt idx="1462">
                  <c:v>0.00269123606888399</c:v>
                </c:pt>
                <c:pt idx="1463">
                  <c:v>0.00269123606889821</c:v>
                </c:pt>
                <c:pt idx="1464">
                  <c:v>0.00269123606889821</c:v>
                </c:pt>
                <c:pt idx="1465">
                  <c:v>0.00269123606889821</c:v>
                </c:pt>
                <c:pt idx="1466">
                  <c:v>0.00269123606889821</c:v>
                </c:pt>
                <c:pt idx="1467">
                  <c:v>0.00269123606888399</c:v>
                </c:pt>
                <c:pt idx="1468">
                  <c:v>0.00269123606889821</c:v>
                </c:pt>
                <c:pt idx="1469">
                  <c:v>0.00269123606889821</c:v>
                </c:pt>
                <c:pt idx="1470">
                  <c:v>0.00269123606889821</c:v>
                </c:pt>
                <c:pt idx="1471">
                  <c:v>0.00269123606889821</c:v>
                </c:pt>
                <c:pt idx="1472">
                  <c:v>0.00269123606889821</c:v>
                </c:pt>
                <c:pt idx="1473">
                  <c:v>0.00269123606888399</c:v>
                </c:pt>
                <c:pt idx="1474">
                  <c:v>0.00269123606889821</c:v>
                </c:pt>
                <c:pt idx="1475">
                  <c:v>0.00269123606889821</c:v>
                </c:pt>
                <c:pt idx="1476">
                  <c:v>0.00269123606889821</c:v>
                </c:pt>
                <c:pt idx="1477">
                  <c:v>0.00269123606889821</c:v>
                </c:pt>
                <c:pt idx="1478">
                  <c:v>0.00269123606888399</c:v>
                </c:pt>
                <c:pt idx="1479">
                  <c:v>0.00269123606889821</c:v>
                </c:pt>
                <c:pt idx="1480">
                  <c:v>0.00269123606889821</c:v>
                </c:pt>
                <c:pt idx="1481">
                  <c:v>0.00269123606889821</c:v>
                </c:pt>
                <c:pt idx="1482">
                  <c:v>0.00269123606889821</c:v>
                </c:pt>
                <c:pt idx="1483">
                  <c:v>0.00269123606889821</c:v>
                </c:pt>
                <c:pt idx="1484">
                  <c:v>0.00269123606888399</c:v>
                </c:pt>
                <c:pt idx="1485">
                  <c:v>0.00269123606889821</c:v>
                </c:pt>
                <c:pt idx="1486">
                  <c:v>0.00269123606889821</c:v>
                </c:pt>
                <c:pt idx="1487">
                  <c:v>0.00269123606889821</c:v>
                </c:pt>
                <c:pt idx="1488">
                  <c:v>0.00269123606889821</c:v>
                </c:pt>
                <c:pt idx="1489">
                  <c:v>0.00269123606889821</c:v>
                </c:pt>
                <c:pt idx="1490">
                  <c:v>0.00269123606888399</c:v>
                </c:pt>
                <c:pt idx="1491">
                  <c:v>0.00269123606889821</c:v>
                </c:pt>
                <c:pt idx="1492">
                  <c:v>0.00269123606889821</c:v>
                </c:pt>
                <c:pt idx="1493">
                  <c:v>0.00269123606889821</c:v>
                </c:pt>
                <c:pt idx="1494">
                  <c:v>0.00269123606889821</c:v>
                </c:pt>
                <c:pt idx="1495">
                  <c:v>0.00269123606888399</c:v>
                </c:pt>
                <c:pt idx="1496">
                  <c:v>0.00269123606889821</c:v>
                </c:pt>
                <c:pt idx="1497">
                  <c:v>0.00269123606889821</c:v>
                </c:pt>
                <c:pt idx="1498">
                  <c:v>0.00269123606889821</c:v>
                </c:pt>
                <c:pt idx="1499">
                  <c:v>0.00269123606889821</c:v>
                </c:pt>
                <c:pt idx="1500">
                  <c:v>0.00269123606889821</c:v>
                </c:pt>
                <c:pt idx="1501">
                  <c:v>0.00269123606888399</c:v>
                </c:pt>
                <c:pt idx="1502">
                  <c:v>0.00261208206687513</c:v>
                </c:pt>
                <c:pt idx="1503">
                  <c:v>0.00261208206687513</c:v>
                </c:pt>
                <c:pt idx="1504">
                  <c:v>0.00261208206686092</c:v>
                </c:pt>
                <c:pt idx="1505">
                  <c:v>0.00261208206687513</c:v>
                </c:pt>
                <c:pt idx="1506">
                  <c:v>0.00261208206686092</c:v>
                </c:pt>
                <c:pt idx="1507">
                  <c:v>0.00261208206687513</c:v>
                </c:pt>
                <c:pt idx="1508">
                  <c:v>0.00261208206686092</c:v>
                </c:pt>
                <c:pt idx="1509">
                  <c:v>0.00261208206687513</c:v>
                </c:pt>
                <c:pt idx="1510">
                  <c:v>0.00261208206687513</c:v>
                </c:pt>
                <c:pt idx="1511">
                  <c:v>0.00261208206686092</c:v>
                </c:pt>
                <c:pt idx="1512">
                  <c:v>0.00261208206687513</c:v>
                </c:pt>
                <c:pt idx="1513">
                  <c:v>0.00261208206686092</c:v>
                </c:pt>
                <c:pt idx="1514">
                  <c:v>0.00261208206687513</c:v>
                </c:pt>
                <c:pt idx="1515">
                  <c:v>0.00261208206687513</c:v>
                </c:pt>
                <c:pt idx="1516">
                  <c:v>0.00261208206686092</c:v>
                </c:pt>
                <c:pt idx="1517">
                  <c:v>0.00261208206687513</c:v>
                </c:pt>
                <c:pt idx="1518">
                  <c:v>0.00261208206686092</c:v>
                </c:pt>
                <c:pt idx="1519">
                  <c:v>0.00261208206687513</c:v>
                </c:pt>
                <c:pt idx="1520">
                  <c:v>0.00261208206687513</c:v>
                </c:pt>
                <c:pt idx="1521">
                  <c:v>0.00261208206686092</c:v>
                </c:pt>
                <c:pt idx="1522">
                  <c:v>0.00261208206687513</c:v>
                </c:pt>
                <c:pt idx="1523">
                  <c:v>0.00261208206686092</c:v>
                </c:pt>
                <c:pt idx="1524">
                  <c:v>0.00261208206687513</c:v>
                </c:pt>
                <c:pt idx="1525">
                  <c:v>0.00261208206686092</c:v>
                </c:pt>
                <c:pt idx="1526">
                  <c:v>0.00261208206687513</c:v>
                </c:pt>
                <c:pt idx="1527">
                  <c:v>0.00261208206687513</c:v>
                </c:pt>
                <c:pt idx="1528">
                  <c:v>0.00261208206686092</c:v>
                </c:pt>
                <c:pt idx="1529">
                  <c:v>0.00261208206687513</c:v>
                </c:pt>
                <c:pt idx="1530">
                  <c:v>0.00261208206686092</c:v>
                </c:pt>
                <c:pt idx="1531">
                  <c:v>0.00261208206687513</c:v>
                </c:pt>
                <c:pt idx="1532">
                  <c:v>0.00261208206687513</c:v>
                </c:pt>
                <c:pt idx="1533">
                  <c:v>0.00261208206686092</c:v>
                </c:pt>
                <c:pt idx="1534">
                  <c:v>0.00261208206687513</c:v>
                </c:pt>
                <c:pt idx="1535">
                  <c:v>0.00261208206686092</c:v>
                </c:pt>
                <c:pt idx="1536">
                  <c:v>0.00261208206687513</c:v>
                </c:pt>
                <c:pt idx="1537">
                  <c:v>0.00261208206687513</c:v>
                </c:pt>
                <c:pt idx="1538">
                  <c:v>0.00261208206686092</c:v>
                </c:pt>
                <c:pt idx="1539">
                  <c:v>0.00261208206687513</c:v>
                </c:pt>
                <c:pt idx="1540">
                  <c:v>0.00261208206686092</c:v>
                </c:pt>
                <c:pt idx="1541">
                  <c:v>0.00253292806485206</c:v>
                </c:pt>
                <c:pt idx="1542">
                  <c:v>0.00253292806483785</c:v>
                </c:pt>
                <c:pt idx="1543">
                  <c:v>0.00253292806483785</c:v>
                </c:pt>
                <c:pt idx="1544">
                  <c:v>0.00253292806485206</c:v>
                </c:pt>
                <c:pt idx="1545">
                  <c:v>0.00253292806483785</c:v>
                </c:pt>
                <c:pt idx="1546">
                  <c:v>0.00253292806483785</c:v>
                </c:pt>
                <c:pt idx="1547">
                  <c:v>0.00253292806485206</c:v>
                </c:pt>
                <c:pt idx="1548">
                  <c:v>0.00253292806483785</c:v>
                </c:pt>
                <c:pt idx="1549">
                  <c:v>0.00253292806485206</c:v>
                </c:pt>
                <c:pt idx="1550">
                  <c:v>0.00253292806483785</c:v>
                </c:pt>
                <c:pt idx="1551">
                  <c:v>0.00253292806483785</c:v>
                </c:pt>
                <c:pt idx="1552">
                  <c:v>0.00253292806485206</c:v>
                </c:pt>
                <c:pt idx="1553">
                  <c:v>0.00253292806483785</c:v>
                </c:pt>
                <c:pt idx="1554">
                  <c:v>0.00253292806483785</c:v>
                </c:pt>
                <c:pt idx="1555">
                  <c:v>0.00253292806485206</c:v>
                </c:pt>
                <c:pt idx="1556">
                  <c:v>0.00253292806483785</c:v>
                </c:pt>
                <c:pt idx="1557">
                  <c:v>0.00253292806483785</c:v>
                </c:pt>
                <c:pt idx="1558">
                  <c:v>0.00253292806485206</c:v>
                </c:pt>
                <c:pt idx="1559">
                  <c:v>0.00253292806483785</c:v>
                </c:pt>
                <c:pt idx="1560">
                  <c:v>0.00253292806485206</c:v>
                </c:pt>
                <c:pt idx="1561">
                  <c:v>0.00253292806483785</c:v>
                </c:pt>
                <c:pt idx="1562">
                  <c:v>0.00253292806483785</c:v>
                </c:pt>
                <c:pt idx="1563">
                  <c:v>0.00253292806485206</c:v>
                </c:pt>
                <c:pt idx="1564">
                  <c:v>0.00253292806483785</c:v>
                </c:pt>
                <c:pt idx="1565">
                  <c:v>0.00253292806483785</c:v>
                </c:pt>
                <c:pt idx="1566">
                  <c:v>0.00253292806485206</c:v>
                </c:pt>
                <c:pt idx="1567">
                  <c:v>0.00253292806483785</c:v>
                </c:pt>
                <c:pt idx="1568">
                  <c:v>0.00253292806483785</c:v>
                </c:pt>
                <c:pt idx="1569">
                  <c:v>0.00253292806485206</c:v>
                </c:pt>
                <c:pt idx="1570">
                  <c:v>0.00253292806483785</c:v>
                </c:pt>
                <c:pt idx="1571">
                  <c:v>0.00253292806483785</c:v>
                </c:pt>
                <c:pt idx="1572">
                  <c:v>0.00253292806485206</c:v>
                </c:pt>
                <c:pt idx="1573">
                  <c:v>0.00253292806483785</c:v>
                </c:pt>
                <c:pt idx="1574">
                  <c:v>0.00253292806485206</c:v>
                </c:pt>
                <c:pt idx="1575">
                  <c:v>0.00253292806483785</c:v>
                </c:pt>
                <c:pt idx="1576">
                  <c:v>0.00253292806483785</c:v>
                </c:pt>
                <c:pt idx="1577">
                  <c:v>0.00253292806485206</c:v>
                </c:pt>
                <c:pt idx="1578">
                  <c:v>0.00253292806483785</c:v>
                </c:pt>
                <c:pt idx="1579">
                  <c:v>0.00253292806483785</c:v>
                </c:pt>
                <c:pt idx="1580">
                  <c:v>0.00253292806485206</c:v>
                </c:pt>
                <c:pt idx="1581">
                  <c:v>0.00253292806483785</c:v>
                </c:pt>
                <c:pt idx="1582">
                  <c:v>0.00245377406281477</c:v>
                </c:pt>
                <c:pt idx="1583">
                  <c:v>0.00245377406281477</c:v>
                </c:pt>
                <c:pt idx="1584">
                  <c:v>0.00245377406281477</c:v>
                </c:pt>
                <c:pt idx="1585">
                  <c:v>0.00245377406282898</c:v>
                </c:pt>
                <c:pt idx="1586">
                  <c:v>0.00245377406281477</c:v>
                </c:pt>
                <c:pt idx="1587">
                  <c:v>0.00245377406281477</c:v>
                </c:pt>
                <c:pt idx="1588">
                  <c:v>0.00245377406281477</c:v>
                </c:pt>
                <c:pt idx="1589">
                  <c:v>0.00245377406281477</c:v>
                </c:pt>
                <c:pt idx="1590">
                  <c:v>0.00245377406281477</c:v>
                </c:pt>
                <c:pt idx="1591">
                  <c:v>0.00245377406281477</c:v>
                </c:pt>
                <c:pt idx="1592">
                  <c:v>0.00245377406282898</c:v>
                </c:pt>
                <c:pt idx="1593">
                  <c:v>0.00245377406281477</c:v>
                </c:pt>
                <c:pt idx="1594">
                  <c:v>0.00245377406281477</c:v>
                </c:pt>
                <c:pt idx="1595">
                  <c:v>0.00245377406281477</c:v>
                </c:pt>
                <c:pt idx="1596">
                  <c:v>0.00245377406281477</c:v>
                </c:pt>
                <c:pt idx="1597">
                  <c:v>0.00245377406281477</c:v>
                </c:pt>
                <c:pt idx="1598">
                  <c:v>0.00245377406281477</c:v>
                </c:pt>
                <c:pt idx="1599">
                  <c:v>0.00245377406281477</c:v>
                </c:pt>
                <c:pt idx="1600">
                  <c:v>0.00245377406282898</c:v>
                </c:pt>
                <c:pt idx="1601">
                  <c:v>0.00245377406281477</c:v>
                </c:pt>
                <c:pt idx="1602">
                  <c:v>0.00245377406281477</c:v>
                </c:pt>
                <c:pt idx="1603">
                  <c:v>0.00245377406281477</c:v>
                </c:pt>
                <c:pt idx="1604">
                  <c:v>0.00245377406281477</c:v>
                </c:pt>
                <c:pt idx="1605">
                  <c:v>0.00245377406281477</c:v>
                </c:pt>
                <c:pt idx="1606">
                  <c:v>0.00245377406281477</c:v>
                </c:pt>
                <c:pt idx="1607">
                  <c:v>0.00245377406281477</c:v>
                </c:pt>
                <c:pt idx="1608">
                  <c:v>0.00245377406282898</c:v>
                </c:pt>
                <c:pt idx="1609">
                  <c:v>0.00245377406281477</c:v>
                </c:pt>
                <c:pt idx="1610">
                  <c:v>0.00245377406281477</c:v>
                </c:pt>
                <c:pt idx="1611">
                  <c:v>0.00245377406281477</c:v>
                </c:pt>
                <c:pt idx="1612">
                  <c:v>0.00245377406281477</c:v>
                </c:pt>
                <c:pt idx="1613">
                  <c:v>0.00245377406281477</c:v>
                </c:pt>
                <c:pt idx="1614">
                  <c:v>0.00245377406281477</c:v>
                </c:pt>
                <c:pt idx="1615">
                  <c:v>0.00245377406281477</c:v>
                </c:pt>
                <c:pt idx="1616">
                  <c:v>0.00245377406282898</c:v>
                </c:pt>
                <c:pt idx="1617">
                  <c:v>0.00245377406281477</c:v>
                </c:pt>
                <c:pt idx="1618">
                  <c:v>0.00245377406281477</c:v>
                </c:pt>
                <c:pt idx="1619">
                  <c:v>0.00245377406281477</c:v>
                </c:pt>
                <c:pt idx="1620">
                  <c:v>0.00245377406281477</c:v>
                </c:pt>
                <c:pt idx="1621">
                  <c:v>0.00245377406281477</c:v>
                </c:pt>
                <c:pt idx="1622">
                  <c:v>0.00245377406281477</c:v>
                </c:pt>
                <c:pt idx="1623">
                  <c:v>0.00245377406282898</c:v>
                </c:pt>
                <c:pt idx="1624">
                  <c:v>0.00245377406281477</c:v>
                </c:pt>
                <c:pt idx="1625">
                  <c:v>0.00245377406281477</c:v>
                </c:pt>
                <c:pt idx="1626">
                  <c:v>0.0023746200607917</c:v>
                </c:pt>
                <c:pt idx="1627">
                  <c:v>0.0023746200607917</c:v>
                </c:pt>
                <c:pt idx="1628">
                  <c:v>0.00237462006077749</c:v>
                </c:pt>
                <c:pt idx="1629">
                  <c:v>0.0023746200607917</c:v>
                </c:pt>
                <c:pt idx="1630">
                  <c:v>0.0023746200607917</c:v>
                </c:pt>
                <c:pt idx="1631">
                  <c:v>0.0023746200607917</c:v>
                </c:pt>
                <c:pt idx="1632">
                  <c:v>0.0023746200607917</c:v>
                </c:pt>
                <c:pt idx="1633">
                  <c:v>0.0023746200607917</c:v>
                </c:pt>
                <c:pt idx="1634">
                  <c:v>0.0023746200607917</c:v>
                </c:pt>
                <c:pt idx="1635">
                  <c:v>0.0023746200607917</c:v>
                </c:pt>
                <c:pt idx="1636">
                  <c:v>0.0023746200607917</c:v>
                </c:pt>
                <c:pt idx="1637">
                  <c:v>0.0023746200607917</c:v>
                </c:pt>
                <c:pt idx="1638">
                  <c:v>0.00237462006077749</c:v>
                </c:pt>
                <c:pt idx="1639">
                  <c:v>0.0023746200607917</c:v>
                </c:pt>
                <c:pt idx="1640">
                  <c:v>0.0023746200607917</c:v>
                </c:pt>
                <c:pt idx="1641">
                  <c:v>0.0023746200607917</c:v>
                </c:pt>
                <c:pt idx="1642">
                  <c:v>0.0023746200607917</c:v>
                </c:pt>
                <c:pt idx="1643">
                  <c:v>0.0023746200607917</c:v>
                </c:pt>
                <c:pt idx="1644">
                  <c:v>0.0023746200607917</c:v>
                </c:pt>
                <c:pt idx="1645">
                  <c:v>0.0023746200607917</c:v>
                </c:pt>
                <c:pt idx="1646">
                  <c:v>0.0023746200607917</c:v>
                </c:pt>
                <c:pt idx="1647">
                  <c:v>0.0023746200607917</c:v>
                </c:pt>
                <c:pt idx="1648">
                  <c:v>0.00237462006077749</c:v>
                </c:pt>
                <c:pt idx="1649">
                  <c:v>0.0023746200607917</c:v>
                </c:pt>
                <c:pt idx="1650">
                  <c:v>0.0023746200607917</c:v>
                </c:pt>
                <c:pt idx="1651">
                  <c:v>0.0023746200607917</c:v>
                </c:pt>
                <c:pt idx="1652">
                  <c:v>0.0023746200607917</c:v>
                </c:pt>
                <c:pt idx="1653">
                  <c:v>0.0023746200607917</c:v>
                </c:pt>
                <c:pt idx="1654">
                  <c:v>0.0023746200607917</c:v>
                </c:pt>
                <c:pt idx="1655">
                  <c:v>0.0023746200607917</c:v>
                </c:pt>
                <c:pt idx="1656">
                  <c:v>0.0023746200607917</c:v>
                </c:pt>
                <c:pt idx="1657">
                  <c:v>0.0023746200607917</c:v>
                </c:pt>
                <c:pt idx="1658">
                  <c:v>0.00237462006077749</c:v>
                </c:pt>
                <c:pt idx="1659">
                  <c:v>0.0023746200607917</c:v>
                </c:pt>
                <c:pt idx="1660">
                  <c:v>0.0023746200607917</c:v>
                </c:pt>
                <c:pt idx="1661">
                  <c:v>0.0023746200607917</c:v>
                </c:pt>
                <c:pt idx="1662">
                  <c:v>0.0023746200607917</c:v>
                </c:pt>
                <c:pt idx="1663">
                  <c:v>0.0023746200607917</c:v>
                </c:pt>
                <c:pt idx="1664">
                  <c:v>0.0023746200607917</c:v>
                </c:pt>
                <c:pt idx="1665">
                  <c:v>0.0023746200607917</c:v>
                </c:pt>
                <c:pt idx="1666">
                  <c:v>0.0023746200607917</c:v>
                </c:pt>
                <c:pt idx="1667">
                  <c:v>0.0023746200607917</c:v>
                </c:pt>
                <c:pt idx="1668">
                  <c:v>0.00237462006077749</c:v>
                </c:pt>
                <c:pt idx="1669">
                  <c:v>0.0023746200607917</c:v>
                </c:pt>
                <c:pt idx="1670">
                  <c:v>0.0023746200607917</c:v>
                </c:pt>
                <c:pt idx="1671">
                  <c:v>0.0023746200607917</c:v>
                </c:pt>
                <c:pt idx="1672">
                  <c:v>0.0023746200607917</c:v>
                </c:pt>
                <c:pt idx="1673">
                  <c:v>0.0023746200607917</c:v>
                </c:pt>
                <c:pt idx="1674">
                  <c:v>0.0023746200607917</c:v>
                </c:pt>
                <c:pt idx="1675">
                  <c:v>0.0023746200607917</c:v>
                </c:pt>
                <c:pt idx="1676">
                  <c:v>0.0023746200607917</c:v>
                </c:pt>
                <c:pt idx="1677">
                  <c:v>0.0023746200607917</c:v>
                </c:pt>
                <c:pt idx="1678">
                  <c:v>0.00237462006077749</c:v>
                </c:pt>
                <c:pt idx="1679">
                  <c:v>0.0023746200607917</c:v>
                </c:pt>
                <c:pt idx="1680">
                  <c:v>0.0023746200607917</c:v>
                </c:pt>
                <c:pt idx="1681">
                  <c:v>0.00229546605876862</c:v>
                </c:pt>
                <c:pt idx="1682">
                  <c:v>0.00229546605876862</c:v>
                </c:pt>
                <c:pt idx="1683">
                  <c:v>0.00229546605875441</c:v>
                </c:pt>
                <c:pt idx="1684">
                  <c:v>0.00229546605876862</c:v>
                </c:pt>
                <c:pt idx="1685">
                  <c:v>0.00229546605876862</c:v>
                </c:pt>
                <c:pt idx="1686">
                  <c:v>0.00229546605875441</c:v>
                </c:pt>
                <c:pt idx="1687">
                  <c:v>0.00229546605876862</c:v>
                </c:pt>
                <c:pt idx="1688">
                  <c:v>0.00229546605876862</c:v>
                </c:pt>
                <c:pt idx="1689">
                  <c:v>0.00229546605875441</c:v>
                </c:pt>
                <c:pt idx="1690">
                  <c:v>0.00229546605876862</c:v>
                </c:pt>
                <c:pt idx="1691">
                  <c:v>0.00229546605876862</c:v>
                </c:pt>
                <c:pt idx="1692">
                  <c:v>0.00229546605875441</c:v>
                </c:pt>
                <c:pt idx="1693">
                  <c:v>0.00229546605876862</c:v>
                </c:pt>
                <c:pt idx="1694">
                  <c:v>0.00229546605876862</c:v>
                </c:pt>
                <c:pt idx="1695">
                  <c:v>0.00229546605875441</c:v>
                </c:pt>
                <c:pt idx="1696">
                  <c:v>0.00229546605876862</c:v>
                </c:pt>
                <c:pt idx="1697">
                  <c:v>0.00229546605876862</c:v>
                </c:pt>
                <c:pt idx="1698">
                  <c:v>0.00229546605875441</c:v>
                </c:pt>
                <c:pt idx="1699">
                  <c:v>0.00229546605876862</c:v>
                </c:pt>
                <c:pt idx="1700">
                  <c:v>0.00229546605876862</c:v>
                </c:pt>
                <c:pt idx="1701">
                  <c:v>0.00229546605875441</c:v>
                </c:pt>
                <c:pt idx="1702">
                  <c:v>0.00229546605876862</c:v>
                </c:pt>
                <c:pt idx="1703">
                  <c:v>0.00229546605876862</c:v>
                </c:pt>
                <c:pt idx="1704">
                  <c:v>0.00229546605875441</c:v>
                </c:pt>
                <c:pt idx="1705">
                  <c:v>0.00229546605876862</c:v>
                </c:pt>
                <c:pt idx="1706">
                  <c:v>0.00229546605876862</c:v>
                </c:pt>
                <c:pt idx="1707">
                  <c:v>0.00229546605875441</c:v>
                </c:pt>
                <c:pt idx="1708">
                  <c:v>0.00229546605876862</c:v>
                </c:pt>
                <c:pt idx="1709">
                  <c:v>0.00229546605876862</c:v>
                </c:pt>
                <c:pt idx="1710">
                  <c:v>0.00229546605875441</c:v>
                </c:pt>
                <c:pt idx="1711">
                  <c:v>0.00229546605876862</c:v>
                </c:pt>
                <c:pt idx="1712">
                  <c:v>0.00229546605876862</c:v>
                </c:pt>
                <c:pt idx="1713">
                  <c:v>0.00229546605875441</c:v>
                </c:pt>
                <c:pt idx="1714">
                  <c:v>0.00229546605876862</c:v>
                </c:pt>
                <c:pt idx="1715">
                  <c:v>0.00229546605876862</c:v>
                </c:pt>
                <c:pt idx="1716">
                  <c:v>0.00229546605875441</c:v>
                </c:pt>
                <c:pt idx="1717">
                  <c:v>0.00229546605876862</c:v>
                </c:pt>
                <c:pt idx="1718">
                  <c:v>0.00229546605876862</c:v>
                </c:pt>
                <c:pt idx="1719">
                  <c:v>0.00229546605875441</c:v>
                </c:pt>
                <c:pt idx="1720">
                  <c:v>0.00229546605876862</c:v>
                </c:pt>
                <c:pt idx="1721">
                  <c:v>0.00221631205673134</c:v>
                </c:pt>
                <c:pt idx="1722">
                  <c:v>0.00221631205674555</c:v>
                </c:pt>
                <c:pt idx="1723">
                  <c:v>0.00221631205673134</c:v>
                </c:pt>
                <c:pt idx="1724">
                  <c:v>0.00221631205674555</c:v>
                </c:pt>
                <c:pt idx="1725">
                  <c:v>0.00221631205673134</c:v>
                </c:pt>
                <c:pt idx="1726">
                  <c:v>0.00221631205674555</c:v>
                </c:pt>
                <c:pt idx="1727">
                  <c:v>0.00221631205673134</c:v>
                </c:pt>
                <c:pt idx="1728">
                  <c:v>0.00221631205674555</c:v>
                </c:pt>
                <c:pt idx="1729">
                  <c:v>0.00221631205673134</c:v>
                </c:pt>
                <c:pt idx="1730">
                  <c:v>0.00221631205673134</c:v>
                </c:pt>
                <c:pt idx="1731">
                  <c:v>0.00221631205674555</c:v>
                </c:pt>
                <c:pt idx="1732">
                  <c:v>0.00221631205673134</c:v>
                </c:pt>
                <c:pt idx="1733">
                  <c:v>0.00221631205674555</c:v>
                </c:pt>
                <c:pt idx="1734">
                  <c:v>0.00221631205673134</c:v>
                </c:pt>
                <c:pt idx="1735">
                  <c:v>0.00221631205674555</c:v>
                </c:pt>
                <c:pt idx="1736">
                  <c:v>0.00221631205673134</c:v>
                </c:pt>
                <c:pt idx="1737">
                  <c:v>0.00221631205674555</c:v>
                </c:pt>
                <c:pt idx="1738">
                  <c:v>0.00221631205673134</c:v>
                </c:pt>
                <c:pt idx="1739">
                  <c:v>0.00221631205673134</c:v>
                </c:pt>
                <c:pt idx="1740">
                  <c:v>0.00221631205674555</c:v>
                </c:pt>
                <c:pt idx="1741">
                  <c:v>0.00221631205673134</c:v>
                </c:pt>
                <c:pt idx="1742">
                  <c:v>0.00221631205674555</c:v>
                </c:pt>
                <c:pt idx="1743">
                  <c:v>0.00221631205673134</c:v>
                </c:pt>
                <c:pt idx="1744">
                  <c:v>0.00221631205674555</c:v>
                </c:pt>
                <c:pt idx="1745">
                  <c:v>0.00221631205673134</c:v>
                </c:pt>
                <c:pt idx="1746">
                  <c:v>0.00221631205673134</c:v>
                </c:pt>
                <c:pt idx="1747">
                  <c:v>0.00221631205674555</c:v>
                </c:pt>
                <c:pt idx="1748">
                  <c:v>0.00221631205673134</c:v>
                </c:pt>
                <c:pt idx="1749">
                  <c:v>0.00221631205674555</c:v>
                </c:pt>
                <c:pt idx="1750">
                  <c:v>0.00221631205673134</c:v>
                </c:pt>
                <c:pt idx="1751">
                  <c:v>0.00221631205674555</c:v>
                </c:pt>
                <c:pt idx="1752">
                  <c:v>0.00221631205673134</c:v>
                </c:pt>
                <c:pt idx="1753">
                  <c:v>0.00221631205674555</c:v>
                </c:pt>
                <c:pt idx="1754">
                  <c:v>0.00221631205673134</c:v>
                </c:pt>
                <c:pt idx="1755">
                  <c:v>0.00221631205673134</c:v>
                </c:pt>
                <c:pt idx="1756">
                  <c:v>0.00221631205674555</c:v>
                </c:pt>
                <c:pt idx="1757">
                  <c:v>0.00221631205673134</c:v>
                </c:pt>
                <c:pt idx="1758">
                  <c:v>0.00221631205674555</c:v>
                </c:pt>
                <c:pt idx="1759">
                  <c:v>0.00221631205673134</c:v>
                </c:pt>
                <c:pt idx="1760">
                  <c:v>0.00221631205674555</c:v>
                </c:pt>
                <c:pt idx="1761">
                  <c:v>0.00221631205673134</c:v>
                </c:pt>
                <c:pt idx="1762">
                  <c:v>0.00221631205674555</c:v>
                </c:pt>
                <c:pt idx="1763">
                  <c:v>0.00221631205673134</c:v>
                </c:pt>
                <c:pt idx="1764">
                  <c:v>0.00221631205673134</c:v>
                </c:pt>
                <c:pt idx="1765">
                  <c:v>0.00221631205674555</c:v>
                </c:pt>
                <c:pt idx="1766">
                  <c:v>0.00221631205673134</c:v>
                </c:pt>
                <c:pt idx="1767">
                  <c:v>0.00221631205674555</c:v>
                </c:pt>
                <c:pt idx="1768">
                  <c:v>0.00221631205673134</c:v>
                </c:pt>
                <c:pt idx="1769">
                  <c:v>0.00221631205674555</c:v>
                </c:pt>
                <c:pt idx="1770">
                  <c:v>0.00221631205673134</c:v>
                </c:pt>
                <c:pt idx="1771">
                  <c:v>0.00221631205673134</c:v>
                </c:pt>
                <c:pt idx="1772">
                  <c:v>0.00221631205674555</c:v>
                </c:pt>
                <c:pt idx="1773">
                  <c:v>0.00221631205673134</c:v>
                </c:pt>
                <c:pt idx="1774">
                  <c:v>0.00221631205674555</c:v>
                </c:pt>
                <c:pt idx="1775">
                  <c:v>0.00221631205673134</c:v>
                </c:pt>
                <c:pt idx="1776">
                  <c:v>0.00221631205674555</c:v>
                </c:pt>
                <c:pt idx="1777">
                  <c:v>0.00221631205673134</c:v>
                </c:pt>
                <c:pt idx="1778">
                  <c:v>0.00221631205674555</c:v>
                </c:pt>
                <c:pt idx="1779">
                  <c:v>0.00213715805470827</c:v>
                </c:pt>
                <c:pt idx="1780">
                  <c:v>0.00213715805470827</c:v>
                </c:pt>
                <c:pt idx="1781">
                  <c:v>0.00213715805470827</c:v>
                </c:pt>
                <c:pt idx="1782">
                  <c:v>0.00213715805470827</c:v>
                </c:pt>
                <c:pt idx="1783">
                  <c:v>0.00213715805472248</c:v>
                </c:pt>
                <c:pt idx="1784">
                  <c:v>0.00213715805470827</c:v>
                </c:pt>
                <c:pt idx="1785">
                  <c:v>0.00213715805470827</c:v>
                </c:pt>
                <c:pt idx="1786">
                  <c:v>0.00213715805470827</c:v>
                </c:pt>
                <c:pt idx="1787">
                  <c:v>0.00213715805470827</c:v>
                </c:pt>
                <c:pt idx="1788">
                  <c:v>0.00213715805472248</c:v>
                </c:pt>
                <c:pt idx="1789">
                  <c:v>0.00213715805470827</c:v>
                </c:pt>
                <c:pt idx="1790">
                  <c:v>0.00213715805470827</c:v>
                </c:pt>
                <c:pt idx="1791">
                  <c:v>0.00213715805470827</c:v>
                </c:pt>
                <c:pt idx="1792">
                  <c:v>0.00213715805470827</c:v>
                </c:pt>
                <c:pt idx="1793">
                  <c:v>0.00213715805472248</c:v>
                </c:pt>
                <c:pt idx="1794">
                  <c:v>0.00213715805470827</c:v>
                </c:pt>
                <c:pt idx="1795">
                  <c:v>0.00213715805470827</c:v>
                </c:pt>
                <c:pt idx="1796">
                  <c:v>0.00213715805470827</c:v>
                </c:pt>
                <c:pt idx="1797">
                  <c:v>0.00213715805472248</c:v>
                </c:pt>
                <c:pt idx="1798">
                  <c:v>0.00213715805470827</c:v>
                </c:pt>
                <c:pt idx="1799">
                  <c:v>0.00213715805470827</c:v>
                </c:pt>
                <c:pt idx="1800">
                  <c:v>0.00213715805470827</c:v>
                </c:pt>
                <c:pt idx="1801">
                  <c:v>0.00213715805470827</c:v>
                </c:pt>
                <c:pt idx="1802">
                  <c:v>0.00213715805472248</c:v>
                </c:pt>
                <c:pt idx="1803">
                  <c:v>0.00213715805470827</c:v>
                </c:pt>
                <c:pt idx="1804">
                  <c:v>0.00213715805470827</c:v>
                </c:pt>
                <c:pt idx="1805">
                  <c:v>0.00213715805470827</c:v>
                </c:pt>
                <c:pt idx="1806">
                  <c:v>0.00213715805470827</c:v>
                </c:pt>
                <c:pt idx="1807">
                  <c:v>0.00213715805472248</c:v>
                </c:pt>
                <c:pt idx="1808">
                  <c:v>0.00213715805470827</c:v>
                </c:pt>
                <c:pt idx="1809">
                  <c:v>0.00213715805470827</c:v>
                </c:pt>
                <c:pt idx="1810">
                  <c:v>0.00213715805470827</c:v>
                </c:pt>
                <c:pt idx="1811">
                  <c:v>0.00213715805470827</c:v>
                </c:pt>
                <c:pt idx="1812">
                  <c:v>0.00213715805472248</c:v>
                </c:pt>
                <c:pt idx="1813">
                  <c:v>0.00213715805470827</c:v>
                </c:pt>
                <c:pt idx="1814">
                  <c:v>0.00213715805470827</c:v>
                </c:pt>
                <c:pt idx="1815">
                  <c:v>0.00213715805470827</c:v>
                </c:pt>
                <c:pt idx="1816">
                  <c:v>0.00213715805472248</c:v>
                </c:pt>
                <c:pt idx="1817">
                  <c:v>0.00213715805470827</c:v>
                </c:pt>
                <c:pt idx="1818">
                  <c:v>0.00213715805470827</c:v>
                </c:pt>
                <c:pt idx="1819">
                  <c:v>0.00213715805470827</c:v>
                </c:pt>
                <c:pt idx="1820">
                  <c:v>0.00213715805470827</c:v>
                </c:pt>
                <c:pt idx="1821">
                  <c:v>0.00213715805472248</c:v>
                </c:pt>
                <c:pt idx="1822">
                  <c:v>0.00213715805470827</c:v>
                </c:pt>
                <c:pt idx="1823">
                  <c:v>0.00213715805470827</c:v>
                </c:pt>
                <c:pt idx="1824">
                  <c:v>0.00213715805470827</c:v>
                </c:pt>
                <c:pt idx="1825">
                  <c:v>0.00213715805470827</c:v>
                </c:pt>
                <c:pt idx="1826">
                  <c:v>0.00213715805472248</c:v>
                </c:pt>
                <c:pt idx="1827">
                  <c:v>0.00213715805470827</c:v>
                </c:pt>
                <c:pt idx="1828">
                  <c:v>0.00213715805470827</c:v>
                </c:pt>
                <c:pt idx="1829">
                  <c:v>0.00213715805470827</c:v>
                </c:pt>
                <c:pt idx="1830">
                  <c:v>0.00213715805470827</c:v>
                </c:pt>
                <c:pt idx="1831">
                  <c:v>0.00213715805472248</c:v>
                </c:pt>
                <c:pt idx="1832">
                  <c:v>0.00213715805470827</c:v>
                </c:pt>
                <c:pt idx="1833">
                  <c:v>0.00213715805470827</c:v>
                </c:pt>
                <c:pt idx="1834">
                  <c:v>0.00213715805470827</c:v>
                </c:pt>
                <c:pt idx="1835">
                  <c:v>0.00213715805472248</c:v>
                </c:pt>
                <c:pt idx="1836">
                  <c:v>0.00213715805470827</c:v>
                </c:pt>
                <c:pt idx="1837">
                  <c:v>0.00213715805470827</c:v>
                </c:pt>
                <c:pt idx="1838">
                  <c:v>0.00213715805470827</c:v>
                </c:pt>
                <c:pt idx="1839">
                  <c:v>0.00213715805470827</c:v>
                </c:pt>
                <c:pt idx="1840">
                  <c:v>0.00213715805472248</c:v>
                </c:pt>
                <c:pt idx="1841">
                  <c:v>0.00213715805470827</c:v>
                </c:pt>
                <c:pt idx="1842">
                  <c:v>0.00213715805470827</c:v>
                </c:pt>
                <c:pt idx="1843">
                  <c:v>0.00213715805470827</c:v>
                </c:pt>
                <c:pt idx="1844">
                  <c:v>0.00213715805470827</c:v>
                </c:pt>
                <c:pt idx="1845">
                  <c:v>0.00205800405268519</c:v>
                </c:pt>
                <c:pt idx="1846">
                  <c:v>0.00205800405268519</c:v>
                </c:pt>
                <c:pt idx="1847">
                  <c:v>0.00205800405268519</c:v>
                </c:pt>
                <c:pt idx="1848">
                  <c:v>0.00205800405268519</c:v>
                </c:pt>
                <c:pt idx="1849">
                  <c:v>0.00205800405268519</c:v>
                </c:pt>
                <c:pt idx="1850">
                  <c:v>0.00205800405268519</c:v>
                </c:pt>
                <c:pt idx="1851">
                  <c:v>0.00205800405268519</c:v>
                </c:pt>
                <c:pt idx="1852">
                  <c:v>0.00205800405268519</c:v>
                </c:pt>
                <c:pt idx="1853">
                  <c:v>0.00205800405268519</c:v>
                </c:pt>
                <c:pt idx="1854">
                  <c:v>0.00205800405268519</c:v>
                </c:pt>
                <c:pt idx="1855">
                  <c:v>0.00205800405268519</c:v>
                </c:pt>
                <c:pt idx="1856">
                  <c:v>0.00205800405268519</c:v>
                </c:pt>
                <c:pt idx="1857">
                  <c:v>0.00205800405268519</c:v>
                </c:pt>
                <c:pt idx="1858">
                  <c:v>0.00205800405268519</c:v>
                </c:pt>
                <c:pt idx="1859">
                  <c:v>0.00205800405268519</c:v>
                </c:pt>
                <c:pt idx="1860">
                  <c:v>0.00205800405268519</c:v>
                </c:pt>
                <c:pt idx="1861">
                  <c:v>0.00205800405268519</c:v>
                </c:pt>
                <c:pt idx="1862">
                  <c:v>0.00205800405268519</c:v>
                </c:pt>
                <c:pt idx="1863">
                  <c:v>0.00205800405268519</c:v>
                </c:pt>
                <c:pt idx="1864">
                  <c:v>0.00205800405268519</c:v>
                </c:pt>
                <c:pt idx="1865">
                  <c:v>0.00205800405268519</c:v>
                </c:pt>
                <c:pt idx="1866">
                  <c:v>0.00205800405268519</c:v>
                </c:pt>
                <c:pt idx="1867">
                  <c:v>0.00205800405268519</c:v>
                </c:pt>
                <c:pt idx="1868">
                  <c:v>0.00205800405268519</c:v>
                </c:pt>
                <c:pt idx="1869">
                  <c:v>0.00205800405268519</c:v>
                </c:pt>
                <c:pt idx="1870">
                  <c:v>0.00205800405268519</c:v>
                </c:pt>
                <c:pt idx="1871">
                  <c:v>0.00205800405268519</c:v>
                </c:pt>
                <c:pt idx="1872">
                  <c:v>0.00205800405268519</c:v>
                </c:pt>
                <c:pt idx="1873">
                  <c:v>0.00205800405268519</c:v>
                </c:pt>
                <c:pt idx="1874">
                  <c:v>0.00205800405268519</c:v>
                </c:pt>
                <c:pt idx="1875">
                  <c:v>0.00205800405268519</c:v>
                </c:pt>
                <c:pt idx="1876">
                  <c:v>0.00205800405268519</c:v>
                </c:pt>
                <c:pt idx="1877">
                  <c:v>0.00205800405268519</c:v>
                </c:pt>
                <c:pt idx="1878">
                  <c:v>0.00205800405268519</c:v>
                </c:pt>
                <c:pt idx="1879">
                  <c:v>0.00205800405268519</c:v>
                </c:pt>
                <c:pt idx="1880">
                  <c:v>0.00205800405268519</c:v>
                </c:pt>
                <c:pt idx="1881">
                  <c:v>0.00205800405268519</c:v>
                </c:pt>
                <c:pt idx="1882">
                  <c:v>0.00205800405268519</c:v>
                </c:pt>
                <c:pt idx="1883">
                  <c:v>0.00205800405268519</c:v>
                </c:pt>
                <c:pt idx="1884">
                  <c:v>0.00205800405268519</c:v>
                </c:pt>
                <c:pt idx="1885">
                  <c:v>0.00205800405268519</c:v>
                </c:pt>
                <c:pt idx="1886">
                  <c:v>0.00205800405268519</c:v>
                </c:pt>
                <c:pt idx="1887">
                  <c:v>0.00205800405268519</c:v>
                </c:pt>
                <c:pt idx="1888">
                  <c:v>0.00205800405268519</c:v>
                </c:pt>
                <c:pt idx="1889">
                  <c:v>0.00205800405267098</c:v>
                </c:pt>
                <c:pt idx="1890">
                  <c:v>0.00205800405268519</c:v>
                </c:pt>
                <c:pt idx="1891">
                  <c:v>0.00205800405268519</c:v>
                </c:pt>
                <c:pt idx="1892">
                  <c:v>0.00205800405268519</c:v>
                </c:pt>
                <c:pt idx="1893">
                  <c:v>0.00205800405268519</c:v>
                </c:pt>
                <c:pt idx="1894">
                  <c:v>0.00205800405268519</c:v>
                </c:pt>
                <c:pt idx="1895">
                  <c:v>0.00197885005066212</c:v>
                </c:pt>
                <c:pt idx="1896">
                  <c:v>0.00197885005066212</c:v>
                </c:pt>
                <c:pt idx="1897">
                  <c:v>0.00197885005066212</c:v>
                </c:pt>
                <c:pt idx="1898">
                  <c:v>0.00197885005064791</c:v>
                </c:pt>
                <c:pt idx="1899">
                  <c:v>0.00197885005066212</c:v>
                </c:pt>
                <c:pt idx="1900">
                  <c:v>0.00197885005066212</c:v>
                </c:pt>
                <c:pt idx="1901">
                  <c:v>0.00197885005066212</c:v>
                </c:pt>
                <c:pt idx="1902">
                  <c:v>0.00197885005064791</c:v>
                </c:pt>
                <c:pt idx="1903">
                  <c:v>0.00197885005066212</c:v>
                </c:pt>
                <c:pt idx="1904">
                  <c:v>0.00197885005066212</c:v>
                </c:pt>
                <c:pt idx="1905">
                  <c:v>0.00197885005066212</c:v>
                </c:pt>
                <c:pt idx="1906">
                  <c:v>0.00197885005064791</c:v>
                </c:pt>
                <c:pt idx="1907">
                  <c:v>0.00197885005066212</c:v>
                </c:pt>
                <c:pt idx="1908">
                  <c:v>0.00197885005066212</c:v>
                </c:pt>
                <c:pt idx="1909">
                  <c:v>0.00197885005066212</c:v>
                </c:pt>
                <c:pt idx="1910">
                  <c:v>0.00197885005064791</c:v>
                </c:pt>
                <c:pt idx="1911">
                  <c:v>0.00197885005066212</c:v>
                </c:pt>
                <c:pt idx="1912">
                  <c:v>0.00197885005066212</c:v>
                </c:pt>
                <c:pt idx="1913">
                  <c:v>0.00197885005066212</c:v>
                </c:pt>
                <c:pt idx="1914">
                  <c:v>0.00197885005064791</c:v>
                </c:pt>
                <c:pt idx="1915">
                  <c:v>0.00197885005066212</c:v>
                </c:pt>
                <c:pt idx="1916">
                  <c:v>0.00197885005066212</c:v>
                </c:pt>
                <c:pt idx="1917">
                  <c:v>0.00197885005066212</c:v>
                </c:pt>
                <c:pt idx="1918">
                  <c:v>0.00197885005064791</c:v>
                </c:pt>
                <c:pt idx="1919">
                  <c:v>0.00197885005066212</c:v>
                </c:pt>
                <c:pt idx="1920">
                  <c:v>0.00197885005066212</c:v>
                </c:pt>
                <c:pt idx="1921">
                  <c:v>0.00197885005066212</c:v>
                </c:pt>
                <c:pt idx="1922">
                  <c:v>0.00197885005064791</c:v>
                </c:pt>
                <c:pt idx="1923">
                  <c:v>0.00197885005066212</c:v>
                </c:pt>
                <c:pt idx="1924">
                  <c:v>0.00197885005066212</c:v>
                </c:pt>
                <c:pt idx="1925">
                  <c:v>0.00197885005066212</c:v>
                </c:pt>
                <c:pt idx="1926">
                  <c:v>0.00197885005064791</c:v>
                </c:pt>
                <c:pt idx="1927">
                  <c:v>0.00197885005066212</c:v>
                </c:pt>
                <c:pt idx="1928">
                  <c:v>0.00197885005066212</c:v>
                </c:pt>
                <c:pt idx="1929">
                  <c:v>0.00197885005066212</c:v>
                </c:pt>
                <c:pt idx="1930">
                  <c:v>0.00197885005064791</c:v>
                </c:pt>
                <c:pt idx="1931">
                  <c:v>0.00197885005066212</c:v>
                </c:pt>
                <c:pt idx="1932">
                  <c:v>0.00197885005066212</c:v>
                </c:pt>
                <c:pt idx="1933">
                  <c:v>0.00197885005066212</c:v>
                </c:pt>
                <c:pt idx="1934">
                  <c:v>0.00197885005064791</c:v>
                </c:pt>
                <c:pt idx="1935">
                  <c:v>0.00197885005066212</c:v>
                </c:pt>
                <c:pt idx="1936">
                  <c:v>0.00197885005066212</c:v>
                </c:pt>
                <c:pt idx="1937">
                  <c:v>0.00197885005066212</c:v>
                </c:pt>
                <c:pt idx="1938">
                  <c:v>0.00197885005064791</c:v>
                </c:pt>
                <c:pt idx="1939">
                  <c:v>0.00197885005066212</c:v>
                </c:pt>
                <c:pt idx="1940">
                  <c:v>0.00197885005066212</c:v>
                </c:pt>
                <c:pt idx="1941">
                  <c:v>0.00197885005066212</c:v>
                </c:pt>
                <c:pt idx="1942">
                  <c:v>0.00197885005064791</c:v>
                </c:pt>
                <c:pt idx="1943">
                  <c:v>0.00197885005066212</c:v>
                </c:pt>
                <c:pt idx="1944">
                  <c:v>0.00197885005066212</c:v>
                </c:pt>
                <c:pt idx="1945">
                  <c:v>0.00197885005066212</c:v>
                </c:pt>
                <c:pt idx="1946">
                  <c:v>0.00197885005064791</c:v>
                </c:pt>
                <c:pt idx="1947">
                  <c:v>0.00197885005066212</c:v>
                </c:pt>
                <c:pt idx="1948">
                  <c:v>0.00189969604863904</c:v>
                </c:pt>
                <c:pt idx="1949">
                  <c:v>0.00189969604862483</c:v>
                </c:pt>
                <c:pt idx="1950">
                  <c:v>0.00189969604863904</c:v>
                </c:pt>
                <c:pt idx="1951">
                  <c:v>0.00189969604862483</c:v>
                </c:pt>
                <c:pt idx="1952">
                  <c:v>0.00189969604863904</c:v>
                </c:pt>
                <c:pt idx="1953">
                  <c:v>0.00189969604862483</c:v>
                </c:pt>
                <c:pt idx="1954">
                  <c:v>0.00189969604863904</c:v>
                </c:pt>
                <c:pt idx="1955">
                  <c:v>0.00189969604862483</c:v>
                </c:pt>
                <c:pt idx="1956">
                  <c:v>0.00189969604863904</c:v>
                </c:pt>
                <c:pt idx="1957">
                  <c:v>0.00189969604862483</c:v>
                </c:pt>
                <c:pt idx="1958">
                  <c:v>0.00189969604863904</c:v>
                </c:pt>
                <c:pt idx="1959">
                  <c:v>0.00189969604862483</c:v>
                </c:pt>
                <c:pt idx="1960">
                  <c:v>0.00189969604863904</c:v>
                </c:pt>
                <c:pt idx="1961">
                  <c:v>0.00189969604862483</c:v>
                </c:pt>
                <c:pt idx="1962">
                  <c:v>0.00189969604863904</c:v>
                </c:pt>
                <c:pt idx="1963">
                  <c:v>0.00189969604862483</c:v>
                </c:pt>
                <c:pt idx="1964">
                  <c:v>0.00189969604863904</c:v>
                </c:pt>
                <c:pt idx="1965">
                  <c:v>0.00189969604862483</c:v>
                </c:pt>
                <c:pt idx="1966">
                  <c:v>0.00189969604863904</c:v>
                </c:pt>
                <c:pt idx="1967">
                  <c:v>0.00189969604863904</c:v>
                </c:pt>
                <c:pt idx="1968">
                  <c:v>0.00189969604862483</c:v>
                </c:pt>
                <c:pt idx="1969">
                  <c:v>0.00189969604863904</c:v>
                </c:pt>
                <c:pt idx="1970">
                  <c:v>0.00189969604862483</c:v>
                </c:pt>
                <c:pt idx="1971">
                  <c:v>0.00189969604863904</c:v>
                </c:pt>
                <c:pt idx="1972">
                  <c:v>0.00189969604862483</c:v>
                </c:pt>
                <c:pt idx="1973">
                  <c:v>0.00189969604863904</c:v>
                </c:pt>
                <c:pt idx="1974">
                  <c:v>0.00189969604862483</c:v>
                </c:pt>
                <c:pt idx="1975">
                  <c:v>0.00189969604863904</c:v>
                </c:pt>
                <c:pt idx="1976">
                  <c:v>0.00189969604862483</c:v>
                </c:pt>
                <c:pt idx="1977">
                  <c:v>0.00189969604863904</c:v>
                </c:pt>
                <c:pt idx="1978">
                  <c:v>0.00189969604862483</c:v>
                </c:pt>
                <c:pt idx="1979">
                  <c:v>0.00189969604863904</c:v>
                </c:pt>
                <c:pt idx="1980">
                  <c:v>0.00189969604862483</c:v>
                </c:pt>
                <c:pt idx="1981">
                  <c:v>0.00189969604863904</c:v>
                </c:pt>
                <c:pt idx="1982">
                  <c:v>0.00189969604862483</c:v>
                </c:pt>
                <c:pt idx="1983">
                  <c:v>0.00189969604863904</c:v>
                </c:pt>
                <c:pt idx="1984">
                  <c:v>0.00189969604862483</c:v>
                </c:pt>
                <c:pt idx="1985">
                  <c:v>0.00189969604863904</c:v>
                </c:pt>
                <c:pt idx="1986">
                  <c:v>0.00189969604862483</c:v>
                </c:pt>
                <c:pt idx="1987">
                  <c:v>0.00189969604863904</c:v>
                </c:pt>
                <c:pt idx="1988">
                  <c:v>0.00189969604862483</c:v>
                </c:pt>
                <c:pt idx="1989">
                  <c:v>0.00189969604863904</c:v>
                </c:pt>
                <c:pt idx="1990">
                  <c:v>0.00189969604862483</c:v>
                </c:pt>
                <c:pt idx="1991">
                  <c:v>0.00189969604863904</c:v>
                </c:pt>
                <c:pt idx="1992">
                  <c:v>0.00189969604863904</c:v>
                </c:pt>
                <c:pt idx="1993">
                  <c:v>0.00189969604862483</c:v>
                </c:pt>
                <c:pt idx="1994">
                  <c:v>0.00189969604863904</c:v>
                </c:pt>
                <c:pt idx="1995">
                  <c:v>0.00189969604862483</c:v>
                </c:pt>
                <c:pt idx="1996">
                  <c:v>0.00189969604863904</c:v>
                </c:pt>
                <c:pt idx="1997">
                  <c:v>0.00189969604862483</c:v>
                </c:pt>
                <c:pt idx="1998">
                  <c:v>0.00189969604863904</c:v>
                </c:pt>
                <c:pt idx="1999">
                  <c:v>0.00189969604862483</c:v>
                </c:pt>
                <c:pt idx="2000">
                  <c:v>0.00189969604863904</c:v>
                </c:pt>
                <c:pt idx="2001">
                  <c:v>0.00189969604862483</c:v>
                </c:pt>
                <c:pt idx="2002">
                  <c:v>0.00189969604863904</c:v>
                </c:pt>
                <c:pt idx="2003">
                  <c:v>0.00189969604862483</c:v>
                </c:pt>
                <c:pt idx="2004">
                  <c:v>0.00182054204661597</c:v>
                </c:pt>
                <c:pt idx="2005">
                  <c:v>0.00182054204660176</c:v>
                </c:pt>
                <c:pt idx="2006">
                  <c:v>0.00182054204660176</c:v>
                </c:pt>
                <c:pt idx="2007">
                  <c:v>0.00182054204660176</c:v>
                </c:pt>
                <c:pt idx="2008">
                  <c:v>0.00182054204661597</c:v>
                </c:pt>
                <c:pt idx="2009">
                  <c:v>0.00182054204660176</c:v>
                </c:pt>
                <c:pt idx="2010">
                  <c:v>0.00182054204660176</c:v>
                </c:pt>
                <c:pt idx="2011">
                  <c:v>0.00182054204661597</c:v>
                </c:pt>
                <c:pt idx="2012">
                  <c:v>0.00182054204660176</c:v>
                </c:pt>
                <c:pt idx="2013">
                  <c:v>0.00182054204660176</c:v>
                </c:pt>
                <c:pt idx="2014">
                  <c:v>0.00182054204660176</c:v>
                </c:pt>
                <c:pt idx="2015">
                  <c:v>0.00182054204661597</c:v>
                </c:pt>
                <c:pt idx="2016">
                  <c:v>0.00182054204660176</c:v>
                </c:pt>
                <c:pt idx="2017">
                  <c:v>0.00182054204660176</c:v>
                </c:pt>
                <c:pt idx="2018">
                  <c:v>0.00182054204661597</c:v>
                </c:pt>
                <c:pt idx="2019">
                  <c:v>0.00182054204660176</c:v>
                </c:pt>
                <c:pt idx="2020">
                  <c:v>0.00182054204660176</c:v>
                </c:pt>
                <c:pt idx="2021">
                  <c:v>0.00182054204660176</c:v>
                </c:pt>
                <c:pt idx="2022">
                  <c:v>0.00182054204661597</c:v>
                </c:pt>
                <c:pt idx="2023">
                  <c:v>0.00182054204660176</c:v>
                </c:pt>
                <c:pt idx="2024">
                  <c:v>0.00182054204660176</c:v>
                </c:pt>
                <c:pt idx="2025">
                  <c:v>0.00182054204661597</c:v>
                </c:pt>
                <c:pt idx="2026">
                  <c:v>0.00182054204660176</c:v>
                </c:pt>
                <c:pt idx="2027">
                  <c:v>0.00182054204660176</c:v>
                </c:pt>
                <c:pt idx="2028">
                  <c:v>0.00182054204660176</c:v>
                </c:pt>
                <c:pt idx="2029">
                  <c:v>0.00182054204661597</c:v>
                </c:pt>
                <c:pt idx="2030">
                  <c:v>0.00182054204660176</c:v>
                </c:pt>
                <c:pt idx="2031">
                  <c:v>0.00182054204660176</c:v>
                </c:pt>
                <c:pt idx="2032">
                  <c:v>0.00182054204661597</c:v>
                </c:pt>
                <c:pt idx="2033">
                  <c:v>0.00182054204660176</c:v>
                </c:pt>
                <c:pt idx="2034">
                  <c:v>0.00182054204660176</c:v>
                </c:pt>
                <c:pt idx="2035">
                  <c:v>0.00182054204661597</c:v>
                </c:pt>
                <c:pt idx="2036">
                  <c:v>0.00182054204660176</c:v>
                </c:pt>
                <c:pt idx="2037">
                  <c:v>0.00182054204660176</c:v>
                </c:pt>
                <c:pt idx="2038">
                  <c:v>0.00182054204660176</c:v>
                </c:pt>
                <c:pt idx="2039">
                  <c:v>0.00182054204661597</c:v>
                </c:pt>
                <c:pt idx="2040">
                  <c:v>0.00182054204660176</c:v>
                </c:pt>
                <c:pt idx="2041">
                  <c:v>0.00182054204660176</c:v>
                </c:pt>
                <c:pt idx="2042">
                  <c:v>0.00182054204661597</c:v>
                </c:pt>
                <c:pt idx="2043">
                  <c:v>0.00182054204660176</c:v>
                </c:pt>
                <c:pt idx="2044">
                  <c:v>0.00182054204660176</c:v>
                </c:pt>
                <c:pt idx="2045">
                  <c:v>0.00182054204660176</c:v>
                </c:pt>
                <c:pt idx="2046">
                  <c:v>0.00182054204661597</c:v>
                </c:pt>
                <c:pt idx="2047">
                  <c:v>0.00182054204660176</c:v>
                </c:pt>
                <c:pt idx="2048">
                  <c:v>0.00182054204660176</c:v>
                </c:pt>
                <c:pt idx="2049">
                  <c:v>0.00182054204661597</c:v>
                </c:pt>
                <c:pt idx="2050">
                  <c:v>0.00182054204660176</c:v>
                </c:pt>
                <c:pt idx="2051">
                  <c:v>0.00182054204660176</c:v>
                </c:pt>
                <c:pt idx="2052">
                  <c:v>0.00182054204660176</c:v>
                </c:pt>
                <c:pt idx="2053">
                  <c:v>0.00182054204661597</c:v>
                </c:pt>
                <c:pt idx="2054">
                  <c:v>0.00182054204660176</c:v>
                </c:pt>
                <c:pt idx="2055">
                  <c:v>0.00182054204660176</c:v>
                </c:pt>
                <c:pt idx="2056">
                  <c:v>0.00182054204661597</c:v>
                </c:pt>
                <c:pt idx="2057">
                  <c:v>0.00182054204660176</c:v>
                </c:pt>
                <c:pt idx="2058">
                  <c:v>0.00182054204660176</c:v>
                </c:pt>
                <c:pt idx="2059">
                  <c:v>0.00182054204660176</c:v>
                </c:pt>
                <c:pt idx="2060">
                  <c:v>0.00182054204661597</c:v>
                </c:pt>
                <c:pt idx="2061">
                  <c:v>0.00182054204660176</c:v>
                </c:pt>
                <c:pt idx="2062">
                  <c:v>0.00182054204660176</c:v>
                </c:pt>
                <c:pt idx="2063">
                  <c:v>0.00182054204661597</c:v>
                </c:pt>
                <c:pt idx="2064">
                  <c:v>0.00182054204660176</c:v>
                </c:pt>
                <c:pt idx="2065">
                  <c:v>0.00182054204660176</c:v>
                </c:pt>
                <c:pt idx="2066">
                  <c:v>0.00182054204660176</c:v>
                </c:pt>
                <c:pt idx="2067">
                  <c:v>0.00182054204661597</c:v>
                </c:pt>
                <c:pt idx="2068">
                  <c:v>0.00182054204660176</c:v>
                </c:pt>
                <c:pt idx="2069">
                  <c:v>0.00182054204660176</c:v>
                </c:pt>
                <c:pt idx="2070">
                  <c:v>0.00182054204661597</c:v>
                </c:pt>
                <c:pt idx="2071">
                  <c:v>0.00182054204660176</c:v>
                </c:pt>
                <c:pt idx="2072">
                  <c:v>0.00182054204660176</c:v>
                </c:pt>
                <c:pt idx="2073">
                  <c:v>0.00182054204661597</c:v>
                </c:pt>
                <c:pt idx="2074">
                  <c:v>0.00182054204660176</c:v>
                </c:pt>
                <c:pt idx="2075">
                  <c:v>0.00182054204660176</c:v>
                </c:pt>
                <c:pt idx="2076">
                  <c:v>0.00182054204660176</c:v>
                </c:pt>
                <c:pt idx="2077">
                  <c:v>0.00182054204661597</c:v>
                </c:pt>
                <c:pt idx="2078">
                  <c:v>0.00182054204660176</c:v>
                </c:pt>
                <c:pt idx="2079">
                  <c:v>0.00174138804457868</c:v>
                </c:pt>
                <c:pt idx="2080">
                  <c:v>0.00174138804457868</c:v>
                </c:pt>
                <c:pt idx="2081">
                  <c:v>0.00174138804457868</c:v>
                </c:pt>
                <c:pt idx="2082">
                  <c:v>0.00174138804457868</c:v>
                </c:pt>
                <c:pt idx="2083">
                  <c:v>0.00174138804457868</c:v>
                </c:pt>
                <c:pt idx="2084">
                  <c:v>0.00174138804457868</c:v>
                </c:pt>
                <c:pt idx="2085">
                  <c:v>0.00174138804457868</c:v>
                </c:pt>
                <c:pt idx="2086">
                  <c:v>0.00174138804457868</c:v>
                </c:pt>
                <c:pt idx="2087">
                  <c:v>0.00174138804459289</c:v>
                </c:pt>
                <c:pt idx="2088">
                  <c:v>0.00174138804457868</c:v>
                </c:pt>
                <c:pt idx="2089">
                  <c:v>0.00174138804457868</c:v>
                </c:pt>
                <c:pt idx="2090">
                  <c:v>0.00174138804457868</c:v>
                </c:pt>
                <c:pt idx="2091">
                  <c:v>0.00174138804457868</c:v>
                </c:pt>
                <c:pt idx="2092">
                  <c:v>0.00174138804457868</c:v>
                </c:pt>
                <c:pt idx="2093">
                  <c:v>0.00174138804457868</c:v>
                </c:pt>
                <c:pt idx="2094">
                  <c:v>0.00174138804457868</c:v>
                </c:pt>
                <c:pt idx="2095">
                  <c:v>0.00174138804457868</c:v>
                </c:pt>
                <c:pt idx="2096">
                  <c:v>0.00174138804457868</c:v>
                </c:pt>
                <c:pt idx="2097">
                  <c:v>0.00174138804457868</c:v>
                </c:pt>
                <c:pt idx="2098">
                  <c:v>0.00174138804457868</c:v>
                </c:pt>
                <c:pt idx="2099">
                  <c:v>0.00174138804457868</c:v>
                </c:pt>
                <c:pt idx="2100">
                  <c:v>0.00174138804457868</c:v>
                </c:pt>
                <c:pt idx="2101">
                  <c:v>0.00174138804457868</c:v>
                </c:pt>
                <c:pt idx="2102">
                  <c:v>0.00174138804457868</c:v>
                </c:pt>
                <c:pt idx="2103">
                  <c:v>0.00174138804457868</c:v>
                </c:pt>
                <c:pt idx="2104">
                  <c:v>0.00174138804459289</c:v>
                </c:pt>
                <c:pt idx="2105">
                  <c:v>0.00174138804457868</c:v>
                </c:pt>
                <c:pt idx="2106">
                  <c:v>0.00174138804457868</c:v>
                </c:pt>
                <c:pt idx="2107">
                  <c:v>0.00174138804457868</c:v>
                </c:pt>
                <c:pt idx="2108">
                  <c:v>0.00174138804457868</c:v>
                </c:pt>
                <c:pt idx="2109">
                  <c:v>0.00174138804457868</c:v>
                </c:pt>
                <c:pt idx="2110">
                  <c:v>0.00174138804457868</c:v>
                </c:pt>
                <c:pt idx="2111">
                  <c:v>0.00174138804457868</c:v>
                </c:pt>
                <c:pt idx="2112">
                  <c:v>0.00174138804457868</c:v>
                </c:pt>
                <c:pt idx="2113">
                  <c:v>0.00174138804457868</c:v>
                </c:pt>
                <c:pt idx="2114">
                  <c:v>0.00174138804457868</c:v>
                </c:pt>
                <c:pt idx="2115">
                  <c:v>0.00174138804457868</c:v>
                </c:pt>
                <c:pt idx="2116">
                  <c:v>0.00174138804457868</c:v>
                </c:pt>
                <c:pt idx="2117">
                  <c:v>0.00174138804457868</c:v>
                </c:pt>
                <c:pt idx="2118">
                  <c:v>0.00174138804457868</c:v>
                </c:pt>
                <c:pt idx="2119">
                  <c:v>0.00174138804457868</c:v>
                </c:pt>
                <c:pt idx="2120">
                  <c:v>0.00174138804457868</c:v>
                </c:pt>
                <c:pt idx="2121">
                  <c:v>0.00174138804459289</c:v>
                </c:pt>
                <c:pt idx="2122">
                  <c:v>0.00174138804457868</c:v>
                </c:pt>
                <c:pt idx="2123">
                  <c:v>0.00174138804457868</c:v>
                </c:pt>
                <c:pt idx="2124">
                  <c:v>0.00174138804457868</c:v>
                </c:pt>
                <c:pt idx="2125">
                  <c:v>0.00174138804457868</c:v>
                </c:pt>
                <c:pt idx="2126">
                  <c:v>0.00174138804457868</c:v>
                </c:pt>
                <c:pt idx="2127">
                  <c:v>0.00174138804457868</c:v>
                </c:pt>
                <c:pt idx="2128">
                  <c:v>0.00174138804457868</c:v>
                </c:pt>
                <c:pt idx="2129">
                  <c:v>0.00174138804457868</c:v>
                </c:pt>
                <c:pt idx="2130">
                  <c:v>0.00174138804457868</c:v>
                </c:pt>
                <c:pt idx="2131">
                  <c:v>0.00174138804457868</c:v>
                </c:pt>
                <c:pt idx="2132">
                  <c:v>0.00174138804457868</c:v>
                </c:pt>
                <c:pt idx="2133">
                  <c:v>0.00174138804457868</c:v>
                </c:pt>
                <c:pt idx="2134">
                  <c:v>0.00174138804457868</c:v>
                </c:pt>
                <c:pt idx="2135">
                  <c:v>0.00174138804457868</c:v>
                </c:pt>
                <c:pt idx="2136">
                  <c:v>0.00174138804457868</c:v>
                </c:pt>
                <c:pt idx="2137">
                  <c:v>0.00174138804457868</c:v>
                </c:pt>
                <c:pt idx="2138">
                  <c:v>0.00174138804459289</c:v>
                </c:pt>
                <c:pt idx="2139">
                  <c:v>0.00174138804457868</c:v>
                </c:pt>
                <c:pt idx="2140">
                  <c:v>0.00174138804457868</c:v>
                </c:pt>
                <c:pt idx="2141">
                  <c:v>0.00174138804457868</c:v>
                </c:pt>
                <c:pt idx="2142">
                  <c:v>0.00174138804457868</c:v>
                </c:pt>
                <c:pt idx="2143">
                  <c:v>0.00174138804457868</c:v>
                </c:pt>
                <c:pt idx="2144">
                  <c:v>0.00174138804457868</c:v>
                </c:pt>
                <c:pt idx="2145">
                  <c:v>0.00174138804457868</c:v>
                </c:pt>
                <c:pt idx="2146">
                  <c:v>0.00174138804457868</c:v>
                </c:pt>
                <c:pt idx="2147">
                  <c:v>0.00174138804457868</c:v>
                </c:pt>
                <c:pt idx="2148">
                  <c:v>0.00174138804457868</c:v>
                </c:pt>
                <c:pt idx="2149">
                  <c:v>0.00174138804457868</c:v>
                </c:pt>
                <c:pt idx="2150">
                  <c:v>0.00174138804457868</c:v>
                </c:pt>
                <c:pt idx="2151">
                  <c:v>0.00174138804457868</c:v>
                </c:pt>
                <c:pt idx="2152">
                  <c:v>0.00174138804457868</c:v>
                </c:pt>
                <c:pt idx="2153">
                  <c:v>0.00166223404255561</c:v>
                </c:pt>
                <c:pt idx="2154">
                  <c:v>0.00166223404255561</c:v>
                </c:pt>
                <c:pt idx="2155">
                  <c:v>0.00166223404255561</c:v>
                </c:pt>
                <c:pt idx="2156">
                  <c:v>0.00166223404255561</c:v>
                </c:pt>
                <c:pt idx="2157">
                  <c:v>0.00166223404255561</c:v>
                </c:pt>
                <c:pt idx="2158">
                  <c:v>0.0016622340425414</c:v>
                </c:pt>
                <c:pt idx="2159">
                  <c:v>0.00166223404255561</c:v>
                </c:pt>
                <c:pt idx="2160">
                  <c:v>0.00166223404255561</c:v>
                </c:pt>
                <c:pt idx="2161">
                  <c:v>0.00166223404255561</c:v>
                </c:pt>
                <c:pt idx="2162">
                  <c:v>0.00166223404255561</c:v>
                </c:pt>
                <c:pt idx="2163">
                  <c:v>0.00166223404255561</c:v>
                </c:pt>
                <c:pt idx="2164">
                  <c:v>0.0016622340425414</c:v>
                </c:pt>
                <c:pt idx="2165">
                  <c:v>0.00166223404255561</c:v>
                </c:pt>
                <c:pt idx="2166">
                  <c:v>0.00166223404255561</c:v>
                </c:pt>
                <c:pt idx="2167">
                  <c:v>0.00166223404255561</c:v>
                </c:pt>
                <c:pt idx="2168">
                  <c:v>0.00166223404255561</c:v>
                </c:pt>
                <c:pt idx="2169">
                  <c:v>0.0016622340425414</c:v>
                </c:pt>
                <c:pt idx="2170">
                  <c:v>0.00166223404255561</c:v>
                </c:pt>
                <c:pt idx="2171">
                  <c:v>0.00166223404255561</c:v>
                </c:pt>
                <c:pt idx="2172">
                  <c:v>0.00166223404255561</c:v>
                </c:pt>
                <c:pt idx="2173">
                  <c:v>0.00166223404255561</c:v>
                </c:pt>
                <c:pt idx="2174">
                  <c:v>0.00166223404255561</c:v>
                </c:pt>
                <c:pt idx="2175">
                  <c:v>0.0016622340425414</c:v>
                </c:pt>
                <c:pt idx="2176">
                  <c:v>0.00166223404255561</c:v>
                </c:pt>
                <c:pt idx="2177">
                  <c:v>0.00166223404255561</c:v>
                </c:pt>
                <c:pt idx="2178">
                  <c:v>0.00166223404255561</c:v>
                </c:pt>
                <c:pt idx="2179">
                  <c:v>0.00166223404255561</c:v>
                </c:pt>
                <c:pt idx="2180">
                  <c:v>0.00166223404255561</c:v>
                </c:pt>
                <c:pt idx="2181">
                  <c:v>0.0016622340425414</c:v>
                </c:pt>
                <c:pt idx="2182">
                  <c:v>0.00166223404255561</c:v>
                </c:pt>
                <c:pt idx="2183">
                  <c:v>0.00166223404255561</c:v>
                </c:pt>
                <c:pt idx="2184">
                  <c:v>0.00166223404255561</c:v>
                </c:pt>
                <c:pt idx="2185">
                  <c:v>0.00166223404255561</c:v>
                </c:pt>
                <c:pt idx="2186">
                  <c:v>0.00166223404255561</c:v>
                </c:pt>
                <c:pt idx="2187">
                  <c:v>0.0016622340425414</c:v>
                </c:pt>
                <c:pt idx="2188">
                  <c:v>0.00166223404255561</c:v>
                </c:pt>
                <c:pt idx="2189">
                  <c:v>0.00166223404255561</c:v>
                </c:pt>
                <c:pt idx="2190">
                  <c:v>0.00166223404255561</c:v>
                </c:pt>
                <c:pt idx="2191">
                  <c:v>0.00166223404255561</c:v>
                </c:pt>
                <c:pt idx="2192">
                  <c:v>0.00166223404255561</c:v>
                </c:pt>
                <c:pt idx="2193">
                  <c:v>0.0016622340425414</c:v>
                </c:pt>
                <c:pt idx="2194">
                  <c:v>0.00166223404255561</c:v>
                </c:pt>
                <c:pt idx="2195">
                  <c:v>0.00166223404255561</c:v>
                </c:pt>
                <c:pt idx="2196">
                  <c:v>0.00166223404255561</c:v>
                </c:pt>
                <c:pt idx="2197">
                  <c:v>0.00166223404255561</c:v>
                </c:pt>
                <c:pt idx="2198">
                  <c:v>0.00166223404255561</c:v>
                </c:pt>
                <c:pt idx="2199">
                  <c:v>0.0016622340425414</c:v>
                </c:pt>
                <c:pt idx="2200">
                  <c:v>0.00166223404255561</c:v>
                </c:pt>
                <c:pt idx="2201">
                  <c:v>0.00166223404255561</c:v>
                </c:pt>
                <c:pt idx="2202">
                  <c:v>0.00166223404255561</c:v>
                </c:pt>
                <c:pt idx="2203">
                  <c:v>0.00166223404255561</c:v>
                </c:pt>
                <c:pt idx="2204">
                  <c:v>0.00166223404255561</c:v>
                </c:pt>
                <c:pt idx="2205">
                  <c:v>0.0016622340425414</c:v>
                </c:pt>
                <c:pt idx="2206">
                  <c:v>0.00166223404255561</c:v>
                </c:pt>
                <c:pt idx="2207">
                  <c:v>0.00166223404255561</c:v>
                </c:pt>
                <c:pt idx="2208">
                  <c:v>0.00166223404255561</c:v>
                </c:pt>
                <c:pt idx="2209">
                  <c:v>0.00166223404255561</c:v>
                </c:pt>
                <c:pt idx="2210">
                  <c:v>0.00166223404255561</c:v>
                </c:pt>
                <c:pt idx="2211">
                  <c:v>0.0016622340425414</c:v>
                </c:pt>
                <c:pt idx="2212">
                  <c:v>0.00166223404255561</c:v>
                </c:pt>
                <c:pt idx="2213">
                  <c:v>0.00166223404255561</c:v>
                </c:pt>
                <c:pt idx="2214">
                  <c:v>0.00166223404255561</c:v>
                </c:pt>
                <c:pt idx="2215">
                  <c:v>0.00166223404255561</c:v>
                </c:pt>
                <c:pt idx="2216">
                  <c:v>0.0016622340425414</c:v>
                </c:pt>
                <c:pt idx="2217">
                  <c:v>0.00166223404255561</c:v>
                </c:pt>
                <c:pt idx="2218">
                  <c:v>0.00166223404255561</c:v>
                </c:pt>
                <c:pt idx="2219">
                  <c:v>0.00166223404255561</c:v>
                </c:pt>
                <c:pt idx="2220">
                  <c:v>0.00166223404255561</c:v>
                </c:pt>
                <c:pt idx="2221">
                  <c:v>0.00166223404255561</c:v>
                </c:pt>
                <c:pt idx="2222">
                  <c:v>0.0016622340425414</c:v>
                </c:pt>
                <c:pt idx="2223">
                  <c:v>0.00166223404255561</c:v>
                </c:pt>
                <c:pt idx="2224">
                  <c:v>0.00166223404255561</c:v>
                </c:pt>
                <c:pt idx="2225">
                  <c:v>0.00166223404255561</c:v>
                </c:pt>
                <c:pt idx="2226">
                  <c:v>0.00166223404255561</c:v>
                </c:pt>
                <c:pt idx="2227">
                  <c:v>0.00166223404255561</c:v>
                </c:pt>
                <c:pt idx="2228">
                  <c:v>0.0016622340425414</c:v>
                </c:pt>
                <c:pt idx="2229">
                  <c:v>0.00166223404255561</c:v>
                </c:pt>
                <c:pt idx="2230">
                  <c:v>0.00166223404255561</c:v>
                </c:pt>
                <c:pt idx="2231">
                  <c:v>0.00166223404255561</c:v>
                </c:pt>
                <c:pt idx="2232">
                  <c:v>0.00166223404255561</c:v>
                </c:pt>
                <c:pt idx="2233">
                  <c:v>0.00166223404255561</c:v>
                </c:pt>
                <c:pt idx="2234">
                  <c:v>0.0016622340425414</c:v>
                </c:pt>
                <c:pt idx="2235">
                  <c:v>0.00166223404255561</c:v>
                </c:pt>
                <c:pt idx="2236">
                  <c:v>0.00166223404255561</c:v>
                </c:pt>
                <c:pt idx="2237">
                  <c:v>0.00166223404255561</c:v>
                </c:pt>
                <c:pt idx="2238">
                  <c:v>0.00158308004053254</c:v>
                </c:pt>
                <c:pt idx="2239">
                  <c:v>0.00158308004051833</c:v>
                </c:pt>
                <c:pt idx="2240">
                  <c:v>0.00158308004053254</c:v>
                </c:pt>
                <c:pt idx="2241">
                  <c:v>0.00158308004051833</c:v>
                </c:pt>
                <c:pt idx="2242">
                  <c:v>0.00158308004053254</c:v>
                </c:pt>
                <c:pt idx="2243">
                  <c:v>0.00158308004053254</c:v>
                </c:pt>
                <c:pt idx="2244">
                  <c:v>0.00158308004051833</c:v>
                </c:pt>
                <c:pt idx="2245">
                  <c:v>0.00158308004053254</c:v>
                </c:pt>
                <c:pt idx="2246">
                  <c:v>0.00158308004051833</c:v>
                </c:pt>
                <c:pt idx="2247">
                  <c:v>0.00158308004053254</c:v>
                </c:pt>
                <c:pt idx="2248">
                  <c:v>0.00158308004053254</c:v>
                </c:pt>
                <c:pt idx="2249">
                  <c:v>0.00158308004051833</c:v>
                </c:pt>
                <c:pt idx="2250">
                  <c:v>0.00158308004053254</c:v>
                </c:pt>
                <c:pt idx="2251">
                  <c:v>0.00158308004051833</c:v>
                </c:pt>
                <c:pt idx="2252">
                  <c:v>0.00158308004053254</c:v>
                </c:pt>
                <c:pt idx="2253">
                  <c:v>0.00158308004053254</c:v>
                </c:pt>
                <c:pt idx="2254">
                  <c:v>0.00158308004051833</c:v>
                </c:pt>
                <c:pt idx="2255">
                  <c:v>0.00158308004053254</c:v>
                </c:pt>
                <c:pt idx="2256">
                  <c:v>0.00158308004051833</c:v>
                </c:pt>
                <c:pt idx="2257">
                  <c:v>0.00158308004053254</c:v>
                </c:pt>
                <c:pt idx="2258">
                  <c:v>0.00158308004053254</c:v>
                </c:pt>
                <c:pt idx="2259">
                  <c:v>0.00158308004051833</c:v>
                </c:pt>
                <c:pt idx="2260">
                  <c:v>0.00158308004053254</c:v>
                </c:pt>
                <c:pt idx="2261">
                  <c:v>0.00158308004051833</c:v>
                </c:pt>
                <c:pt idx="2262">
                  <c:v>0.00158308004053254</c:v>
                </c:pt>
                <c:pt idx="2263">
                  <c:v>0.00158308004053254</c:v>
                </c:pt>
                <c:pt idx="2264">
                  <c:v>0.00158308004051833</c:v>
                </c:pt>
                <c:pt idx="2265">
                  <c:v>0.00158308004053254</c:v>
                </c:pt>
                <c:pt idx="2266">
                  <c:v>0.00158308004051833</c:v>
                </c:pt>
                <c:pt idx="2267">
                  <c:v>0.00158308004053254</c:v>
                </c:pt>
                <c:pt idx="2268">
                  <c:v>0.00158308004053254</c:v>
                </c:pt>
                <c:pt idx="2269">
                  <c:v>0.00158308004051833</c:v>
                </c:pt>
                <c:pt idx="2270">
                  <c:v>0.00158308004053254</c:v>
                </c:pt>
                <c:pt idx="2271">
                  <c:v>0.00158308004051833</c:v>
                </c:pt>
                <c:pt idx="2272">
                  <c:v>0.00158308004053254</c:v>
                </c:pt>
                <c:pt idx="2273">
                  <c:v>0.00158308004053254</c:v>
                </c:pt>
                <c:pt idx="2274">
                  <c:v>0.00158308004051833</c:v>
                </c:pt>
                <c:pt idx="2275">
                  <c:v>0.00158308004053254</c:v>
                </c:pt>
                <c:pt idx="2276">
                  <c:v>0.00158308004051833</c:v>
                </c:pt>
                <c:pt idx="2277">
                  <c:v>0.00158308004053254</c:v>
                </c:pt>
                <c:pt idx="2278">
                  <c:v>0.00158308004053254</c:v>
                </c:pt>
                <c:pt idx="2279">
                  <c:v>0.00158308004051833</c:v>
                </c:pt>
                <c:pt idx="2280">
                  <c:v>0.00158308004053254</c:v>
                </c:pt>
                <c:pt idx="2281">
                  <c:v>0.00158308004051833</c:v>
                </c:pt>
                <c:pt idx="2282">
                  <c:v>0.00158308004053254</c:v>
                </c:pt>
                <c:pt idx="2283">
                  <c:v>0.00158308004053254</c:v>
                </c:pt>
                <c:pt idx="2284">
                  <c:v>0.00158308004051833</c:v>
                </c:pt>
                <c:pt idx="2285">
                  <c:v>0.00158308004053254</c:v>
                </c:pt>
                <c:pt idx="2286">
                  <c:v>0.00158308004051833</c:v>
                </c:pt>
                <c:pt idx="2287">
                  <c:v>0.00158308004053254</c:v>
                </c:pt>
                <c:pt idx="2288">
                  <c:v>0.00158308004053254</c:v>
                </c:pt>
                <c:pt idx="2289">
                  <c:v>0.00158308004051833</c:v>
                </c:pt>
                <c:pt idx="2290">
                  <c:v>0.00158308004053254</c:v>
                </c:pt>
                <c:pt idx="2291">
                  <c:v>0.00158308004051833</c:v>
                </c:pt>
                <c:pt idx="2292">
                  <c:v>0.00158308004053254</c:v>
                </c:pt>
                <c:pt idx="2293">
                  <c:v>0.00158308004053254</c:v>
                </c:pt>
                <c:pt idx="2294">
                  <c:v>0.00158308004051833</c:v>
                </c:pt>
                <c:pt idx="2295">
                  <c:v>0.00158308004053254</c:v>
                </c:pt>
                <c:pt idx="2296">
                  <c:v>0.00158308004051833</c:v>
                </c:pt>
                <c:pt idx="2297">
                  <c:v>0.00158308004053254</c:v>
                </c:pt>
                <c:pt idx="2298">
                  <c:v>0.00158308004053254</c:v>
                </c:pt>
                <c:pt idx="2299">
                  <c:v>0.00158308004051833</c:v>
                </c:pt>
                <c:pt idx="2300">
                  <c:v>0.00158308004053254</c:v>
                </c:pt>
                <c:pt idx="2301">
                  <c:v>0.00158308004051833</c:v>
                </c:pt>
                <c:pt idx="2302">
                  <c:v>0.00158308004053254</c:v>
                </c:pt>
                <c:pt idx="2303">
                  <c:v>0.00158308004053254</c:v>
                </c:pt>
                <c:pt idx="2304">
                  <c:v>0.00158308004051833</c:v>
                </c:pt>
                <c:pt idx="2305">
                  <c:v>0.00158308004053254</c:v>
                </c:pt>
                <c:pt idx="2306">
                  <c:v>0.00158308004051833</c:v>
                </c:pt>
                <c:pt idx="2307">
                  <c:v>0.00158308004053254</c:v>
                </c:pt>
                <c:pt idx="2308">
                  <c:v>0.00158308004053254</c:v>
                </c:pt>
                <c:pt idx="2309">
                  <c:v>0.00158308004051833</c:v>
                </c:pt>
                <c:pt idx="2310">
                  <c:v>0.00158308004053254</c:v>
                </c:pt>
                <c:pt idx="2311">
                  <c:v>0.00158308004051833</c:v>
                </c:pt>
                <c:pt idx="2312">
                  <c:v>0.00158308004053254</c:v>
                </c:pt>
                <c:pt idx="2313">
                  <c:v>0.00158308004053254</c:v>
                </c:pt>
                <c:pt idx="2314">
                  <c:v>0.00158308004051833</c:v>
                </c:pt>
                <c:pt idx="2315">
                  <c:v>0.00158308004053254</c:v>
                </c:pt>
                <c:pt idx="2316">
                  <c:v>0.00158308004051833</c:v>
                </c:pt>
                <c:pt idx="2317">
                  <c:v>0.00158308004053254</c:v>
                </c:pt>
                <c:pt idx="2318">
                  <c:v>0.00158308004053254</c:v>
                </c:pt>
                <c:pt idx="2319">
                  <c:v>0.00158308004051833</c:v>
                </c:pt>
                <c:pt idx="2320">
                  <c:v>0.00158308004053254</c:v>
                </c:pt>
                <c:pt idx="2321">
                  <c:v>0.00158308004051833</c:v>
                </c:pt>
                <c:pt idx="2322">
                  <c:v>0.00158308004053254</c:v>
                </c:pt>
                <c:pt idx="2323">
                  <c:v>0.00158308004053254</c:v>
                </c:pt>
                <c:pt idx="2324">
                  <c:v>0.00158308004051833</c:v>
                </c:pt>
                <c:pt idx="2325">
                  <c:v>0.00158308004053254</c:v>
                </c:pt>
                <c:pt idx="2326">
                  <c:v>0.00158308004051833</c:v>
                </c:pt>
                <c:pt idx="2327">
                  <c:v>0.00158308004053254</c:v>
                </c:pt>
                <c:pt idx="2328">
                  <c:v>0.00158308004053254</c:v>
                </c:pt>
                <c:pt idx="2329">
                  <c:v>0.00158308004051833</c:v>
                </c:pt>
                <c:pt idx="2330">
                  <c:v>0.00158308004053254</c:v>
                </c:pt>
                <c:pt idx="2331">
                  <c:v>0.00158308004051833</c:v>
                </c:pt>
                <c:pt idx="2332">
                  <c:v>0.00158308004053254</c:v>
                </c:pt>
                <c:pt idx="2333">
                  <c:v>0.00150392603849525</c:v>
                </c:pt>
                <c:pt idx="2334">
                  <c:v>0.00150392603850946</c:v>
                </c:pt>
                <c:pt idx="2335">
                  <c:v>0.00150392603849525</c:v>
                </c:pt>
                <c:pt idx="2336">
                  <c:v>0.00150392603849525</c:v>
                </c:pt>
                <c:pt idx="2337">
                  <c:v>0.00150392603850946</c:v>
                </c:pt>
                <c:pt idx="2338">
                  <c:v>0.00150392603849525</c:v>
                </c:pt>
                <c:pt idx="2339">
                  <c:v>0.00150392603849525</c:v>
                </c:pt>
                <c:pt idx="2340">
                  <c:v>0.00150392603850946</c:v>
                </c:pt>
                <c:pt idx="2341">
                  <c:v>0.00150392603849525</c:v>
                </c:pt>
                <c:pt idx="2342">
                  <c:v>0.00150392603850946</c:v>
                </c:pt>
                <c:pt idx="2343">
                  <c:v>0.00150392603849525</c:v>
                </c:pt>
                <c:pt idx="2344">
                  <c:v>0.00150392603849525</c:v>
                </c:pt>
                <c:pt idx="2345">
                  <c:v>0.00150392603850946</c:v>
                </c:pt>
                <c:pt idx="2346">
                  <c:v>0.00150392603849525</c:v>
                </c:pt>
                <c:pt idx="2347">
                  <c:v>0.00150392603849525</c:v>
                </c:pt>
                <c:pt idx="2348">
                  <c:v>0.00150392603850946</c:v>
                </c:pt>
                <c:pt idx="2349">
                  <c:v>0.00150392603849525</c:v>
                </c:pt>
                <c:pt idx="2350">
                  <c:v>0.00150392603850946</c:v>
                </c:pt>
                <c:pt idx="2351">
                  <c:v>0.00150392603849525</c:v>
                </c:pt>
                <c:pt idx="2352">
                  <c:v>0.00150392603849525</c:v>
                </c:pt>
                <c:pt idx="2353">
                  <c:v>0.00150392603850946</c:v>
                </c:pt>
                <c:pt idx="2354">
                  <c:v>0.00150392603849525</c:v>
                </c:pt>
                <c:pt idx="2355">
                  <c:v>0.00150392603849525</c:v>
                </c:pt>
                <c:pt idx="2356">
                  <c:v>0.00150392603850946</c:v>
                </c:pt>
                <c:pt idx="2357">
                  <c:v>0.00150392603849525</c:v>
                </c:pt>
                <c:pt idx="2358">
                  <c:v>0.00150392603850946</c:v>
                </c:pt>
                <c:pt idx="2359">
                  <c:v>0.00150392603849525</c:v>
                </c:pt>
                <c:pt idx="2360">
                  <c:v>0.00150392603849525</c:v>
                </c:pt>
                <c:pt idx="2361">
                  <c:v>0.00150392603850946</c:v>
                </c:pt>
                <c:pt idx="2362">
                  <c:v>0.00150392603849525</c:v>
                </c:pt>
                <c:pt idx="2363">
                  <c:v>0.00150392603849525</c:v>
                </c:pt>
                <c:pt idx="2364">
                  <c:v>0.00150392603850946</c:v>
                </c:pt>
                <c:pt idx="2365">
                  <c:v>0.00150392603849525</c:v>
                </c:pt>
                <c:pt idx="2366">
                  <c:v>0.00150392603849525</c:v>
                </c:pt>
                <c:pt idx="2367">
                  <c:v>0.00150392603850946</c:v>
                </c:pt>
                <c:pt idx="2368">
                  <c:v>0.00150392603849525</c:v>
                </c:pt>
                <c:pt idx="2369">
                  <c:v>0.00150392603850946</c:v>
                </c:pt>
                <c:pt idx="2370">
                  <c:v>0.00150392603849525</c:v>
                </c:pt>
                <c:pt idx="2371">
                  <c:v>0.00150392603849525</c:v>
                </c:pt>
                <c:pt idx="2372">
                  <c:v>0.00150392603850946</c:v>
                </c:pt>
                <c:pt idx="2373">
                  <c:v>0.00150392603849525</c:v>
                </c:pt>
                <c:pt idx="2374">
                  <c:v>0.00150392603849525</c:v>
                </c:pt>
                <c:pt idx="2375">
                  <c:v>0.00150392603850946</c:v>
                </c:pt>
                <c:pt idx="2376">
                  <c:v>0.00150392603849525</c:v>
                </c:pt>
                <c:pt idx="2377">
                  <c:v>0.00150392603850946</c:v>
                </c:pt>
                <c:pt idx="2378">
                  <c:v>0.00150392603849525</c:v>
                </c:pt>
                <c:pt idx="2379">
                  <c:v>0.00150392603849525</c:v>
                </c:pt>
                <c:pt idx="2380">
                  <c:v>0.00150392603850946</c:v>
                </c:pt>
                <c:pt idx="2381">
                  <c:v>0.00150392603849525</c:v>
                </c:pt>
                <c:pt idx="2382">
                  <c:v>0.00150392603849525</c:v>
                </c:pt>
                <c:pt idx="2383">
                  <c:v>0.00150392603850946</c:v>
                </c:pt>
                <c:pt idx="2384">
                  <c:v>0.00150392603849525</c:v>
                </c:pt>
                <c:pt idx="2385">
                  <c:v>0.00150392603850946</c:v>
                </c:pt>
                <c:pt idx="2386">
                  <c:v>0.00150392603849525</c:v>
                </c:pt>
                <c:pt idx="2387">
                  <c:v>0.00150392603849525</c:v>
                </c:pt>
                <c:pt idx="2388">
                  <c:v>0.00150392603850946</c:v>
                </c:pt>
                <c:pt idx="2389">
                  <c:v>0.00150392603849525</c:v>
                </c:pt>
                <c:pt idx="2390">
                  <c:v>0.00150392603849525</c:v>
                </c:pt>
                <c:pt idx="2391">
                  <c:v>0.00150392603850946</c:v>
                </c:pt>
                <c:pt idx="2392">
                  <c:v>0.00150392603849525</c:v>
                </c:pt>
                <c:pt idx="2393">
                  <c:v>0.00150392603849525</c:v>
                </c:pt>
                <c:pt idx="2394">
                  <c:v>0.00150392603850946</c:v>
                </c:pt>
                <c:pt idx="2395">
                  <c:v>0.00150392603849525</c:v>
                </c:pt>
                <c:pt idx="2396">
                  <c:v>0.00150392603850946</c:v>
                </c:pt>
                <c:pt idx="2397">
                  <c:v>0.00150392603849525</c:v>
                </c:pt>
                <c:pt idx="2398">
                  <c:v>0.00150392603849525</c:v>
                </c:pt>
                <c:pt idx="2399">
                  <c:v>0.00150392603850946</c:v>
                </c:pt>
                <c:pt idx="2400">
                  <c:v>0.00150392603849525</c:v>
                </c:pt>
                <c:pt idx="2401">
                  <c:v>0.00150392603849525</c:v>
                </c:pt>
                <c:pt idx="2402">
                  <c:v>0.00150392603850946</c:v>
                </c:pt>
                <c:pt idx="2403">
                  <c:v>0.00150392603849525</c:v>
                </c:pt>
                <c:pt idx="2404">
                  <c:v>0.00150392603850946</c:v>
                </c:pt>
                <c:pt idx="2405">
                  <c:v>0.00150392603849525</c:v>
                </c:pt>
                <c:pt idx="2406">
                  <c:v>0.00150392603849525</c:v>
                </c:pt>
                <c:pt idx="2407">
                  <c:v>0.00150392603850946</c:v>
                </c:pt>
                <c:pt idx="2408">
                  <c:v>0.00150392603849525</c:v>
                </c:pt>
                <c:pt idx="2409">
                  <c:v>0.00150392603849525</c:v>
                </c:pt>
                <c:pt idx="2410">
                  <c:v>0.00150392603850946</c:v>
                </c:pt>
                <c:pt idx="2411">
                  <c:v>0.00150392603849525</c:v>
                </c:pt>
                <c:pt idx="2412">
                  <c:v>0.00150392603849525</c:v>
                </c:pt>
                <c:pt idx="2413">
                  <c:v>0.00150392603850946</c:v>
                </c:pt>
                <c:pt idx="2414">
                  <c:v>0.00150392603849525</c:v>
                </c:pt>
                <c:pt idx="2415">
                  <c:v>0.00150392603850946</c:v>
                </c:pt>
                <c:pt idx="2416">
                  <c:v>0.00150392603849525</c:v>
                </c:pt>
                <c:pt idx="2417">
                  <c:v>0.00150392603849525</c:v>
                </c:pt>
                <c:pt idx="2418">
                  <c:v>0.00150392603850946</c:v>
                </c:pt>
                <c:pt idx="2419">
                  <c:v>0.00150392603849525</c:v>
                </c:pt>
                <c:pt idx="2420">
                  <c:v>0.00150392603849525</c:v>
                </c:pt>
                <c:pt idx="2421">
                  <c:v>0.00150392603850946</c:v>
                </c:pt>
                <c:pt idx="2422">
                  <c:v>0.00150392603849525</c:v>
                </c:pt>
                <c:pt idx="2423">
                  <c:v>0.00150392603850946</c:v>
                </c:pt>
                <c:pt idx="2424">
                  <c:v>0.00150392603849525</c:v>
                </c:pt>
                <c:pt idx="2425">
                  <c:v>0.00150392603849525</c:v>
                </c:pt>
                <c:pt idx="2426">
                  <c:v>0.00150392603850946</c:v>
                </c:pt>
                <c:pt idx="2427">
                  <c:v>0.00150392603849525</c:v>
                </c:pt>
                <c:pt idx="2428">
                  <c:v>0.00150392603849525</c:v>
                </c:pt>
                <c:pt idx="2429">
                  <c:v>0.00150392603850946</c:v>
                </c:pt>
                <c:pt idx="2430">
                  <c:v>0.00150392603849525</c:v>
                </c:pt>
                <c:pt idx="2431">
                  <c:v>0.00150392603850946</c:v>
                </c:pt>
                <c:pt idx="2432">
                  <c:v>0.00150392603849525</c:v>
                </c:pt>
                <c:pt idx="2433">
                  <c:v>0.00150392603849525</c:v>
                </c:pt>
                <c:pt idx="2434">
                  <c:v>0.00150392603850946</c:v>
                </c:pt>
                <c:pt idx="2435">
                  <c:v>0.00150392603849525</c:v>
                </c:pt>
                <c:pt idx="2436">
                  <c:v>0.00142477203647218</c:v>
                </c:pt>
                <c:pt idx="2437">
                  <c:v>0.00142477203647218</c:v>
                </c:pt>
                <c:pt idx="2438">
                  <c:v>0.00142477203647218</c:v>
                </c:pt>
                <c:pt idx="2439">
                  <c:v>0.00142477203648639</c:v>
                </c:pt>
                <c:pt idx="2440">
                  <c:v>0.00142477203647218</c:v>
                </c:pt>
                <c:pt idx="2441">
                  <c:v>0.00142477203647218</c:v>
                </c:pt>
                <c:pt idx="2442">
                  <c:v>0.00142477203647218</c:v>
                </c:pt>
                <c:pt idx="2443">
                  <c:v>0.00142477203647218</c:v>
                </c:pt>
                <c:pt idx="2444">
                  <c:v>0.00142477203647218</c:v>
                </c:pt>
                <c:pt idx="2445">
                  <c:v>0.00142477203647218</c:v>
                </c:pt>
                <c:pt idx="2446">
                  <c:v>0.00142477203648639</c:v>
                </c:pt>
                <c:pt idx="2447">
                  <c:v>0.00142477203647218</c:v>
                </c:pt>
                <c:pt idx="2448">
                  <c:v>0.00142477203647218</c:v>
                </c:pt>
                <c:pt idx="2449">
                  <c:v>0.00142477203647218</c:v>
                </c:pt>
                <c:pt idx="2450">
                  <c:v>0.00142477203647218</c:v>
                </c:pt>
                <c:pt idx="2451">
                  <c:v>0.00142477203647218</c:v>
                </c:pt>
                <c:pt idx="2452">
                  <c:v>0.00142477203647218</c:v>
                </c:pt>
                <c:pt idx="2453">
                  <c:v>0.00142477203648639</c:v>
                </c:pt>
                <c:pt idx="2454">
                  <c:v>0.00142477203647218</c:v>
                </c:pt>
                <c:pt idx="2455">
                  <c:v>0.00142477203647218</c:v>
                </c:pt>
                <c:pt idx="2456">
                  <c:v>0.00142477203647218</c:v>
                </c:pt>
                <c:pt idx="2457">
                  <c:v>0.00142477203647218</c:v>
                </c:pt>
                <c:pt idx="2458">
                  <c:v>0.00142477203647218</c:v>
                </c:pt>
                <c:pt idx="2459">
                  <c:v>0.00142477203647218</c:v>
                </c:pt>
                <c:pt idx="2460">
                  <c:v>0.00142477203647218</c:v>
                </c:pt>
                <c:pt idx="2461">
                  <c:v>0.00142477203648639</c:v>
                </c:pt>
                <c:pt idx="2462">
                  <c:v>0.00142477203647218</c:v>
                </c:pt>
                <c:pt idx="2463">
                  <c:v>0.00142477203647218</c:v>
                </c:pt>
                <c:pt idx="2464">
                  <c:v>0.00142477203647218</c:v>
                </c:pt>
                <c:pt idx="2465">
                  <c:v>0.00142477203647218</c:v>
                </c:pt>
                <c:pt idx="2466">
                  <c:v>0.00142477203647218</c:v>
                </c:pt>
                <c:pt idx="2467">
                  <c:v>0.00142477203647218</c:v>
                </c:pt>
                <c:pt idx="2468">
                  <c:v>0.00142477203648639</c:v>
                </c:pt>
                <c:pt idx="2469">
                  <c:v>0.00142477203647218</c:v>
                </c:pt>
                <c:pt idx="2470">
                  <c:v>0.00142477203647218</c:v>
                </c:pt>
                <c:pt idx="2471">
                  <c:v>0.00142477203647218</c:v>
                </c:pt>
                <c:pt idx="2472">
                  <c:v>0.00142477203647218</c:v>
                </c:pt>
                <c:pt idx="2473">
                  <c:v>0.00142477203647218</c:v>
                </c:pt>
                <c:pt idx="2474">
                  <c:v>0.00142477203647218</c:v>
                </c:pt>
                <c:pt idx="2475">
                  <c:v>0.00142477203648639</c:v>
                </c:pt>
                <c:pt idx="2476">
                  <c:v>0.00142477203647218</c:v>
                </c:pt>
                <c:pt idx="2477">
                  <c:v>0.00142477203647218</c:v>
                </c:pt>
                <c:pt idx="2478">
                  <c:v>0.00142477203647218</c:v>
                </c:pt>
                <c:pt idx="2479">
                  <c:v>0.00142477203647218</c:v>
                </c:pt>
                <c:pt idx="2480">
                  <c:v>0.00142477203647218</c:v>
                </c:pt>
                <c:pt idx="2481">
                  <c:v>0.00142477203647218</c:v>
                </c:pt>
                <c:pt idx="2482">
                  <c:v>0.00142477203648639</c:v>
                </c:pt>
                <c:pt idx="2483">
                  <c:v>0.00142477203647218</c:v>
                </c:pt>
                <c:pt idx="2484">
                  <c:v>0.00142477203647218</c:v>
                </c:pt>
                <c:pt idx="2485">
                  <c:v>0.00142477203647218</c:v>
                </c:pt>
                <c:pt idx="2486">
                  <c:v>0.00142477203647218</c:v>
                </c:pt>
                <c:pt idx="2487">
                  <c:v>0.00142477203647218</c:v>
                </c:pt>
                <c:pt idx="2488">
                  <c:v>0.00142477203647218</c:v>
                </c:pt>
                <c:pt idx="2489">
                  <c:v>0.00142477203648639</c:v>
                </c:pt>
                <c:pt idx="2490">
                  <c:v>0.00142477203647218</c:v>
                </c:pt>
                <c:pt idx="2491">
                  <c:v>0.00142477203647218</c:v>
                </c:pt>
                <c:pt idx="2492">
                  <c:v>0.00142477203647218</c:v>
                </c:pt>
                <c:pt idx="2493">
                  <c:v>0.00142477203647218</c:v>
                </c:pt>
                <c:pt idx="2494">
                  <c:v>0.00142477203647218</c:v>
                </c:pt>
                <c:pt idx="2495">
                  <c:v>0.00142477203647218</c:v>
                </c:pt>
                <c:pt idx="2496">
                  <c:v>0.00142477203648639</c:v>
                </c:pt>
                <c:pt idx="2497">
                  <c:v>0.00142477203647218</c:v>
                </c:pt>
                <c:pt idx="2498">
                  <c:v>0.00142477203647218</c:v>
                </c:pt>
                <c:pt idx="2499">
                  <c:v>0.00142477203647218</c:v>
                </c:pt>
                <c:pt idx="2500">
                  <c:v>0.00142477203647218</c:v>
                </c:pt>
                <c:pt idx="2501">
                  <c:v>0.00142477203647218</c:v>
                </c:pt>
                <c:pt idx="2502">
                  <c:v>0.00142477203647218</c:v>
                </c:pt>
                <c:pt idx="2503">
                  <c:v>0.00142477203648639</c:v>
                </c:pt>
                <c:pt idx="2504">
                  <c:v>0.00142477203647218</c:v>
                </c:pt>
                <c:pt idx="2505">
                  <c:v>0.00142477203647218</c:v>
                </c:pt>
                <c:pt idx="2506">
                  <c:v>0.00142477203647218</c:v>
                </c:pt>
                <c:pt idx="2507">
                  <c:v>0.00142477203647218</c:v>
                </c:pt>
                <c:pt idx="2508">
                  <c:v>0.00142477203647218</c:v>
                </c:pt>
                <c:pt idx="2509">
                  <c:v>0.00142477203647218</c:v>
                </c:pt>
                <c:pt idx="2510">
                  <c:v>0.00142477203647218</c:v>
                </c:pt>
                <c:pt idx="2511">
                  <c:v>0.00142477203648639</c:v>
                </c:pt>
                <c:pt idx="2512">
                  <c:v>0.00142477203647218</c:v>
                </c:pt>
                <c:pt idx="2513">
                  <c:v>0.00142477203647218</c:v>
                </c:pt>
                <c:pt idx="2514">
                  <c:v>0.00142477203647218</c:v>
                </c:pt>
                <c:pt idx="2515">
                  <c:v>0.00142477203647218</c:v>
                </c:pt>
                <c:pt idx="2516">
                  <c:v>0.00142477203647218</c:v>
                </c:pt>
                <c:pt idx="2517">
                  <c:v>0.00142477203647218</c:v>
                </c:pt>
                <c:pt idx="2518">
                  <c:v>0.00142477203648639</c:v>
                </c:pt>
                <c:pt idx="2519">
                  <c:v>0.00142477203647218</c:v>
                </c:pt>
                <c:pt idx="2520">
                  <c:v>0.00142477203647218</c:v>
                </c:pt>
                <c:pt idx="2521">
                  <c:v>0.00142477203647218</c:v>
                </c:pt>
                <c:pt idx="2522">
                  <c:v>0.00142477203647218</c:v>
                </c:pt>
                <c:pt idx="2523">
                  <c:v>0.00142477203647218</c:v>
                </c:pt>
                <c:pt idx="2524">
                  <c:v>0.00142477203647218</c:v>
                </c:pt>
                <c:pt idx="2525">
                  <c:v>0.00142477203648639</c:v>
                </c:pt>
                <c:pt idx="2526">
                  <c:v>0.00142477203647218</c:v>
                </c:pt>
                <c:pt idx="2527">
                  <c:v>0.00142477203647218</c:v>
                </c:pt>
                <c:pt idx="2528">
                  <c:v>0.00142477203647218</c:v>
                </c:pt>
                <c:pt idx="2529">
                  <c:v>0.00142477203647218</c:v>
                </c:pt>
                <c:pt idx="2530">
                  <c:v>0.0013456180344491</c:v>
                </c:pt>
                <c:pt idx="2531">
                  <c:v>0.0013456180344491</c:v>
                </c:pt>
                <c:pt idx="2532">
                  <c:v>0.0013456180344491</c:v>
                </c:pt>
                <c:pt idx="2533">
                  <c:v>0.0013456180344491</c:v>
                </c:pt>
                <c:pt idx="2534">
                  <c:v>0.0013456180344491</c:v>
                </c:pt>
                <c:pt idx="2535">
                  <c:v>0.0013456180344491</c:v>
                </c:pt>
                <c:pt idx="2536">
                  <c:v>0.0013456180344491</c:v>
                </c:pt>
                <c:pt idx="2537">
                  <c:v>0.00134561803443489</c:v>
                </c:pt>
                <c:pt idx="2538">
                  <c:v>0.0013456180344491</c:v>
                </c:pt>
                <c:pt idx="2539">
                  <c:v>0.0013456180344491</c:v>
                </c:pt>
                <c:pt idx="2540">
                  <c:v>0.0013456180344491</c:v>
                </c:pt>
                <c:pt idx="2541">
                  <c:v>0.0013456180344491</c:v>
                </c:pt>
                <c:pt idx="2542">
                  <c:v>0.0013456180344491</c:v>
                </c:pt>
                <c:pt idx="2543">
                  <c:v>0.0013456180344491</c:v>
                </c:pt>
                <c:pt idx="2544">
                  <c:v>0.0013456180344491</c:v>
                </c:pt>
                <c:pt idx="2545">
                  <c:v>0.0013456180344491</c:v>
                </c:pt>
                <c:pt idx="2546">
                  <c:v>0.0013456180344491</c:v>
                </c:pt>
                <c:pt idx="2547">
                  <c:v>0.0013456180344491</c:v>
                </c:pt>
                <c:pt idx="2548">
                  <c:v>0.00134561803443489</c:v>
                </c:pt>
                <c:pt idx="2549">
                  <c:v>0.0013456180344491</c:v>
                </c:pt>
                <c:pt idx="2550">
                  <c:v>0.0013456180344491</c:v>
                </c:pt>
                <c:pt idx="2551">
                  <c:v>0.0013456180344491</c:v>
                </c:pt>
                <c:pt idx="2552">
                  <c:v>0.0013456180344491</c:v>
                </c:pt>
                <c:pt idx="2553">
                  <c:v>0.0013456180344491</c:v>
                </c:pt>
                <c:pt idx="2554">
                  <c:v>0.0013456180344491</c:v>
                </c:pt>
                <c:pt idx="2555">
                  <c:v>0.0013456180344491</c:v>
                </c:pt>
                <c:pt idx="2556">
                  <c:v>0.0013456180344491</c:v>
                </c:pt>
                <c:pt idx="2557">
                  <c:v>0.0013456180344491</c:v>
                </c:pt>
                <c:pt idx="2558">
                  <c:v>0.0013456180344491</c:v>
                </c:pt>
                <c:pt idx="2559">
                  <c:v>0.00134561803443489</c:v>
                </c:pt>
                <c:pt idx="2560">
                  <c:v>0.0013456180344491</c:v>
                </c:pt>
                <c:pt idx="2561">
                  <c:v>0.0013456180344491</c:v>
                </c:pt>
                <c:pt idx="2562">
                  <c:v>0.0013456180344491</c:v>
                </c:pt>
                <c:pt idx="2563">
                  <c:v>0.0013456180344491</c:v>
                </c:pt>
                <c:pt idx="2564">
                  <c:v>0.0013456180344491</c:v>
                </c:pt>
                <c:pt idx="2565">
                  <c:v>0.0013456180344491</c:v>
                </c:pt>
                <c:pt idx="2566">
                  <c:v>0.0013456180344491</c:v>
                </c:pt>
                <c:pt idx="2567">
                  <c:v>0.0013456180344491</c:v>
                </c:pt>
                <c:pt idx="2568">
                  <c:v>0.0013456180344491</c:v>
                </c:pt>
                <c:pt idx="2569">
                  <c:v>0.0013456180344491</c:v>
                </c:pt>
                <c:pt idx="2570">
                  <c:v>0.00134561803443489</c:v>
                </c:pt>
                <c:pt idx="2571">
                  <c:v>0.0013456180344491</c:v>
                </c:pt>
                <c:pt idx="2572">
                  <c:v>0.0013456180344491</c:v>
                </c:pt>
                <c:pt idx="2573">
                  <c:v>0.0013456180344491</c:v>
                </c:pt>
                <c:pt idx="2574">
                  <c:v>0.0013456180344491</c:v>
                </c:pt>
                <c:pt idx="2575">
                  <c:v>0.0013456180344491</c:v>
                </c:pt>
                <c:pt idx="2576">
                  <c:v>0.0013456180344491</c:v>
                </c:pt>
                <c:pt idx="2577">
                  <c:v>0.0013456180344491</c:v>
                </c:pt>
                <c:pt idx="2578">
                  <c:v>0.0013456180344491</c:v>
                </c:pt>
                <c:pt idx="2579">
                  <c:v>0.0013456180344491</c:v>
                </c:pt>
                <c:pt idx="2580">
                  <c:v>0.0013456180344491</c:v>
                </c:pt>
                <c:pt idx="2581">
                  <c:v>0.00134561803443489</c:v>
                </c:pt>
                <c:pt idx="2582">
                  <c:v>0.0013456180344491</c:v>
                </c:pt>
                <c:pt idx="2583">
                  <c:v>0.0013456180344491</c:v>
                </c:pt>
                <c:pt idx="2584">
                  <c:v>0.0013456180344491</c:v>
                </c:pt>
                <c:pt idx="2585">
                  <c:v>0.0013456180344491</c:v>
                </c:pt>
                <c:pt idx="2586">
                  <c:v>0.0013456180344491</c:v>
                </c:pt>
                <c:pt idx="2587">
                  <c:v>0.0013456180344491</c:v>
                </c:pt>
                <c:pt idx="2588">
                  <c:v>0.0013456180344491</c:v>
                </c:pt>
                <c:pt idx="2589">
                  <c:v>0.0013456180344491</c:v>
                </c:pt>
                <c:pt idx="2590">
                  <c:v>0.0013456180344491</c:v>
                </c:pt>
                <c:pt idx="2591">
                  <c:v>0.0013456180344491</c:v>
                </c:pt>
                <c:pt idx="2592">
                  <c:v>0.00134561803443489</c:v>
                </c:pt>
                <c:pt idx="2593">
                  <c:v>0.0013456180344491</c:v>
                </c:pt>
                <c:pt idx="2594">
                  <c:v>0.0013456180344491</c:v>
                </c:pt>
                <c:pt idx="2595">
                  <c:v>0.0013456180344491</c:v>
                </c:pt>
                <c:pt idx="2596">
                  <c:v>0.0013456180344491</c:v>
                </c:pt>
                <c:pt idx="2597">
                  <c:v>0.0013456180344491</c:v>
                </c:pt>
                <c:pt idx="2598">
                  <c:v>0.0013456180344491</c:v>
                </c:pt>
                <c:pt idx="2599">
                  <c:v>0.0013456180344491</c:v>
                </c:pt>
                <c:pt idx="2600">
                  <c:v>0.0013456180344491</c:v>
                </c:pt>
                <c:pt idx="2601">
                  <c:v>0.0013456180344491</c:v>
                </c:pt>
                <c:pt idx="2602">
                  <c:v>0.0013456180344491</c:v>
                </c:pt>
                <c:pt idx="2603">
                  <c:v>0.00134561803443489</c:v>
                </c:pt>
                <c:pt idx="2604">
                  <c:v>0.0013456180344491</c:v>
                </c:pt>
                <c:pt idx="2605">
                  <c:v>0.0013456180344491</c:v>
                </c:pt>
                <c:pt idx="2606">
                  <c:v>0.0013456180344491</c:v>
                </c:pt>
                <c:pt idx="2607">
                  <c:v>0.0013456180344491</c:v>
                </c:pt>
                <c:pt idx="2608">
                  <c:v>0.0013456180344491</c:v>
                </c:pt>
                <c:pt idx="2609">
                  <c:v>0.0013456180344491</c:v>
                </c:pt>
                <c:pt idx="2610">
                  <c:v>0.0013456180344491</c:v>
                </c:pt>
                <c:pt idx="2611">
                  <c:v>0.0013456180344491</c:v>
                </c:pt>
                <c:pt idx="2612">
                  <c:v>0.0013456180344491</c:v>
                </c:pt>
                <c:pt idx="2613">
                  <c:v>0.0013456180344491</c:v>
                </c:pt>
                <c:pt idx="2614">
                  <c:v>0.00134561803443489</c:v>
                </c:pt>
                <c:pt idx="2615">
                  <c:v>0.0013456180344491</c:v>
                </c:pt>
                <c:pt idx="2616">
                  <c:v>0.0013456180344491</c:v>
                </c:pt>
                <c:pt idx="2617">
                  <c:v>0.0013456180344491</c:v>
                </c:pt>
                <c:pt idx="2618">
                  <c:v>0.0013456180344491</c:v>
                </c:pt>
                <c:pt idx="2619">
                  <c:v>0.0013456180344491</c:v>
                </c:pt>
                <c:pt idx="2620">
                  <c:v>0.0013456180344491</c:v>
                </c:pt>
                <c:pt idx="2621">
                  <c:v>0.0013456180344491</c:v>
                </c:pt>
                <c:pt idx="2622">
                  <c:v>0.0013456180344491</c:v>
                </c:pt>
                <c:pt idx="2623">
                  <c:v>0.0013456180344491</c:v>
                </c:pt>
                <c:pt idx="2624">
                  <c:v>0.0013456180344491</c:v>
                </c:pt>
                <c:pt idx="2625">
                  <c:v>0.00134561803443489</c:v>
                </c:pt>
                <c:pt idx="2626">
                  <c:v>0.0013456180344491</c:v>
                </c:pt>
                <c:pt idx="2627">
                  <c:v>0.0013456180344491</c:v>
                </c:pt>
                <c:pt idx="2628">
                  <c:v>0.0013456180344491</c:v>
                </c:pt>
                <c:pt idx="2629">
                  <c:v>0.0013456180344491</c:v>
                </c:pt>
                <c:pt idx="2630">
                  <c:v>0.0013456180344491</c:v>
                </c:pt>
                <c:pt idx="2631">
                  <c:v>0.0013456180344491</c:v>
                </c:pt>
                <c:pt idx="2632">
                  <c:v>0.0013456180344491</c:v>
                </c:pt>
                <c:pt idx="2633">
                  <c:v>0.0013456180344491</c:v>
                </c:pt>
                <c:pt idx="2634">
                  <c:v>0.0013456180344491</c:v>
                </c:pt>
                <c:pt idx="2635">
                  <c:v>0.0013456180344491</c:v>
                </c:pt>
                <c:pt idx="2636">
                  <c:v>0.00134561803443489</c:v>
                </c:pt>
                <c:pt idx="2637">
                  <c:v>0.0013456180344491</c:v>
                </c:pt>
                <c:pt idx="2638">
                  <c:v>0.0013456180344491</c:v>
                </c:pt>
                <c:pt idx="2639">
                  <c:v>0.0013456180344491</c:v>
                </c:pt>
                <c:pt idx="2640">
                  <c:v>0.0013456180344491</c:v>
                </c:pt>
                <c:pt idx="2641">
                  <c:v>0.0013456180344491</c:v>
                </c:pt>
                <c:pt idx="2642">
                  <c:v>0.0013456180344491</c:v>
                </c:pt>
                <c:pt idx="2643">
                  <c:v>0.00126646403242603</c:v>
                </c:pt>
                <c:pt idx="2644">
                  <c:v>0.00126646403241182</c:v>
                </c:pt>
                <c:pt idx="2645">
                  <c:v>0.00126646403242603</c:v>
                </c:pt>
                <c:pt idx="2646">
                  <c:v>0.00126646403242603</c:v>
                </c:pt>
                <c:pt idx="2647">
                  <c:v>0.00126646403241182</c:v>
                </c:pt>
                <c:pt idx="2648">
                  <c:v>0.00126646403242603</c:v>
                </c:pt>
                <c:pt idx="2649">
                  <c:v>0.00126646403242603</c:v>
                </c:pt>
                <c:pt idx="2650">
                  <c:v>0.00126646403241182</c:v>
                </c:pt>
                <c:pt idx="2651">
                  <c:v>0.00126646403242603</c:v>
                </c:pt>
                <c:pt idx="2652">
                  <c:v>0.00126646403242603</c:v>
                </c:pt>
                <c:pt idx="2653">
                  <c:v>0.00126646403241182</c:v>
                </c:pt>
                <c:pt idx="2654">
                  <c:v>0.00126646403242603</c:v>
                </c:pt>
                <c:pt idx="2655">
                  <c:v>0.00126646403242603</c:v>
                </c:pt>
                <c:pt idx="2656">
                  <c:v>0.00126646403241182</c:v>
                </c:pt>
                <c:pt idx="2657">
                  <c:v>0.00126646403242603</c:v>
                </c:pt>
                <c:pt idx="2658">
                  <c:v>0.00126646403242603</c:v>
                </c:pt>
                <c:pt idx="2659">
                  <c:v>0.00126646403242603</c:v>
                </c:pt>
                <c:pt idx="2660">
                  <c:v>0.00126646403241182</c:v>
                </c:pt>
                <c:pt idx="2661">
                  <c:v>0.00126646403242603</c:v>
                </c:pt>
                <c:pt idx="2662">
                  <c:v>0.00126646403242603</c:v>
                </c:pt>
                <c:pt idx="2663">
                  <c:v>0.00126646403241182</c:v>
                </c:pt>
                <c:pt idx="2664">
                  <c:v>0.00126646403242603</c:v>
                </c:pt>
                <c:pt idx="2665">
                  <c:v>0.00126646403242603</c:v>
                </c:pt>
                <c:pt idx="2666">
                  <c:v>0.00126646403241182</c:v>
                </c:pt>
                <c:pt idx="2667">
                  <c:v>0.00126646403242603</c:v>
                </c:pt>
                <c:pt idx="2668">
                  <c:v>0.00126646403242603</c:v>
                </c:pt>
                <c:pt idx="2669">
                  <c:v>0.00126646403241182</c:v>
                </c:pt>
                <c:pt idx="2670">
                  <c:v>0.00126646403242603</c:v>
                </c:pt>
                <c:pt idx="2671">
                  <c:v>0.00126646403242603</c:v>
                </c:pt>
                <c:pt idx="2672">
                  <c:v>0.00126646403241182</c:v>
                </c:pt>
                <c:pt idx="2673">
                  <c:v>0.00126646403242603</c:v>
                </c:pt>
                <c:pt idx="2674">
                  <c:v>0.00126646403242603</c:v>
                </c:pt>
                <c:pt idx="2675">
                  <c:v>0.00126646403241182</c:v>
                </c:pt>
                <c:pt idx="2676">
                  <c:v>0.00126646403242603</c:v>
                </c:pt>
                <c:pt idx="2677">
                  <c:v>0.00126646403242603</c:v>
                </c:pt>
                <c:pt idx="2678">
                  <c:v>0.00126646403241182</c:v>
                </c:pt>
                <c:pt idx="2679">
                  <c:v>0.00126646403242603</c:v>
                </c:pt>
                <c:pt idx="2680">
                  <c:v>0.00126646403242603</c:v>
                </c:pt>
                <c:pt idx="2681">
                  <c:v>0.00126646403241182</c:v>
                </c:pt>
                <c:pt idx="2682">
                  <c:v>0.00126646403242603</c:v>
                </c:pt>
                <c:pt idx="2683">
                  <c:v>0.00126646403242603</c:v>
                </c:pt>
                <c:pt idx="2684">
                  <c:v>0.00126646403242603</c:v>
                </c:pt>
                <c:pt idx="2685">
                  <c:v>0.00126646403241182</c:v>
                </c:pt>
                <c:pt idx="2686">
                  <c:v>0.00126646403242603</c:v>
                </c:pt>
                <c:pt idx="2687">
                  <c:v>0.00126646403242603</c:v>
                </c:pt>
                <c:pt idx="2688">
                  <c:v>0.00126646403241182</c:v>
                </c:pt>
                <c:pt idx="2689">
                  <c:v>0.00126646403242603</c:v>
                </c:pt>
                <c:pt idx="2690">
                  <c:v>0.00126646403242603</c:v>
                </c:pt>
                <c:pt idx="2691">
                  <c:v>0.00126646403241182</c:v>
                </c:pt>
                <c:pt idx="2692">
                  <c:v>0.00126646403242603</c:v>
                </c:pt>
                <c:pt idx="2693">
                  <c:v>0.00126646403242603</c:v>
                </c:pt>
                <c:pt idx="2694">
                  <c:v>0.00126646403241182</c:v>
                </c:pt>
                <c:pt idx="2695">
                  <c:v>0.00126646403242603</c:v>
                </c:pt>
                <c:pt idx="2696">
                  <c:v>0.00126646403242603</c:v>
                </c:pt>
                <c:pt idx="2697">
                  <c:v>0.00126646403241182</c:v>
                </c:pt>
                <c:pt idx="2698">
                  <c:v>0.00126646403242603</c:v>
                </c:pt>
                <c:pt idx="2699">
                  <c:v>0.00126646403242603</c:v>
                </c:pt>
                <c:pt idx="2700">
                  <c:v>0.00126646403241182</c:v>
                </c:pt>
                <c:pt idx="2701">
                  <c:v>0.00126646403242603</c:v>
                </c:pt>
                <c:pt idx="2702">
                  <c:v>0.00126646403242603</c:v>
                </c:pt>
                <c:pt idx="2703">
                  <c:v>0.00126646403241182</c:v>
                </c:pt>
                <c:pt idx="2704">
                  <c:v>0.00126646403242603</c:v>
                </c:pt>
                <c:pt idx="2705">
                  <c:v>0.00126646403242603</c:v>
                </c:pt>
                <c:pt idx="2706">
                  <c:v>0.00126646403241182</c:v>
                </c:pt>
                <c:pt idx="2707">
                  <c:v>0.00126646403242603</c:v>
                </c:pt>
                <c:pt idx="2708">
                  <c:v>0.00126646403242603</c:v>
                </c:pt>
                <c:pt idx="2709">
                  <c:v>0.00126646403241182</c:v>
                </c:pt>
                <c:pt idx="2710">
                  <c:v>0.00126646403242603</c:v>
                </c:pt>
                <c:pt idx="2711">
                  <c:v>0.00126646403242603</c:v>
                </c:pt>
                <c:pt idx="2712">
                  <c:v>0.00126646403242603</c:v>
                </c:pt>
                <c:pt idx="2713">
                  <c:v>0.00126646403241182</c:v>
                </c:pt>
                <c:pt idx="2714">
                  <c:v>0.00126646403242603</c:v>
                </c:pt>
                <c:pt idx="2715">
                  <c:v>0.00126646403242603</c:v>
                </c:pt>
                <c:pt idx="2716">
                  <c:v>0.00126646403241182</c:v>
                </c:pt>
                <c:pt idx="2717">
                  <c:v>0.00126646403242603</c:v>
                </c:pt>
                <c:pt idx="2718">
                  <c:v>0.00126646403242603</c:v>
                </c:pt>
                <c:pt idx="2719">
                  <c:v>0.00126646403241182</c:v>
                </c:pt>
                <c:pt idx="2720">
                  <c:v>0.00126646403242603</c:v>
                </c:pt>
                <c:pt idx="2721">
                  <c:v>0.00126646403242603</c:v>
                </c:pt>
                <c:pt idx="2722">
                  <c:v>0.00126646403241182</c:v>
                </c:pt>
                <c:pt idx="2723">
                  <c:v>0.00126646403242603</c:v>
                </c:pt>
                <c:pt idx="2724">
                  <c:v>0.00126646403242603</c:v>
                </c:pt>
                <c:pt idx="2725">
                  <c:v>0.00126646403241182</c:v>
                </c:pt>
                <c:pt idx="2726">
                  <c:v>0.00126646403242603</c:v>
                </c:pt>
                <c:pt idx="2727">
                  <c:v>0.00126646403242603</c:v>
                </c:pt>
                <c:pt idx="2728">
                  <c:v>0.00126646403241182</c:v>
                </c:pt>
                <c:pt idx="2729">
                  <c:v>0.00126646403242603</c:v>
                </c:pt>
                <c:pt idx="2730">
                  <c:v>0.00126646403242603</c:v>
                </c:pt>
                <c:pt idx="2731">
                  <c:v>0.00126646403241182</c:v>
                </c:pt>
                <c:pt idx="2732">
                  <c:v>0.00126646403242603</c:v>
                </c:pt>
                <c:pt idx="2733">
                  <c:v>0.00126646403242603</c:v>
                </c:pt>
                <c:pt idx="2734">
                  <c:v>0.00126646403241182</c:v>
                </c:pt>
                <c:pt idx="2735">
                  <c:v>0.00126646403242603</c:v>
                </c:pt>
                <c:pt idx="2736">
                  <c:v>0.00126646403242603</c:v>
                </c:pt>
                <c:pt idx="2737">
                  <c:v>0.00126646403242603</c:v>
                </c:pt>
                <c:pt idx="2738">
                  <c:v>0.00126646403241182</c:v>
                </c:pt>
                <c:pt idx="2739">
                  <c:v>0.00126646403242603</c:v>
                </c:pt>
                <c:pt idx="2740">
                  <c:v>0.00126646403242603</c:v>
                </c:pt>
                <c:pt idx="2741">
                  <c:v>0.00126646403241182</c:v>
                </c:pt>
                <c:pt idx="2742">
                  <c:v>0.00126646403242603</c:v>
                </c:pt>
                <c:pt idx="2743">
                  <c:v>0.00126646403242603</c:v>
                </c:pt>
                <c:pt idx="2744">
                  <c:v>0.00126646403241182</c:v>
                </c:pt>
                <c:pt idx="2745">
                  <c:v>0.00126646403242603</c:v>
                </c:pt>
                <c:pt idx="2746">
                  <c:v>0.00126646403242603</c:v>
                </c:pt>
                <c:pt idx="2747">
                  <c:v>0.00126646403241182</c:v>
                </c:pt>
                <c:pt idx="2748">
                  <c:v>0.00126646403242603</c:v>
                </c:pt>
                <c:pt idx="2749">
                  <c:v>0.00126646403242603</c:v>
                </c:pt>
                <c:pt idx="2750">
                  <c:v>0.00126646403241182</c:v>
                </c:pt>
                <c:pt idx="2751">
                  <c:v>0.00126646403242603</c:v>
                </c:pt>
                <c:pt idx="2752">
                  <c:v>0.00126646403242603</c:v>
                </c:pt>
                <c:pt idx="2753">
                  <c:v>0.00126646403241182</c:v>
                </c:pt>
                <c:pt idx="2754">
                  <c:v>0.00126646403242603</c:v>
                </c:pt>
                <c:pt idx="2755">
                  <c:v>0.00126646403242603</c:v>
                </c:pt>
                <c:pt idx="2756">
                  <c:v>0.00126646403241182</c:v>
                </c:pt>
                <c:pt idx="2757">
                  <c:v>0.00126646403242603</c:v>
                </c:pt>
                <c:pt idx="2758">
                  <c:v>0.00126646403242603</c:v>
                </c:pt>
                <c:pt idx="2759">
                  <c:v>0.00126646403241182</c:v>
                </c:pt>
                <c:pt idx="2760">
                  <c:v>0.00126646403242603</c:v>
                </c:pt>
                <c:pt idx="2761">
                  <c:v>0.00126646403242603</c:v>
                </c:pt>
                <c:pt idx="2762">
                  <c:v>0.00126646403242603</c:v>
                </c:pt>
                <c:pt idx="2763">
                  <c:v>0.00126646403241182</c:v>
                </c:pt>
                <c:pt idx="2764">
                  <c:v>0.00126646403242603</c:v>
                </c:pt>
                <c:pt idx="2765">
                  <c:v>0.00126646403242603</c:v>
                </c:pt>
                <c:pt idx="2766">
                  <c:v>0.00126646403241182</c:v>
                </c:pt>
                <c:pt idx="2767">
                  <c:v>0.00126646403242603</c:v>
                </c:pt>
                <c:pt idx="2768">
                  <c:v>0.00126646403242603</c:v>
                </c:pt>
                <c:pt idx="2769">
                  <c:v>0.00126646403241182</c:v>
                </c:pt>
                <c:pt idx="2770">
                  <c:v>0.00126646403242603</c:v>
                </c:pt>
                <c:pt idx="2771">
                  <c:v>0.00126646403242603</c:v>
                </c:pt>
                <c:pt idx="2772">
                  <c:v>0.00126646403241182</c:v>
                </c:pt>
                <c:pt idx="2773">
                  <c:v>0.00126646403242603</c:v>
                </c:pt>
                <c:pt idx="2774">
                  <c:v>0.00126646403242603</c:v>
                </c:pt>
                <c:pt idx="2775">
                  <c:v>0.00126646403241182</c:v>
                </c:pt>
                <c:pt idx="2776">
                  <c:v>0.00126646403242603</c:v>
                </c:pt>
                <c:pt idx="2777">
                  <c:v>0.00126646403242603</c:v>
                </c:pt>
                <c:pt idx="2778">
                  <c:v>0.00126646403241182</c:v>
                </c:pt>
                <c:pt idx="2779">
                  <c:v>0.00126646403242603</c:v>
                </c:pt>
                <c:pt idx="2780">
                  <c:v>0.00126646403242603</c:v>
                </c:pt>
                <c:pt idx="2781">
                  <c:v>0.00118731003038874</c:v>
                </c:pt>
                <c:pt idx="2782">
                  <c:v>0.00118731003040295</c:v>
                </c:pt>
                <c:pt idx="2783">
                  <c:v>0.00118731003038874</c:v>
                </c:pt>
                <c:pt idx="2784">
                  <c:v>0.00118731003040295</c:v>
                </c:pt>
                <c:pt idx="2785">
                  <c:v>0.00118731003038874</c:v>
                </c:pt>
                <c:pt idx="2786">
                  <c:v>0.00118731003038874</c:v>
                </c:pt>
                <c:pt idx="2787">
                  <c:v>0.00118731003040295</c:v>
                </c:pt>
                <c:pt idx="2788">
                  <c:v>0.00118731003038874</c:v>
                </c:pt>
                <c:pt idx="2789">
                  <c:v>0.00118731003040295</c:v>
                </c:pt>
                <c:pt idx="2790">
                  <c:v>0.00118731003038874</c:v>
                </c:pt>
                <c:pt idx="2791">
                  <c:v>0.00118731003040295</c:v>
                </c:pt>
                <c:pt idx="2792">
                  <c:v>0.00118731003038874</c:v>
                </c:pt>
                <c:pt idx="2793">
                  <c:v>0.00118731003040295</c:v>
                </c:pt>
                <c:pt idx="2794">
                  <c:v>0.00118731003038874</c:v>
                </c:pt>
                <c:pt idx="2795">
                  <c:v>0.00118731003040295</c:v>
                </c:pt>
                <c:pt idx="2796">
                  <c:v>0.00118731003038874</c:v>
                </c:pt>
                <c:pt idx="2797">
                  <c:v>0.00118731003038874</c:v>
                </c:pt>
                <c:pt idx="2798">
                  <c:v>0.00118731003040295</c:v>
                </c:pt>
                <c:pt idx="2799">
                  <c:v>0.00118731003038874</c:v>
                </c:pt>
                <c:pt idx="2800">
                  <c:v>0.00118731003040295</c:v>
                </c:pt>
                <c:pt idx="2801">
                  <c:v>0.00118731003038874</c:v>
                </c:pt>
                <c:pt idx="2802">
                  <c:v>0.00118731003040295</c:v>
                </c:pt>
                <c:pt idx="2803">
                  <c:v>0.00118731003038874</c:v>
                </c:pt>
                <c:pt idx="2804">
                  <c:v>0.00118731003040295</c:v>
                </c:pt>
                <c:pt idx="2805">
                  <c:v>0.00118731003038874</c:v>
                </c:pt>
                <c:pt idx="2806">
                  <c:v>0.00118731003038874</c:v>
                </c:pt>
                <c:pt idx="2807">
                  <c:v>0.00118731003040295</c:v>
                </c:pt>
                <c:pt idx="2808">
                  <c:v>0.00118731003038874</c:v>
                </c:pt>
                <c:pt idx="2809">
                  <c:v>0.00118731003040295</c:v>
                </c:pt>
                <c:pt idx="2810">
                  <c:v>0.00118731003038874</c:v>
                </c:pt>
                <c:pt idx="2811">
                  <c:v>0.00118731003040295</c:v>
                </c:pt>
                <c:pt idx="2812">
                  <c:v>0.00118731003038874</c:v>
                </c:pt>
                <c:pt idx="2813">
                  <c:v>0.00118731003040295</c:v>
                </c:pt>
                <c:pt idx="2814">
                  <c:v>0.00118731003038874</c:v>
                </c:pt>
                <c:pt idx="2815">
                  <c:v>0.00118731003040295</c:v>
                </c:pt>
                <c:pt idx="2816">
                  <c:v>0.00118731003038874</c:v>
                </c:pt>
                <c:pt idx="2817">
                  <c:v>0.00118731003038874</c:v>
                </c:pt>
                <c:pt idx="2818">
                  <c:v>0.00118731003040295</c:v>
                </c:pt>
                <c:pt idx="2819">
                  <c:v>0.00118731003038874</c:v>
                </c:pt>
                <c:pt idx="2820">
                  <c:v>0.00118731003040295</c:v>
                </c:pt>
                <c:pt idx="2821">
                  <c:v>0.00118731003038874</c:v>
                </c:pt>
                <c:pt idx="2822">
                  <c:v>0.00118731003040295</c:v>
                </c:pt>
                <c:pt idx="2823">
                  <c:v>0.00118731003038874</c:v>
                </c:pt>
                <c:pt idx="2824">
                  <c:v>0.00118731003040295</c:v>
                </c:pt>
                <c:pt idx="2825">
                  <c:v>0.00118731003038874</c:v>
                </c:pt>
                <c:pt idx="2826">
                  <c:v>0.00118731003038874</c:v>
                </c:pt>
                <c:pt idx="2827">
                  <c:v>0.00118731003040295</c:v>
                </c:pt>
                <c:pt idx="2828">
                  <c:v>0.00118731003038874</c:v>
                </c:pt>
                <c:pt idx="2829">
                  <c:v>0.00118731003040295</c:v>
                </c:pt>
                <c:pt idx="2830">
                  <c:v>0.00118731003038874</c:v>
                </c:pt>
                <c:pt idx="2831">
                  <c:v>0.00118731003040295</c:v>
                </c:pt>
                <c:pt idx="2832">
                  <c:v>0.00118731003038874</c:v>
                </c:pt>
                <c:pt idx="2833">
                  <c:v>0.00118731003040295</c:v>
                </c:pt>
                <c:pt idx="2834">
                  <c:v>0.00118731003038874</c:v>
                </c:pt>
                <c:pt idx="2835">
                  <c:v>0.00118731003040295</c:v>
                </c:pt>
                <c:pt idx="2836">
                  <c:v>0.00118731003038874</c:v>
                </c:pt>
                <c:pt idx="2837">
                  <c:v>0.00118731003038874</c:v>
                </c:pt>
                <c:pt idx="2838">
                  <c:v>0.00118731003040295</c:v>
                </c:pt>
                <c:pt idx="2839">
                  <c:v>0.00118731003038874</c:v>
                </c:pt>
                <c:pt idx="2840">
                  <c:v>0.00118731003040295</c:v>
                </c:pt>
                <c:pt idx="2841">
                  <c:v>0.00118731003038874</c:v>
                </c:pt>
                <c:pt idx="2842">
                  <c:v>0.00118731003040295</c:v>
                </c:pt>
                <c:pt idx="2843">
                  <c:v>0.00118731003038874</c:v>
                </c:pt>
                <c:pt idx="2844">
                  <c:v>0.00118731003040295</c:v>
                </c:pt>
                <c:pt idx="2845">
                  <c:v>0.00118731003038874</c:v>
                </c:pt>
                <c:pt idx="2846">
                  <c:v>0.00118731003038874</c:v>
                </c:pt>
                <c:pt idx="2847">
                  <c:v>0.00118731003040295</c:v>
                </c:pt>
                <c:pt idx="2848">
                  <c:v>0.00118731003038874</c:v>
                </c:pt>
                <c:pt idx="2849">
                  <c:v>0.00118731003040295</c:v>
                </c:pt>
                <c:pt idx="2850">
                  <c:v>0.00118731003038874</c:v>
                </c:pt>
                <c:pt idx="2851">
                  <c:v>0.00118731003040295</c:v>
                </c:pt>
                <c:pt idx="2852">
                  <c:v>0.00118731003038874</c:v>
                </c:pt>
                <c:pt idx="2853">
                  <c:v>0.00118731003040295</c:v>
                </c:pt>
                <c:pt idx="2854">
                  <c:v>0.00118731003038874</c:v>
                </c:pt>
                <c:pt idx="2855">
                  <c:v>0.00118731003040295</c:v>
                </c:pt>
                <c:pt idx="2856">
                  <c:v>0.00118731003038874</c:v>
                </c:pt>
                <c:pt idx="2857">
                  <c:v>0.00118731003038874</c:v>
                </c:pt>
                <c:pt idx="2858">
                  <c:v>0.00118731003040295</c:v>
                </c:pt>
                <c:pt idx="2859">
                  <c:v>0.00118731003038874</c:v>
                </c:pt>
                <c:pt idx="2860">
                  <c:v>0.00118731003040295</c:v>
                </c:pt>
                <c:pt idx="2861">
                  <c:v>0.00118731003038874</c:v>
                </c:pt>
                <c:pt idx="2862">
                  <c:v>0.00118731003040295</c:v>
                </c:pt>
                <c:pt idx="2863">
                  <c:v>0.00118731003038874</c:v>
                </c:pt>
                <c:pt idx="2864">
                  <c:v>0.00118731003040295</c:v>
                </c:pt>
                <c:pt idx="2865">
                  <c:v>0.00118731003038874</c:v>
                </c:pt>
                <c:pt idx="2866">
                  <c:v>0.00118731003038874</c:v>
                </c:pt>
                <c:pt idx="2867">
                  <c:v>0.00118731003040295</c:v>
                </c:pt>
                <c:pt idx="2868">
                  <c:v>0.00118731003038874</c:v>
                </c:pt>
                <c:pt idx="2869">
                  <c:v>0.00118731003040295</c:v>
                </c:pt>
                <c:pt idx="2870">
                  <c:v>0.00118731003038874</c:v>
                </c:pt>
                <c:pt idx="2871">
                  <c:v>0.00118731003040295</c:v>
                </c:pt>
                <c:pt idx="2872">
                  <c:v>0.00118731003038874</c:v>
                </c:pt>
                <c:pt idx="2873">
                  <c:v>0.00118731003040295</c:v>
                </c:pt>
                <c:pt idx="2874">
                  <c:v>0.00118731003038874</c:v>
                </c:pt>
                <c:pt idx="2875">
                  <c:v>0.00118731003040295</c:v>
                </c:pt>
                <c:pt idx="2876">
                  <c:v>0.00118731003038874</c:v>
                </c:pt>
                <c:pt idx="2877">
                  <c:v>0.00118731003038874</c:v>
                </c:pt>
                <c:pt idx="2878">
                  <c:v>0.00118731003040295</c:v>
                </c:pt>
                <c:pt idx="2879">
                  <c:v>0.00118731003038874</c:v>
                </c:pt>
                <c:pt idx="2880">
                  <c:v>0.00118731003040295</c:v>
                </c:pt>
                <c:pt idx="2881">
                  <c:v>0.00118731003038874</c:v>
                </c:pt>
                <c:pt idx="2882">
                  <c:v>0.00118731003040295</c:v>
                </c:pt>
                <c:pt idx="2883">
                  <c:v>0.00118731003038874</c:v>
                </c:pt>
                <c:pt idx="2884">
                  <c:v>0.00118731003040295</c:v>
                </c:pt>
                <c:pt idx="2885">
                  <c:v>0.00118731003038874</c:v>
                </c:pt>
                <c:pt idx="2886">
                  <c:v>0.00118731003038874</c:v>
                </c:pt>
                <c:pt idx="2887">
                  <c:v>0.00118731003040295</c:v>
                </c:pt>
                <c:pt idx="2888">
                  <c:v>0.00118731003038874</c:v>
                </c:pt>
                <c:pt idx="2889">
                  <c:v>0.00118731003040295</c:v>
                </c:pt>
                <c:pt idx="2890">
                  <c:v>0.00118731003038874</c:v>
                </c:pt>
                <c:pt idx="2891">
                  <c:v>0.00118731003040295</c:v>
                </c:pt>
                <c:pt idx="2892">
                  <c:v>0.00118731003038874</c:v>
                </c:pt>
                <c:pt idx="2893">
                  <c:v>0.00118731003040295</c:v>
                </c:pt>
                <c:pt idx="2894">
                  <c:v>0.00118731003038874</c:v>
                </c:pt>
                <c:pt idx="2895">
                  <c:v>0.00118731003038874</c:v>
                </c:pt>
                <c:pt idx="2896">
                  <c:v>0.00118731003040295</c:v>
                </c:pt>
                <c:pt idx="2897">
                  <c:v>0.00118731003038874</c:v>
                </c:pt>
                <c:pt idx="2898">
                  <c:v>0.00118731003040295</c:v>
                </c:pt>
                <c:pt idx="2899">
                  <c:v>0.00118731003038874</c:v>
                </c:pt>
                <c:pt idx="2900">
                  <c:v>0.00118731003040295</c:v>
                </c:pt>
                <c:pt idx="2901">
                  <c:v>0.00118731003038874</c:v>
                </c:pt>
                <c:pt idx="2902">
                  <c:v>0.00118731003040295</c:v>
                </c:pt>
                <c:pt idx="2903">
                  <c:v>0.00118731003038874</c:v>
                </c:pt>
                <c:pt idx="2904">
                  <c:v>0.00118731003040295</c:v>
                </c:pt>
                <c:pt idx="2905">
                  <c:v>0.00118731003038874</c:v>
                </c:pt>
                <c:pt idx="2906">
                  <c:v>0.00118731003038874</c:v>
                </c:pt>
                <c:pt idx="2907">
                  <c:v>0.00118731003040295</c:v>
                </c:pt>
                <c:pt idx="2908">
                  <c:v>0.00118731003038874</c:v>
                </c:pt>
                <c:pt idx="2909">
                  <c:v>0.00118731003040295</c:v>
                </c:pt>
                <c:pt idx="2910">
                  <c:v>0.00118731003038874</c:v>
                </c:pt>
                <c:pt idx="2911">
                  <c:v>0.00118731003040295</c:v>
                </c:pt>
                <c:pt idx="2912">
                  <c:v>0.00118731003038874</c:v>
                </c:pt>
                <c:pt idx="2913">
                  <c:v>0.00118731003040295</c:v>
                </c:pt>
                <c:pt idx="2914">
                  <c:v>0.00118731003038874</c:v>
                </c:pt>
                <c:pt idx="2915">
                  <c:v>0.00118731003038874</c:v>
                </c:pt>
                <c:pt idx="2916">
                  <c:v>0.00118731003040295</c:v>
                </c:pt>
                <c:pt idx="2917">
                  <c:v>0.00118731003038874</c:v>
                </c:pt>
                <c:pt idx="2918">
                  <c:v>0.00110815602837988</c:v>
                </c:pt>
                <c:pt idx="2919">
                  <c:v>0.00110815602836567</c:v>
                </c:pt>
                <c:pt idx="2920">
                  <c:v>0.00110815602836567</c:v>
                </c:pt>
                <c:pt idx="2921">
                  <c:v>0.00110815602836567</c:v>
                </c:pt>
                <c:pt idx="2922">
                  <c:v>0.00110815602836567</c:v>
                </c:pt>
                <c:pt idx="2923">
                  <c:v>0.00110815602837988</c:v>
                </c:pt>
                <c:pt idx="2924">
                  <c:v>0.00110815602836567</c:v>
                </c:pt>
                <c:pt idx="2925">
                  <c:v>0.00110815602836567</c:v>
                </c:pt>
                <c:pt idx="2926">
                  <c:v>0.00110815602836567</c:v>
                </c:pt>
                <c:pt idx="2927">
                  <c:v>0.00110815602837988</c:v>
                </c:pt>
                <c:pt idx="2928">
                  <c:v>0.00110815602836567</c:v>
                </c:pt>
                <c:pt idx="2929">
                  <c:v>0.00110815602836567</c:v>
                </c:pt>
                <c:pt idx="2930">
                  <c:v>0.00110815602836567</c:v>
                </c:pt>
                <c:pt idx="2931">
                  <c:v>0.00110815602836567</c:v>
                </c:pt>
                <c:pt idx="2932">
                  <c:v>0.00110815602837988</c:v>
                </c:pt>
                <c:pt idx="2933">
                  <c:v>0.00110815602836567</c:v>
                </c:pt>
                <c:pt idx="2934">
                  <c:v>0.00110815602836567</c:v>
                </c:pt>
                <c:pt idx="2935">
                  <c:v>0.00110815602836567</c:v>
                </c:pt>
                <c:pt idx="2936">
                  <c:v>0.00110815602837988</c:v>
                </c:pt>
                <c:pt idx="2937">
                  <c:v>0.00110815602836567</c:v>
                </c:pt>
                <c:pt idx="2938">
                  <c:v>0.00110815602836567</c:v>
                </c:pt>
                <c:pt idx="2939">
                  <c:v>0.00110815602836567</c:v>
                </c:pt>
                <c:pt idx="2940">
                  <c:v>0.00110815602836567</c:v>
                </c:pt>
                <c:pt idx="2941">
                  <c:v>0.00110815602837988</c:v>
                </c:pt>
                <c:pt idx="2942">
                  <c:v>0.00110815602836567</c:v>
                </c:pt>
                <c:pt idx="2943">
                  <c:v>0.00110815602836567</c:v>
                </c:pt>
                <c:pt idx="2944">
                  <c:v>0.00110815602836567</c:v>
                </c:pt>
                <c:pt idx="2945">
                  <c:v>0.00110815602837988</c:v>
                </c:pt>
                <c:pt idx="2946">
                  <c:v>0.00110815602836567</c:v>
                </c:pt>
                <c:pt idx="2947">
                  <c:v>0.00110815602836567</c:v>
                </c:pt>
                <c:pt idx="2948">
                  <c:v>0.00110815602836567</c:v>
                </c:pt>
                <c:pt idx="2949">
                  <c:v>0.00110815602836567</c:v>
                </c:pt>
                <c:pt idx="2950">
                  <c:v>0.00110815602837988</c:v>
                </c:pt>
                <c:pt idx="2951">
                  <c:v>0.00110815602836567</c:v>
                </c:pt>
                <c:pt idx="2952">
                  <c:v>0.00110815602836567</c:v>
                </c:pt>
                <c:pt idx="2953">
                  <c:v>0.00110815602836567</c:v>
                </c:pt>
                <c:pt idx="2954">
                  <c:v>0.00110815602837988</c:v>
                </c:pt>
                <c:pt idx="2955">
                  <c:v>0.00110815602836567</c:v>
                </c:pt>
                <c:pt idx="2956">
                  <c:v>0.00110815602836567</c:v>
                </c:pt>
                <c:pt idx="2957">
                  <c:v>0.00110815602836567</c:v>
                </c:pt>
                <c:pt idx="2958">
                  <c:v>0.00110815602836567</c:v>
                </c:pt>
                <c:pt idx="2959">
                  <c:v>0.00110815602837988</c:v>
                </c:pt>
                <c:pt idx="2960">
                  <c:v>0.00110815602836567</c:v>
                </c:pt>
                <c:pt idx="2961">
                  <c:v>0.00110815602836567</c:v>
                </c:pt>
                <c:pt idx="2962">
                  <c:v>0.00110815602836567</c:v>
                </c:pt>
                <c:pt idx="2963">
                  <c:v>0.00110815602837988</c:v>
                </c:pt>
                <c:pt idx="2964">
                  <c:v>0.00110815602836567</c:v>
                </c:pt>
                <c:pt idx="2965">
                  <c:v>0.00110815602836567</c:v>
                </c:pt>
                <c:pt idx="2966">
                  <c:v>0.00110815602836567</c:v>
                </c:pt>
                <c:pt idx="2967">
                  <c:v>0.00110815602836567</c:v>
                </c:pt>
                <c:pt idx="2968">
                  <c:v>0.00110815602837988</c:v>
                </c:pt>
                <c:pt idx="2969">
                  <c:v>0.00110815602836567</c:v>
                </c:pt>
                <c:pt idx="2970">
                  <c:v>0.00110815602836567</c:v>
                </c:pt>
                <c:pt idx="2971">
                  <c:v>0.00110815602836567</c:v>
                </c:pt>
                <c:pt idx="2972">
                  <c:v>0.00110815602836567</c:v>
                </c:pt>
                <c:pt idx="2973">
                  <c:v>0.00110815602837988</c:v>
                </c:pt>
                <c:pt idx="2974">
                  <c:v>0.00110815602836567</c:v>
                </c:pt>
                <c:pt idx="2975">
                  <c:v>0.00110815602836567</c:v>
                </c:pt>
                <c:pt idx="2976">
                  <c:v>0.00110815602836567</c:v>
                </c:pt>
                <c:pt idx="2977">
                  <c:v>0.00110815602837988</c:v>
                </c:pt>
                <c:pt idx="2978">
                  <c:v>0.00110815602836567</c:v>
                </c:pt>
                <c:pt idx="2979">
                  <c:v>0.00110815602836567</c:v>
                </c:pt>
                <c:pt idx="2980">
                  <c:v>0.00110815602836567</c:v>
                </c:pt>
                <c:pt idx="2981">
                  <c:v>0.00110815602836567</c:v>
                </c:pt>
                <c:pt idx="2982">
                  <c:v>0.00110815602837988</c:v>
                </c:pt>
                <c:pt idx="2983">
                  <c:v>0.00110815602836567</c:v>
                </c:pt>
                <c:pt idx="2984">
                  <c:v>0.00110815602836567</c:v>
                </c:pt>
                <c:pt idx="2985">
                  <c:v>0.00110815602836567</c:v>
                </c:pt>
                <c:pt idx="2986">
                  <c:v>0.00110815602837988</c:v>
                </c:pt>
                <c:pt idx="2987">
                  <c:v>0.00110815602836567</c:v>
                </c:pt>
                <c:pt idx="2988">
                  <c:v>0.00110815602836567</c:v>
                </c:pt>
                <c:pt idx="2989">
                  <c:v>0.00110815602836567</c:v>
                </c:pt>
                <c:pt idx="2990">
                  <c:v>0.00110815602836567</c:v>
                </c:pt>
                <c:pt idx="2991">
                  <c:v>0.00110815602837988</c:v>
                </c:pt>
                <c:pt idx="2992">
                  <c:v>0.00110815602836567</c:v>
                </c:pt>
                <c:pt idx="2993">
                  <c:v>0.00110815602836567</c:v>
                </c:pt>
                <c:pt idx="2994">
                  <c:v>0.00110815602836567</c:v>
                </c:pt>
                <c:pt idx="2995">
                  <c:v>0.00110815602837988</c:v>
                </c:pt>
                <c:pt idx="2996">
                  <c:v>0.00110815602836567</c:v>
                </c:pt>
                <c:pt idx="2997">
                  <c:v>0.00110815602836567</c:v>
                </c:pt>
                <c:pt idx="2998">
                  <c:v>0.00110815602836567</c:v>
                </c:pt>
                <c:pt idx="2999">
                  <c:v>0.00110815602836567</c:v>
                </c:pt>
                <c:pt idx="3000">
                  <c:v>0.00110815602837988</c:v>
                </c:pt>
                <c:pt idx="3001">
                  <c:v>0.00110815602836567</c:v>
                </c:pt>
                <c:pt idx="3002">
                  <c:v>0.00110815602836567</c:v>
                </c:pt>
                <c:pt idx="3003">
                  <c:v>0.00110815602836567</c:v>
                </c:pt>
                <c:pt idx="3004">
                  <c:v>0.00110815602837988</c:v>
                </c:pt>
                <c:pt idx="3005">
                  <c:v>0.00110815602836567</c:v>
                </c:pt>
                <c:pt idx="3006">
                  <c:v>0.00110815602836567</c:v>
                </c:pt>
                <c:pt idx="3007">
                  <c:v>0.00110815602836567</c:v>
                </c:pt>
                <c:pt idx="3008">
                  <c:v>0.00110815602836567</c:v>
                </c:pt>
                <c:pt idx="3009">
                  <c:v>0.00110815602837988</c:v>
                </c:pt>
                <c:pt idx="3010">
                  <c:v>0.00110815602836567</c:v>
                </c:pt>
                <c:pt idx="3011">
                  <c:v>0.00110815602836567</c:v>
                </c:pt>
                <c:pt idx="3012">
                  <c:v>0.00110815602836567</c:v>
                </c:pt>
                <c:pt idx="3013">
                  <c:v>0.00110815602837988</c:v>
                </c:pt>
                <c:pt idx="3014">
                  <c:v>0.00110815602836567</c:v>
                </c:pt>
                <c:pt idx="3015">
                  <c:v>0.00110815602836567</c:v>
                </c:pt>
                <c:pt idx="3016">
                  <c:v>0.00110815602836567</c:v>
                </c:pt>
                <c:pt idx="3017">
                  <c:v>0.00110815602836567</c:v>
                </c:pt>
                <c:pt idx="3018">
                  <c:v>0.00110815602837988</c:v>
                </c:pt>
                <c:pt idx="3019">
                  <c:v>0.00110815602836567</c:v>
                </c:pt>
                <c:pt idx="3020">
                  <c:v>0.00110815602836567</c:v>
                </c:pt>
                <c:pt idx="3021">
                  <c:v>0.00110815602836567</c:v>
                </c:pt>
                <c:pt idx="3022">
                  <c:v>0.00110815602836567</c:v>
                </c:pt>
                <c:pt idx="3023">
                  <c:v>0.00110815602837988</c:v>
                </c:pt>
                <c:pt idx="3024">
                  <c:v>0.00110815602836567</c:v>
                </c:pt>
                <c:pt idx="3025">
                  <c:v>0.00110815602836567</c:v>
                </c:pt>
                <c:pt idx="3026">
                  <c:v>0.00110815602836567</c:v>
                </c:pt>
                <c:pt idx="3027">
                  <c:v>0.00110815602837988</c:v>
                </c:pt>
                <c:pt idx="3028">
                  <c:v>0.00110815602836567</c:v>
                </c:pt>
                <c:pt idx="3029">
                  <c:v>0.00110815602836567</c:v>
                </c:pt>
                <c:pt idx="3030">
                  <c:v>0.00110815602836567</c:v>
                </c:pt>
                <c:pt idx="3031">
                  <c:v>0.00110815602836567</c:v>
                </c:pt>
                <c:pt idx="3032">
                  <c:v>0.00110815602837988</c:v>
                </c:pt>
                <c:pt idx="3033">
                  <c:v>0.00110815602836567</c:v>
                </c:pt>
                <c:pt idx="3034">
                  <c:v>0.00110815602836567</c:v>
                </c:pt>
                <c:pt idx="3035">
                  <c:v>0.00110815602836567</c:v>
                </c:pt>
                <c:pt idx="3036">
                  <c:v>0.00110815602837988</c:v>
                </c:pt>
                <c:pt idx="3037">
                  <c:v>0.00110815602836567</c:v>
                </c:pt>
                <c:pt idx="3038">
                  <c:v>0.00110815602836567</c:v>
                </c:pt>
                <c:pt idx="3039">
                  <c:v>0.00110815602836567</c:v>
                </c:pt>
                <c:pt idx="3040">
                  <c:v>0.00110815602836567</c:v>
                </c:pt>
                <c:pt idx="3041">
                  <c:v>0.00110815602837988</c:v>
                </c:pt>
                <c:pt idx="3042">
                  <c:v>0.00110815602836567</c:v>
                </c:pt>
                <c:pt idx="3043">
                  <c:v>0.00110815602836567</c:v>
                </c:pt>
                <c:pt idx="3044">
                  <c:v>0.00110815602836567</c:v>
                </c:pt>
                <c:pt idx="3045">
                  <c:v>0.00110815602837988</c:v>
                </c:pt>
                <c:pt idx="3046">
                  <c:v>0.00110815602836567</c:v>
                </c:pt>
                <c:pt idx="3047">
                  <c:v>0.00110815602836567</c:v>
                </c:pt>
                <c:pt idx="3048">
                  <c:v>0.00110815602836567</c:v>
                </c:pt>
                <c:pt idx="3049">
                  <c:v>0.00110815602836567</c:v>
                </c:pt>
                <c:pt idx="3050">
                  <c:v>0.00110815602837988</c:v>
                </c:pt>
                <c:pt idx="3051">
                  <c:v>0.00110815602836567</c:v>
                </c:pt>
                <c:pt idx="3052">
                  <c:v>0.00110815602836567</c:v>
                </c:pt>
                <c:pt idx="3053">
                  <c:v>0.00110815602836567</c:v>
                </c:pt>
                <c:pt idx="3054">
                  <c:v>0.00110815602837988</c:v>
                </c:pt>
                <c:pt idx="3055">
                  <c:v>0.00110815602836567</c:v>
                </c:pt>
                <c:pt idx="3056">
                  <c:v>0.00110815602836567</c:v>
                </c:pt>
                <c:pt idx="3057">
                  <c:v>0.00110815602836567</c:v>
                </c:pt>
                <c:pt idx="3058">
                  <c:v>0.00110815602836567</c:v>
                </c:pt>
                <c:pt idx="3059">
                  <c:v>0.00110815602837988</c:v>
                </c:pt>
                <c:pt idx="3060">
                  <c:v>0.00110815602836567</c:v>
                </c:pt>
                <c:pt idx="3061">
                  <c:v>0.00110815602836567</c:v>
                </c:pt>
                <c:pt idx="3062">
                  <c:v>0.00110815602836567</c:v>
                </c:pt>
                <c:pt idx="3063">
                  <c:v>0.00110815602836567</c:v>
                </c:pt>
                <c:pt idx="3064">
                  <c:v>0.00110815602837988</c:v>
                </c:pt>
                <c:pt idx="3065">
                  <c:v>0.00110815602836567</c:v>
                </c:pt>
                <c:pt idx="3066">
                  <c:v>0.00110815602836567</c:v>
                </c:pt>
                <c:pt idx="3067">
                  <c:v>0.00110815602836567</c:v>
                </c:pt>
                <c:pt idx="3068">
                  <c:v>0.00110815602837988</c:v>
                </c:pt>
                <c:pt idx="3069">
                  <c:v>0.00110815602836567</c:v>
                </c:pt>
                <c:pt idx="3070">
                  <c:v>0.00110815602836567</c:v>
                </c:pt>
                <c:pt idx="3071">
                  <c:v>0.00110815602836567</c:v>
                </c:pt>
                <c:pt idx="3072">
                  <c:v>0.00110815602836567</c:v>
                </c:pt>
                <c:pt idx="3073">
                  <c:v>0.00110815602837988</c:v>
                </c:pt>
                <c:pt idx="3074">
                  <c:v>0.00110815602836567</c:v>
                </c:pt>
                <c:pt idx="3075">
                  <c:v>0.00110815602836567</c:v>
                </c:pt>
                <c:pt idx="3076">
                  <c:v>0.00110815602836567</c:v>
                </c:pt>
                <c:pt idx="3077">
                  <c:v>0.00110815602837988</c:v>
                </c:pt>
                <c:pt idx="3078">
                  <c:v>0.00110815602836567</c:v>
                </c:pt>
                <c:pt idx="3079">
                  <c:v>0.00110815602836567</c:v>
                </c:pt>
                <c:pt idx="3080">
                  <c:v>0.00110815602836567</c:v>
                </c:pt>
                <c:pt idx="3081">
                  <c:v>0.00110815602836567</c:v>
                </c:pt>
                <c:pt idx="3082">
                  <c:v>0.00110815602837988</c:v>
                </c:pt>
                <c:pt idx="3083">
                  <c:v>0.00110815602836567</c:v>
                </c:pt>
                <c:pt idx="3084">
                  <c:v>0.00110815602836567</c:v>
                </c:pt>
                <c:pt idx="3085">
                  <c:v>0.00110815602836567</c:v>
                </c:pt>
                <c:pt idx="3086">
                  <c:v>0.00110815602837988</c:v>
                </c:pt>
                <c:pt idx="3087">
                  <c:v>0.00110815602836567</c:v>
                </c:pt>
                <c:pt idx="3088">
                  <c:v>0.0010290020263426</c:v>
                </c:pt>
                <c:pt idx="3089">
                  <c:v>0.0010290020263426</c:v>
                </c:pt>
                <c:pt idx="3090">
                  <c:v>0.0010290020263426</c:v>
                </c:pt>
                <c:pt idx="3091">
                  <c:v>0.0010290020263426</c:v>
                </c:pt>
                <c:pt idx="3092">
                  <c:v>0.0010290020263426</c:v>
                </c:pt>
                <c:pt idx="3093">
                  <c:v>0.0010290020263426</c:v>
                </c:pt>
                <c:pt idx="3094">
                  <c:v>0.0010290020263426</c:v>
                </c:pt>
                <c:pt idx="3095">
                  <c:v>0.0010290020263426</c:v>
                </c:pt>
                <c:pt idx="3096">
                  <c:v>0.0010290020263426</c:v>
                </c:pt>
                <c:pt idx="3097">
                  <c:v>0.0010290020263426</c:v>
                </c:pt>
                <c:pt idx="3098">
                  <c:v>0.0010290020263426</c:v>
                </c:pt>
                <c:pt idx="3099">
                  <c:v>0.0010290020263426</c:v>
                </c:pt>
                <c:pt idx="3100">
                  <c:v>0.0010290020263426</c:v>
                </c:pt>
                <c:pt idx="3101">
                  <c:v>0.0010290020263426</c:v>
                </c:pt>
                <c:pt idx="3102">
                  <c:v>0.0010290020263426</c:v>
                </c:pt>
                <c:pt idx="3103">
                  <c:v>0.0010290020263426</c:v>
                </c:pt>
                <c:pt idx="3104">
                  <c:v>0.0010290020263426</c:v>
                </c:pt>
                <c:pt idx="3105">
                  <c:v>0.0010290020263426</c:v>
                </c:pt>
                <c:pt idx="3106">
                  <c:v>0.0010290020263426</c:v>
                </c:pt>
                <c:pt idx="3107">
                  <c:v>0.0010290020263426</c:v>
                </c:pt>
                <c:pt idx="3108">
                  <c:v>0.0010290020263426</c:v>
                </c:pt>
                <c:pt idx="3109">
                  <c:v>0.0010290020263426</c:v>
                </c:pt>
                <c:pt idx="3110">
                  <c:v>0.0010290020263426</c:v>
                </c:pt>
                <c:pt idx="3111">
                  <c:v>0.0010290020263426</c:v>
                </c:pt>
                <c:pt idx="3112">
                  <c:v>0.0010290020263426</c:v>
                </c:pt>
                <c:pt idx="3113">
                  <c:v>0.0010290020263426</c:v>
                </c:pt>
                <c:pt idx="3114">
                  <c:v>0.00102900202632838</c:v>
                </c:pt>
                <c:pt idx="3115">
                  <c:v>0.0010290020263426</c:v>
                </c:pt>
                <c:pt idx="3116">
                  <c:v>0.0010290020263426</c:v>
                </c:pt>
                <c:pt idx="3117">
                  <c:v>0.0010290020263426</c:v>
                </c:pt>
                <c:pt idx="3118">
                  <c:v>0.0010290020263426</c:v>
                </c:pt>
                <c:pt idx="3119">
                  <c:v>0.0010290020263426</c:v>
                </c:pt>
                <c:pt idx="3120">
                  <c:v>0.0010290020263426</c:v>
                </c:pt>
                <c:pt idx="3121">
                  <c:v>0.0010290020263426</c:v>
                </c:pt>
                <c:pt idx="3122">
                  <c:v>0.0010290020263426</c:v>
                </c:pt>
                <c:pt idx="3123">
                  <c:v>0.0010290020263426</c:v>
                </c:pt>
                <c:pt idx="3124">
                  <c:v>0.0010290020263426</c:v>
                </c:pt>
                <c:pt idx="3125">
                  <c:v>0.0010290020263426</c:v>
                </c:pt>
                <c:pt idx="3126">
                  <c:v>0.0010290020263426</c:v>
                </c:pt>
                <c:pt idx="3127">
                  <c:v>0.0010290020263426</c:v>
                </c:pt>
                <c:pt idx="3128">
                  <c:v>0.0010290020263426</c:v>
                </c:pt>
                <c:pt idx="3129">
                  <c:v>0.0010290020263426</c:v>
                </c:pt>
                <c:pt idx="3130">
                  <c:v>0.0010290020263426</c:v>
                </c:pt>
                <c:pt idx="3131">
                  <c:v>0.0010290020263426</c:v>
                </c:pt>
                <c:pt idx="3132">
                  <c:v>0.0010290020263426</c:v>
                </c:pt>
                <c:pt idx="3133">
                  <c:v>0.0010290020263426</c:v>
                </c:pt>
                <c:pt idx="3134">
                  <c:v>0.0010290020263426</c:v>
                </c:pt>
                <c:pt idx="3135">
                  <c:v>0.0010290020263426</c:v>
                </c:pt>
                <c:pt idx="3136">
                  <c:v>0.0010290020263426</c:v>
                </c:pt>
                <c:pt idx="3137">
                  <c:v>0.0010290020263426</c:v>
                </c:pt>
                <c:pt idx="3138">
                  <c:v>0.0010290020263426</c:v>
                </c:pt>
                <c:pt idx="3139">
                  <c:v>0.0010290020263426</c:v>
                </c:pt>
                <c:pt idx="3140">
                  <c:v>0.0010290020263426</c:v>
                </c:pt>
                <c:pt idx="3141">
                  <c:v>0.0010290020263426</c:v>
                </c:pt>
                <c:pt idx="3142">
                  <c:v>0.0010290020263426</c:v>
                </c:pt>
                <c:pt idx="3143">
                  <c:v>0.0010290020263426</c:v>
                </c:pt>
                <c:pt idx="3144">
                  <c:v>0.0010290020263426</c:v>
                </c:pt>
                <c:pt idx="3145">
                  <c:v>0.0010290020263426</c:v>
                </c:pt>
                <c:pt idx="3146">
                  <c:v>0.0010290020263426</c:v>
                </c:pt>
                <c:pt idx="3147">
                  <c:v>0.0010290020263426</c:v>
                </c:pt>
                <c:pt idx="3148">
                  <c:v>0.0010290020263426</c:v>
                </c:pt>
                <c:pt idx="3149">
                  <c:v>0.0010290020263426</c:v>
                </c:pt>
                <c:pt idx="3150">
                  <c:v>0.0010290020263426</c:v>
                </c:pt>
                <c:pt idx="3151">
                  <c:v>0.0010290020263426</c:v>
                </c:pt>
                <c:pt idx="3152">
                  <c:v>0.0010290020263426</c:v>
                </c:pt>
                <c:pt idx="3153">
                  <c:v>0.0010290020263426</c:v>
                </c:pt>
                <c:pt idx="3154">
                  <c:v>0.0010290020263426</c:v>
                </c:pt>
                <c:pt idx="3155">
                  <c:v>0.0010290020263426</c:v>
                </c:pt>
                <c:pt idx="3156">
                  <c:v>0.0010290020263426</c:v>
                </c:pt>
                <c:pt idx="3157">
                  <c:v>0.0010290020263426</c:v>
                </c:pt>
                <c:pt idx="3158">
                  <c:v>0.0010290020263426</c:v>
                </c:pt>
                <c:pt idx="3159">
                  <c:v>0.0010290020263426</c:v>
                </c:pt>
                <c:pt idx="3160">
                  <c:v>0.0010290020263426</c:v>
                </c:pt>
                <c:pt idx="3161">
                  <c:v>0.0010290020263426</c:v>
                </c:pt>
                <c:pt idx="3162">
                  <c:v>0.0010290020263426</c:v>
                </c:pt>
                <c:pt idx="3163">
                  <c:v>0.0010290020263426</c:v>
                </c:pt>
                <c:pt idx="3164">
                  <c:v>0.0010290020263426</c:v>
                </c:pt>
                <c:pt idx="3165">
                  <c:v>0.0010290020263426</c:v>
                </c:pt>
                <c:pt idx="3166">
                  <c:v>0.0010290020263426</c:v>
                </c:pt>
                <c:pt idx="3167">
                  <c:v>0.0010290020263426</c:v>
                </c:pt>
                <c:pt idx="3168">
                  <c:v>0.0010290020263426</c:v>
                </c:pt>
                <c:pt idx="3169">
                  <c:v>0.0010290020263426</c:v>
                </c:pt>
                <c:pt idx="3170">
                  <c:v>0.0010290020263426</c:v>
                </c:pt>
                <c:pt idx="3171">
                  <c:v>0.0010290020263426</c:v>
                </c:pt>
                <c:pt idx="3172">
                  <c:v>0.0010290020263426</c:v>
                </c:pt>
                <c:pt idx="3173">
                  <c:v>0.0010290020263426</c:v>
                </c:pt>
                <c:pt idx="3174">
                  <c:v>0.0010290020263426</c:v>
                </c:pt>
                <c:pt idx="3175">
                  <c:v>0.0010290020263426</c:v>
                </c:pt>
                <c:pt idx="3176">
                  <c:v>0.0010290020263426</c:v>
                </c:pt>
                <c:pt idx="3177">
                  <c:v>0.0010290020263426</c:v>
                </c:pt>
                <c:pt idx="3178">
                  <c:v>0.0010290020263426</c:v>
                </c:pt>
                <c:pt idx="3179">
                  <c:v>0.0010290020263426</c:v>
                </c:pt>
                <c:pt idx="3180">
                  <c:v>0.0010290020263426</c:v>
                </c:pt>
                <c:pt idx="3181">
                  <c:v>0.0010290020263426</c:v>
                </c:pt>
                <c:pt idx="3182">
                  <c:v>0.0010290020263426</c:v>
                </c:pt>
                <c:pt idx="3183">
                  <c:v>0.0010290020263426</c:v>
                </c:pt>
                <c:pt idx="3184">
                  <c:v>0.0010290020263426</c:v>
                </c:pt>
                <c:pt idx="3185">
                  <c:v>0.0010290020263426</c:v>
                </c:pt>
                <c:pt idx="3186">
                  <c:v>0.0010290020263426</c:v>
                </c:pt>
                <c:pt idx="3187">
                  <c:v>0.0010290020263426</c:v>
                </c:pt>
                <c:pt idx="3188">
                  <c:v>0.0010290020263426</c:v>
                </c:pt>
                <c:pt idx="3189">
                  <c:v>0.0010290020263426</c:v>
                </c:pt>
                <c:pt idx="3190">
                  <c:v>0.0010290020263426</c:v>
                </c:pt>
                <c:pt idx="3191">
                  <c:v>0.0010290020263426</c:v>
                </c:pt>
                <c:pt idx="3192">
                  <c:v>0.0010290020263426</c:v>
                </c:pt>
                <c:pt idx="3193">
                  <c:v>0.0010290020263426</c:v>
                </c:pt>
                <c:pt idx="3194">
                  <c:v>0.0010290020263426</c:v>
                </c:pt>
                <c:pt idx="3195">
                  <c:v>0.0010290020263426</c:v>
                </c:pt>
                <c:pt idx="3196">
                  <c:v>0.0010290020263426</c:v>
                </c:pt>
                <c:pt idx="3197">
                  <c:v>0.0010290020263426</c:v>
                </c:pt>
                <c:pt idx="3198">
                  <c:v>0.0010290020263426</c:v>
                </c:pt>
                <c:pt idx="3199">
                  <c:v>0.0010290020263426</c:v>
                </c:pt>
                <c:pt idx="3200">
                  <c:v>0.0010290020263426</c:v>
                </c:pt>
                <c:pt idx="3201">
                  <c:v>0.0010290020263426</c:v>
                </c:pt>
                <c:pt idx="3202">
                  <c:v>0.0010290020263426</c:v>
                </c:pt>
                <c:pt idx="3203">
                  <c:v>0.0010290020263426</c:v>
                </c:pt>
                <c:pt idx="3204">
                  <c:v>0.0010290020263426</c:v>
                </c:pt>
                <c:pt idx="3205">
                  <c:v>0.0010290020263426</c:v>
                </c:pt>
                <c:pt idx="3206">
                  <c:v>0.0010290020263426</c:v>
                </c:pt>
                <c:pt idx="3207">
                  <c:v>0.0010290020263426</c:v>
                </c:pt>
                <c:pt idx="3208">
                  <c:v>0.0010290020263426</c:v>
                </c:pt>
                <c:pt idx="3209">
                  <c:v>0.0010290020263426</c:v>
                </c:pt>
                <c:pt idx="3210">
                  <c:v>0.0010290020263426</c:v>
                </c:pt>
                <c:pt idx="3211">
                  <c:v>0.0010290020263426</c:v>
                </c:pt>
                <c:pt idx="3212">
                  <c:v>0.0010290020263426</c:v>
                </c:pt>
                <c:pt idx="3213">
                  <c:v>0.00102900202632838</c:v>
                </c:pt>
                <c:pt idx="3214">
                  <c:v>0.0010290020263426</c:v>
                </c:pt>
                <c:pt idx="3215">
                  <c:v>0.0010290020263426</c:v>
                </c:pt>
                <c:pt idx="3216">
                  <c:v>0.0010290020263426</c:v>
                </c:pt>
                <c:pt idx="3217">
                  <c:v>0.0010290020263426</c:v>
                </c:pt>
                <c:pt idx="3218">
                  <c:v>0.0010290020263426</c:v>
                </c:pt>
                <c:pt idx="3219">
                  <c:v>0.0010290020263426</c:v>
                </c:pt>
                <c:pt idx="3220">
                  <c:v>0.0010290020263426</c:v>
                </c:pt>
                <c:pt idx="3221">
                  <c:v>0.0010290020263426</c:v>
                </c:pt>
                <c:pt idx="3222">
                  <c:v>0.0010290020263426</c:v>
                </c:pt>
                <c:pt idx="3223">
                  <c:v>0.0010290020263426</c:v>
                </c:pt>
                <c:pt idx="3224">
                  <c:v>0.0010290020263426</c:v>
                </c:pt>
                <c:pt idx="3225">
                  <c:v>0.0010290020263426</c:v>
                </c:pt>
                <c:pt idx="3226">
                  <c:v>0.0010290020263426</c:v>
                </c:pt>
                <c:pt idx="3227">
                  <c:v>0.0010290020263426</c:v>
                </c:pt>
                <c:pt idx="3228">
                  <c:v>0.0010290020263426</c:v>
                </c:pt>
                <c:pt idx="3229">
                  <c:v>0.0010290020263426</c:v>
                </c:pt>
                <c:pt idx="3230">
                  <c:v>0.0010290020263426</c:v>
                </c:pt>
                <c:pt idx="3231">
                  <c:v>0.0010290020263426</c:v>
                </c:pt>
                <c:pt idx="3232">
                  <c:v>0.0010290020263426</c:v>
                </c:pt>
                <c:pt idx="3233">
                  <c:v>0.0010290020263426</c:v>
                </c:pt>
                <c:pt idx="3234">
                  <c:v>0.0010290020263426</c:v>
                </c:pt>
                <c:pt idx="3235">
                  <c:v>0.0010290020263426</c:v>
                </c:pt>
                <c:pt idx="3236">
                  <c:v>0.0010290020263426</c:v>
                </c:pt>
                <c:pt idx="3237">
                  <c:v>0.0010290020263426</c:v>
                </c:pt>
                <c:pt idx="3238">
                  <c:v>0.0010290020263426</c:v>
                </c:pt>
                <c:pt idx="3239">
                  <c:v>0.0010290020263426</c:v>
                </c:pt>
                <c:pt idx="3240">
                  <c:v>0.0010290020263426</c:v>
                </c:pt>
                <c:pt idx="3241">
                  <c:v>0.0010290020263426</c:v>
                </c:pt>
                <c:pt idx="3242">
                  <c:v>0.0010290020263426</c:v>
                </c:pt>
                <c:pt idx="3243">
                  <c:v>0.0010290020263426</c:v>
                </c:pt>
                <c:pt idx="3244">
                  <c:v>0.0010290020263426</c:v>
                </c:pt>
                <c:pt idx="3245">
                  <c:v>0.0010290020263426</c:v>
                </c:pt>
                <c:pt idx="3246">
                  <c:v>0.0010290020263426</c:v>
                </c:pt>
                <c:pt idx="3247">
                  <c:v>0.0010290020263426</c:v>
                </c:pt>
                <c:pt idx="3248">
                  <c:v>0.0010290020263426</c:v>
                </c:pt>
                <c:pt idx="3249">
                  <c:v>0.0010290020263426</c:v>
                </c:pt>
                <c:pt idx="3250">
                  <c:v>0.0010290020263426</c:v>
                </c:pt>
                <c:pt idx="3251">
                  <c:v>0.0010290020263426</c:v>
                </c:pt>
                <c:pt idx="3252">
                  <c:v>0.0010290020263426</c:v>
                </c:pt>
                <c:pt idx="3253">
                  <c:v>0.0010290020263426</c:v>
                </c:pt>
                <c:pt idx="3254">
                  <c:v>0.0010290020263426</c:v>
                </c:pt>
                <c:pt idx="3255">
                  <c:v>0.0010290020263426</c:v>
                </c:pt>
                <c:pt idx="3256">
                  <c:v>0.0010290020263426</c:v>
                </c:pt>
                <c:pt idx="3257">
                  <c:v>0.0010290020263426</c:v>
                </c:pt>
                <c:pt idx="3258">
                  <c:v>0.0010290020263426</c:v>
                </c:pt>
                <c:pt idx="3259">
                  <c:v>0.0010290020263426</c:v>
                </c:pt>
                <c:pt idx="3260">
                  <c:v>0.0010290020263426</c:v>
                </c:pt>
                <c:pt idx="3261">
                  <c:v>0.0010290020263426</c:v>
                </c:pt>
                <c:pt idx="3262">
                  <c:v>0.0010290020263426</c:v>
                </c:pt>
                <c:pt idx="3263">
                  <c:v>0.0010290020263426</c:v>
                </c:pt>
                <c:pt idx="3264">
                  <c:v>0.0010290020263426</c:v>
                </c:pt>
                <c:pt idx="3265">
                  <c:v>0.0010290020263426</c:v>
                </c:pt>
                <c:pt idx="3266">
                  <c:v>0.0010290020263426</c:v>
                </c:pt>
                <c:pt idx="3267">
                  <c:v>0.0010290020263426</c:v>
                </c:pt>
                <c:pt idx="3268">
                  <c:v>0.0010290020263426</c:v>
                </c:pt>
                <c:pt idx="3269">
                  <c:v>0.0010290020263426</c:v>
                </c:pt>
                <c:pt idx="3270">
                  <c:v>0.0010290020263426</c:v>
                </c:pt>
                <c:pt idx="3271">
                  <c:v>0.0010290020263426</c:v>
                </c:pt>
                <c:pt idx="3272">
                  <c:v>0.0010290020263426</c:v>
                </c:pt>
                <c:pt idx="3273">
                  <c:v>0.0010290020263426</c:v>
                </c:pt>
                <c:pt idx="3274">
                  <c:v>0.0010290020263426</c:v>
                </c:pt>
                <c:pt idx="3275">
                  <c:v>0.0010290020263426</c:v>
                </c:pt>
                <c:pt idx="3276">
                  <c:v>0.0010290020263426</c:v>
                </c:pt>
                <c:pt idx="3277">
                  <c:v>0.0010290020263426</c:v>
                </c:pt>
                <c:pt idx="3278">
                  <c:v>0.0010290020263426</c:v>
                </c:pt>
                <c:pt idx="3279">
                  <c:v>0.0010290020263426</c:v>
                </c:pt>
                <c:pt idx="3280">
                  <c:v>0.0010290020263426</c:v>
                </c:pt>
                <c:pt idx="3281">
                  <c:v>0.0010290020263426</c:v>
                </c:pt>
                <c:pt idx="3282">
                  <c:v>0.0010290020263426</c:v>
                </c:pt>
                <c:pt idx="3283">
                  <c:v>0.0010290020263426</c:v>
                </c:pt>
                <c:pt idx="3284">
                  <c:v>0.0010290020263426</c:v>
                </c:pt>
                <c:pt idx="3285">
                  <c:v>0.0010290020263426</c:v>
                </c:pt>
                <c:pt idx="3286">
                  <c:v>0.0010290020263426</c:v>
                </c:pt>
                <c:pt idx="3287">
                  <c:v>0.0010290020263426</c:v>
                </c:pt>
                <c:pt idx="3288">
                  <c:v>0.0010290020263426</c:v>
                </c:pt>
                <c:pt idx="3289">
                  <c:v>0.000949848024305311</c:v>
                </c:pt>
                <c:pt idx="3290">
                  <c:v>0.000949848024319521</c:v>
                </c:pt>
                <c:pt idx="3291">
                  <c:v>0.000949848024319521</c:v>
                </c:pt>
                <c:pt idx="3292">
                  <c:v>0.000949848024319521</c:v>
                </c:pt>
                <c:pt idx="3293">
                  <c:v>0.000949848024319521</c:v>
                </c:pt>
                <c:pt idx="3294">
                  <c:v>0.000949848024305311</c:v>
                </c:pt>
                <c:pt idx="3295">
                  <c:v>0.000949848024319521</c:v>
                </c:pt>
                <c:pt idx="3296">
                  <c:v>0.000949848024319521</c:v>
                </c:pt>
                <c:pt idx="3297">
                  <c:v>0.000949848024319521</c:v>
                </c:pt>
                <c:pt idx="3298">
                  <c:v>0.000949848024305311</c:v>
                </c:pt>
                <c:pt idx="3299">
                  <c:v>0.000949848024319521</c:v>
                </c:pt>
                <c:pt idx="3300">
                  <c:v>0.000949848024319521</c:v>
                </c:pt>
                <c:pt idx="3301">
                  <c:v>0.000949848024319521</c:v>
                </c:pt>
                <c:pt idx="3302">
                  <c:v>0.000949848024305311</c:v>
                </c:pt>
                <c:pt idx="3303">
                  <c:v>0.000949848024319521</c:v>
                </c:pt>
                <c:pt idx="3304">
                  <c:v>0.000949848024319521</c:v>
                </c:pt>
                <c:pt idx="3305">
                  <c:v>0.000949848024319521</c:v>
                </c:pt>
                <c:pt idx="3306">
                  <c:v>0.000949848024305311</c:v>
                </c:pt>
                <c:pt idx="3307">
                  <c:v>0.000949848024319521</c:v>
                </c:pt>
                <c:pt idx="3308">
                  <c:v>0.000949848024319521</c:v>
                </c:pt>
                <c:pt idx="3309">
                  <c:v>0.000949848024319521</c:v>
                </c:pt>
                <c:pt idx="3310">
                  <c:v>0.000949848024305311</c:v>
                </c:pt>
                <c:pt idx="3311">
                  <c:v>0.000949848024319521</c:v>
                </c:pt>
                <c:pt idx="3312">
                  <c:v>0.000949848024319521</c:v>
                </c:pt>
                <c:pt idx="3313">
                  <c:v>0.000949848024319521</c:v>
                </c:pt>
                <c:pt idx="3314">
                  <c:v>0.000949848024305311</c:v>
                </c:pt>
                <c:pt idx="3315">
                  <c:v>0.000949848024319521</c:v>
                </c:pt>
                <c:pt idx="3316">
                  <c:v>0.000949848024319521</c:v>
                </c:pt>
                <c:pt idx="3317">
                  <c:v>0.000949848024319521</c:v>
                </c:pt>
                <c:pt idx="3318">
                  <c:v>0.000949848024319521</c:v>
                </c:pt>
                <c:pt idx="3319">
                  <c:v>0.000949848024305311</c:v>
                </c:pt>
                <c:pt idx="3320">
                  <c:v>0.000949848024319521</c:v>
                </c:pt>
                <c:pt idx="3321">
                  <c:v>0.000949848024319521</c:v>
                </c:pt>
                <c:pt idx="3322">
                  <c:v>0.000949848024319521</c:v>
                </c:pt>
                <c:pt idx="3323">
                  <c:v>0.000949848024305311</c:v>
                </c:pt>
                <c:pt idx="3324">
                  <c:v>0.000949848024319521</c:v>
                </c:pt>
                <c:pt idx="3325">
                  <c:v>0.000949848024319521</c:v>
                </c:pt>
                <c:pt idx="3326">
                  <c:v>0.000949848024319521</c:v>
                </c:pt>
                <c:pt idx="3327">
                  <c:v>0.000949848024305311</c:v>
                </c:pt>
                <c:pt idx="3328">
                  <c:v>0.000949848024319521</c:v>
                </c:pt>
                <c:pt idx="3329">
                  <c:v>0.000949848024319521</c:v>
                </c:pt>
                <c:pt idx="3330">
                  <c:v>0.000949848024319521</c:v>
                </c:pt>
                <c:pt idx="3331">
                  <c:v>0.000949848024305311</c:v>
                </c:pt>
                <c:pt idx="3332">
                  <c:v>0.000949848024319521</c:v>
                </c:pt>
                <c:pt idx="3333">
                  <c:v>0.000949848024319521</c:v>
                </c:pt>
                <c:pt idx="3334">
                  <c:v>0.000949848024319521</c:v>
                </c:pt>
                <c:pt idx="3335">
                  <c:v>0.000949848024305311</c:v>
                </c:pt>
                <c:pt idx="3336">
                  <c:v>0.000949848024319521</c:v>
                </c:pt>
                <c:pt idx="3337">
                  <c:v>0.000949848024319521</c:v>
                </c:pt>
                <c:pt idx="3338">
                  <c:v>0.000949848024319521</c:v>
                </c:pt>
                <c:pt idx="3339">
                  <c:v>0.000949848024305311</c:v>
                </c:pt>
                <c:pt idx="3340">
                  <c:v>0.000949848024319521</c:v>
                </c:pt>
                <c:pt idx="3341">
                  <c:v>0.000949848024319521</c:v>
                </c:pt>
                <c:pt idx="3342">
                  <c:v>0.000949848024319521</c:v>
                </c:pt>
                <c:pt idx="3343">
                  <c:v>0.000949848024319521</c:v>
                </c:pt>
                <c:pt idx="3344">
                  <c:v>0.000949848024305311</c:v>
                </c:pt>
                <c:pt idx="3345">
                  <c:v>0.000949848024319521</c:v>
                </c:pt>
                <c:pt idx="3346">
                  <c:v>0.000949848024319521</c:v>
                </c:pt>
                <c:pt idx="3347">
                  <c:v>0.000949848024319521</c:v>
                </c:pt>
                <c:pt idx="3348">
                  <c:v>0.000949848024305311</c:v>
                </c:pt>
                <c:pt idx="3349">
                  <c:v>0.000949848024319521</c:v>
                </c:pt>
                <c:pt idx="3350">
                  <c:v>0.000949848024319521</c:v>
                </c:pt>
                <c:pt idx="3351">
                  <c:v>0.000949848024319521</c:v>
                </c:pt>
                <c:pt idx="3352">
                  <c:v>0.000949848024305311</c:v>
                </c:pt>
                <c:pt idx="3353">
                  <c:v>0.000949848024319521</c:v>
                </c:pt>
                <c:pt idx="3354">
                  <c:v>0.000949848024319521</c:v>
                </c:pt>
                <c:pt idx="3355">
                  <c:v>0.000949848024319521</c:v>
                </c:pt>
                <c:pt idx="3356">
                  <c:v>0.000949848024305311</c:v>
                </c:pt>
                <c:pt idx="3357">
                  <c:v>0.000949848024319521</c:v>
                </c:pt>
                <c:pt idx="3358">
                  <c:v>0.000949848024319521</c:v>
                </c:pt>
                <c:pt idx="3359">
                  <c:v>0.000949848024319521</c:v>
                </c:pt>
                <c:pt idx="3360">
                  <c:v>0.000949848024305311</c:v>
                </c:pt>
                <c:pt idx="3361">
                  <c:v>0.000949848024319521</c:v>
                </c:pt>
                <c:pt idx="3362">
                  <c:v>0.000949848024319521</c:v>
                </c:pt>
                <c:pt idx="3363">
                  <c:v>0.000949848024319521</c:v>
                </c:pt>
                <c:pt idx="3364">
                  <c:v>0.000949848024305311</c:v>
                </c:pt>
                <c:pt idx="3365">
                  <c:v>0.000949848024319521</c:v>
                </c:pt>
                <c:pt idx="3366">
                  <c:v>0.000949848024319521</c:v>
                </c:pt>
                <c:pt idx="3367">
                  <c:v>0.000949848024319521</c:v>
                </c:pt>
                <c:pt idx="3368">
                  <c:v>0.000949848024319521</c:v>
                </c:pt>
                <c:pt idx="3369">
                  <c:v>0.000949848024305311</c:v>
                </c:pt>
                <c:pt idx="3370">
                  <c:v>0.000949848024319521</c:v>
                </c:pt>
                <c:pt idx="3371">
                  <c:v>0.000949848024319521</c:v>
                </c:pt>
                <c:pt idx="3372">
                  <c:v>0.000949848024319521</c:v>
                </c:pt>
                <c:pt idx="3373">
                  <c:v>0.000949848024305311</c:v>
                </c:pt>
                <c:pt idx="3374">
                  <c:v>0.000949848024319521</c:v>
                </c:pt>
                <c:pt idx="3375">
                  <c:v>0.000949848024319521</c:v>
                </c:pt>
                <c:pt idx="3376">
                  <c:v>0.000949848024319521</c:v>
                </c:pt>
                <c:pt idx="3377">
                  <c:v>0.000949848024305311</c:v>
                </c:pt>
                <c:pt idx="3378">
                  <c:v>0.000949848024319521</c:v>
                </c:pt>
                <c:pt idx="3379">
                  <c:v>0.000949848024319521</c:v>
                </c:pt>
                <c:pt idx="3380">
                  <c:v>0.000949848024319521</c:v>
                </c:pt>
                <c:pt idx="3381">
                  <c:v>0.000949848024305311</c:v>
                </c:pt>
                <c:pt idx="3382">
                  <c:v>0.000949848024319521</c:v>
                </c:pt>
                <c:pt idx="3383">
                  <c:v>0.000949848024319521</c:v>
                </c:pt>
                <c:pt idx="3384">
                  <c:v>0.000949848024319521</c:v>
                </c:pt>
                <c:pt idx="3385">
                  <c:v>0.000949848024305311</c:v>
                </c:pt>
                <c:pt idx="3386">
                  <c:v>0.000949848024319521</c:v>
                </c:pt>
                <c:pt idx="3387">
                  <c:v>0.000949848024319521</c:v>
                </c:pt>
                <c:pt idx="3388">
                  <c:v>0.000949848024319521</c:v>
                </c:pt>
                <c:pt idx="3389">
                  <c:v>0.000949848024305311</c:v>
                </c:pt>
                <c:pt idx="3390">
                  <c:v>0.000949848024319521</c:v>
                </c:pt>
                <c:pt idx="3391">
                  <c:v>0.000949848024319521</c:v>
                </c:pt>
                <c:pt idx="3392">
                  <c:v>0.000949848024319521</c:v>
                </c:pt>
                <c:pt idx="3393">
                  <c:v>0.000949848024319521</c:v>
                </c:pt>
                <c:pt idx="3394">
                  <c:v>0.000949848024305311</c:v>
                </c:pt>
                <c:pt idx="3395">
                  <c:v>0.000949848024319521</c:v>
                </c:pt>
                <c:pt idx="3396">
                  <c:v>0.000949848024319521</c:v>
                </c:pt>
                <c:pt idx="3397">
                  <c:v>0.000949848024319521</c:v>
                </c:pt>
                <c:pt idx="3398">
                  <c:v>0.000949848024305311</c:v>
                </c:pt>
                <c:pt idx="3399">
                  <c:v>0.000949848024319521</c:v>
                </c:pt>
                <c:pt idx="3400">
                  <c:v>0.000949848024319521</c:v>
                </c:pt>
                <c:pt idx="3401">
                  <c:v>0.000949848024319521</c:v>
                </c:pt>
                <c:pt idx="3402">
                  <c:v>0.000949848024305311</c:v>
                </c:pt>
                <c:pt idx="3403">
                  <c:v>0.000949848024319521</c:v>
                </c:pt>
                <c:pt idx="3404">
                  <c:v>0.000949848024319521</c:v>
                </c:pt>
                <c:pt idx="3405">
                  <c:v>0.000949848024319521</c:v>
                </c:pt>
                <c:pt idx="3406">
                  <c:v>0.000949848024305311</c:v>
                </c:pt>
                <c:pt idx="3407">
                  <c:v>0.000949848024319521</c:v>
                </c:pt>
                <c:pt idx="3408">
                  <c:v>0.000949848024319521</c:v>
                </c:pt>
                <c:pt idx="3409">
                  <c:v>0.000949848024319521</c:v>
                </c:pt>
                <c:pt idx="3410">
                  <c:v>0.000949848024305311</c:v>
                </c:pt>
                <c:pt idx="3411">
                  <c:v>0.000949848024319521</c:v>
                </c:pt>
                <c:pt idx="3412">
                  <c:v>0.000949848024319521</c:v>
                </c:pt>
                <c:pt idx="3413">
                  <c:v>0.000949848024319521</c:v>
                </c:pt>
                <c:pt idx="3414">
                  <c:v>0.000949848024305311</c:v>
                </c:pt>
                <c:pt idx="3415">
                  <c:v>0.000949848024319521</c:v>
                </c:pt>
                <c:pt idx="3416">
                  <c:v>0.000949848024319521</c:v>
                </c:pt>
                <c:pt idx="3417">
                  <c:v>0.000949848024319521</c:v>
                </c:pt>
                <c:pt idx="3418">
                  <c:v>0.000949848024319521</c:v>
                </c:pt>
                <c:pt idx="3419">
                  <c:v>0.000949848024305311</c:v>
                </c:pt>
                <c:pt idx="3420">
                  <c:v>0.000949848024319521</c:v>
                </c:pt>
                <c:pt idx="3421">
                  <c:v>0.000949848024319521</c:v>
                </c:pt>
                <c:pt idx="3422">
                  <c:v>0.000949848024319521</c:v>
                </c:pt>
                <c:pt idx="3423">
                  <c:v>0.000949848024305311</c:v>
                </c:pt>
                <c:pt idx="3424">
                  <c:v>0.000949848024319521</c:v>
                </c:pt>
                <c:pt idx="3425">
                  <c:v>0.000949848024319521</c:v>
                </c:pt>
                <c:pt idx="3426">
                  <c:v>0.000949848024319521</c:v>
                </c:pt>
                <c:pt idx="3427">
                  <c:v>0.000949848024305311</c:v>
                </c:pt>
                <c:pt idx="3428">
                  <c:v>0.000949848024319521</c:v>
                </c:pt>
                <c:pt idx="3429">
                  <c:v>0.000949848024319521</c:v>
                </c:pt>
                <c:pt idx="3430">
                  <c:v>0.000949848024319521</c:v>
                </c:pt>
                <c:pt idx="3431">
                  <c:v>0.000949848024305311</c:v>
                </c:pt>
                <c:pt idx="3432">
                  <c:v>0.000949848024319521</c:v>
                </c:pt>
                <c:pt idx="3433">
                  <c:v>0.000949848024319521</c:v>
                </c:pt>
                <c:pt idx="3434">
                  <c:v>0.000949848024319521</c:v>
                </c:pt>
                <c:pt idx="3435">
                  <c:v>0.000949848024305311</c:v>
                </c:pt>
                <c:pt idx="3436">
                  <c:v>0.000949848024319521</c:v>
                </c:pt>
                <c:pt idx="3437">
                  <c:v>0.000949848024319521</c:v>
                </c:pt>
                <c:pt idx="3438">
                  <c:v>0.000949848024319521</c:v>
                </c:pt>
                <c:pt idx="3439">
                  <c:v>0.000949848024305311</c:v>
                </c:pt>
                <c:pt idx="3440">
                  <c:v>0.000949848024319521</c:v>
                </c:pt>
                <c:pt idx="3441">
                  <c:v>0.000949848024319521</c:v>
                </c:pt>
                <c:pt idx="3442">
                  <c:v>0.000949848024319521</c:v>
                </c:pt>
                <c:pt idx="3443">
                  <c:v>0.000949848024319521</c:v>
                </c:pt>
                <c:pt idx="3444">
                  <c:v>0.000949848024305311</c:v>
                </c:pt>
                <c:pt idx="3445">
                  <c:v>0.000949848024319521</c:v>
                </c:pt>
                <c:pt idx="3446">
                  <c:v>0.000949848024319521</c:v>
                </c:pt>
                <c:pt idx="3447">
                  <c:v>0.000949848024319521</c:v>
                </c:pt>
                <c:pt idx="3448">
                  <c:v>0.000949848024305311</c:v>
                </c:pt>
                <c:pt idx="3449">
                  <c:v>0.000949848024319521</c:v>
                </c:pt>
                <c:pt idx="3450">
                  <c:v>0.000949848024319521</c:v>
                </c:pt>
                <c:pt idx="3451">
                  <c:v>0.000949848024319521</c:v>
                </c:pt>
                <c:pt idx="3452">
                  <c:v>0.000949848024305311</c:v>
                </c:pt>
                <c:pt idx="3453">
                  <c:v>0.000949848024319521</c:v>
                </c:pt>
                <c:pt idx="3454">
                  <c:v>0.000949848024319521</c:v>
                </c:pt>
                <c:pt idx="3455">
                  <c:v>0.000949848024319521</c:v>
                </c:pt>
                <c:pt idx="3456">
                  <c:v>0.000949848024305311</c:v>
                </c:pt>
                <c:pt idx="3457">
                  <c:v>0.000949848024319521</c:v>
                </c:pt>
                <c:pt idx="3458">
                  <c:v>0.000949848024319521</c:v>
                </c:pt>
                <c:pt idx="3459">
                  <c:v>0.000949848024319521</c:v>
                </c:pt>
                <c:pt idx="3460">
                  <c:v>0.000949848024305311</c:v>
                </c:pt>
                <c:pt idx="3461">
                  <c:v>0.000949848024319521</c:v>
                </c:pt>
                <c:pt idx="3462">
                  <c:v>0.000949848024319521</c:v>
                </c:pt>
                <c:pt idx="3463">
                  <c:v>0.000949848024319521</c:v>
                </c:pt>
                <c:pt idx="3464">
                  <c:v>0.000949848024305311</c:v>
                </c:pt>
                <c:pt idx="3465">
                  <c:v>0.000949848024319521</c:v>
                </c:pt>
                <c:pt idx="3466">
                  <c:v>0.000949848024319521</c:v>
                </c:pt>
                <c:pt idx="3467">
                  <c:v>0.000949848024319521</c:v>
                </c:pt>
                <c:pt idx="3468">
                  <c:v>0.000949848024319521</c:v>
                </c:pt>
                <c:pt idx="3469">
                  <c:v>0.000949848024305311</c:v>
                </c:pt>
                <c:pt idx="3470">
                  <c:v>0.000949848024319521</c:v>
                </c:pt>
                <c:pt idx="3471">
                  <c:v>0.000949848024319521</c:v>
                </c:pt>
                <c:pt idx="3472">
                  <c:v>0.000949848024319521</c:v>
                </c:pt>
                <c:pt idx="3473">
                  <c:v>0.000949848024305311</c:v>
                </c:pt>
                <c:pt idx="3474">
                  <c:v>0.000949848024319521</c:v>
                </c:pt>
                <c:pt idx="3475">
                  <c:v>0.000949848024319521</c:v>
                </c:pt>
                <c:pt idx="3476">
                  <c:v>0.000949848024319521</c:v>
                </c:pt>
                <c:pt idx="3477">
                  <c:v>0.000949848024305311</c:v>
                </c:pt>
                <c:pt idx="3478">
                  <c:v>0.000949848024319521</c:v>
                </c:pt>
                <c:pt idx="3479">
                  <c:v>0.000949848024319521</c:v>
                </c:pt>
                <c:pt idx="3480">
                  <c:v>0.000949848024319521</c:v>
                </c:pt>
                <c:pt idx="3481">
                  <c:v>0.000949848024305311</c:v>
                </c:pt>
                <c:pt idx="3482">
                  <c:v>0.000949848024319521</c:v>
                </c:pt>
                <c:pt idx="3483">
                  <c:v>0.000949848024319521</c:v>
                </c:pt>
                <c:pt idx="3484">
                  <c:v>0.000949848024319521</c:v>
                </c:pt>
                <c:pt idx="3485">
                  <c:v>0.000949848024305311</c:v>
                </c:pt>
                <c:pt idx="3486">
                  <c:v>0.000949848024319521</c:v>
                </c:pt>
                <c:pt idx="3487">
                  <c:v>0.000949848024319521</c:v>
                </c:pt>
                <c:pt idx="3488">
                  <c:v>0.000949848024319521</c:v>
                </c:pt>
                <c:pt idx="3489">
                  <c:v>0.000949848024305311</c:v>
                </c:pt>
                <c:pt idx="3490">
                  <c:v>0.000949848024319521</c:v>
                </c:pt>
                <c:pt idx="3491">
                  <c:v>0.000949848024319521</c:v>
                </c:pt>
                <c:pt idx="3492">
                  <c:v>0.000949848024319521</c:v>
                </c:pt>
                <c:pt idx="3493">
                  <c:v>0.000949848024319521</c:v>
                </c:pt>
                <c:pt idx="3494">
                  <c:v>0.000949848024305311</c:v>
                </c:pt>
                <c:pt idx="3495">
                  <c:v>0.000949848024319521</c:v>
                </c:pt>
                <c:pt idx="3496">
                  <c:v>0.000949848024319521</c:v>
                </c:pt>
                <c:pt idx="3497">
                  <c:v>0.000949848024319521</c:v>
                </c:pt>
                <c:pt idx="3498">
                  <c:v>0.000949848024305311</c:v>
                </c:pt>
                <c:pt idx="3499">
                  <c:v>0.000949848024319521</c:v>
                </c:pt>
                <c:pt idx="3500">
                  <c:v>0.000949848024319521</c:v>
                </c:pt>
                <c:pt idx="3501">
                  <c:v>0.000949848024319521</c:v>
                </c:pt>
                <c:pt idx="3502">
                  <c:v>0.000949848024305311</c:v>
                </c:pt>
                <c:pt idx="3503">
                  <c:v>0.000949848024319521</c:v>
                </c:pt>
                <c:pt idx="3504">
                  <c:v>0.000949848024319521</c:v>
                </c:pt>
                <c:pt idx="3505">
                  <c:v>0.000949848024319521</c:v>
                </c:pt>
                <c:pt idx="3506">
                  <c:v>0.000949848024305311</c:v>
                </c:pt>
                <c:pt idx="3507">
                  <c:v>0.000949848024319521</c:v>
                </c:pt>
                <c:pt idx="3508">
                  <c:v>0.000949848024319521</c:v>
                </c:pt>
                <c:pt idx="3509">
                  <c:v>0.000949848024319521</c:v>
                </c:pt>
                <c:pt idx="3510">
                  <c:v>0.000949848024305311</c:v>
                </c:pt>
                <c:pt idx="3511">
                  <c:v>0.000949848024319521</c:v>
                </c:pt>
                <c:pt idx="3512">
                  <c:v>0.000949848024319521</c:v>
                </c:pt>
                <c:pt idx="3513">
                  <c:v>0.000949848024319521</c:v>
                </c:pt>
                <c:pt idx="3514">
                  <c:v>0.000949848024305311</c:v>
                </c:pt>
                <c:pt idx="3515">
                  <c:v>0.000870694022296447</c:v>
                </c:pt>
                <c:pt idx="3516">
                  <c:v>0.000870694022296447</c:v>
                </c:pt>
                <c:pt idx="3517">
                  <c:v>0.000870694022282237</c:v>
                </c:pt>
                <c:pt idx="3518">
                  <c:v>0.000870694022296447</c:v>
                </c:pt>
                <c:pt idx="3519">
                  <c:v>0.000870694022282237</c:v>
                </c:pt>
                <c:pt idx="3520">
                  <c:v>0.000870694022296447</c:v>
                </c:pt>
                <c:pt idx="3521">
                  <c:v>0.000870694022282237</c:v>
                </c:pt>
                <c:pt idx="3522">
                  <c:v>0.000870694022296447</c:v>
                </c:pt>
                <c:pt idx="3523">
                  <c:v>0.000870694022282237</c:v>
                </c:pt>
                <c:pt idx="3524">
                  <c:v>0.000870694022296447</c:v>
                </c:pt>
                <c:pt idx="3525">
                  <c:v>0.000870694022282237</c:v>
                </c:pt>
                <c:pt idx="3526">
                  <c:v>0.000870694022296447</c:v>
                </c:pt>
                <c:pt idx="3527">
                  <c:v>0.000870694022282237</c:v>
                </c:pt>
                <c:pt idx="3528">
                  <c:v>0.000870694022296447</c:v>
                </c:pt>
                <c:pt idx="3529">
                  <c:v>0.000870694022282237</c:v>
                </c:pt>
                <c:pt idx="3530">
                  <c:v>0.000870694022296447</c:v>
                </c:pt>
                <c:pt idx="3531">
                  <c:v>0.000870694022282237</c:v>
                </c:pt>
                <c:pt idx="3532">
                  <c:v>0.000870694022296447</c:v>
                </c:pt>
                <c:pt idx="3533">
                  <c:v>0.000870694022296447</c:v>
                </c:pt>
                <c:pt idx="3534">
                  <c:v>0.000870694022282237</c:v>
                </c:pt>
                <c:pt idx="3535">
                  <c:v>0.000870694022296447</c:v>
                </c:pt>
                <c:pt idx="3536">
                  <c:v>0.000870694022282237</c:v>
                </c:pt>
                <c:pt idx="3537">
                  <c:v>0.000870694022296447</c:v>
                </c:pt>
                <c:pt idx="3538">
                  <c:v>0.000870694022282237</c:v>
                </c:pt>
                <c:pt idx="3539">
                  <c:v>0.000870694022296447</c:v>
                </c:pt>
                <c:pt idx="3540">
                  <c:v>0.000870694022282237</c:v>
                </c:pt>
                <c:pt idx="3541">
                  <c:v>0.000870694022296447</c:v>
                </c:pt>
                <c:pt idx="3542">
                  <c:v>0.000870694022282237</c:v>
                </c:pt>
                <c:pt idx="3543">
                  <c:v>0.000870694022296447</c:v>
                </c:pt>
                <c:pt idx="3544">
                  <c:v>0.000870694022282237</c:v>
                </c:pt>
                <c:pt idx="3545">
                  <c:v>0.000870694022296447</c:v>
                </c:pt>
                <c:pt idx="3546">
                  <c:v>0.000870694022282237</c:v>
                </c:pt>
                <c:pt idx="3547">
                  <c:v>0.000870694022296447</c:v>
                </c:pt>
                <c:pt idx="3548">
                  <c:v>0.000870694022282237</c:v>
                </c:pt>
                <c:pt idx="3549">
                  <c:v>0.000870694022296447</c:v>
                </c:pt>
                <c:pt idx="3550">
                  <c:v>0.000870694022296447</c:v>
                </c:pt>
                <c:pt idx="3551">
                  <c:v>0.000870694022282237</c:v>
                </c:pt>
                <c:pt idx="3552">
                  <c:v>0.000870694022296447</c:v>
                </c:pt>
                <c:pt idx="3553">
                  <c:v>0.000870694022282237</c:v>
                </c:pt>
                <c:pt idx="3554">
                  <c:v>0.000870694022296447</c:v>
                </c:pt>
                <c:pt idx="3555">
                  <c:v>0.000870694022282237</c:v>
                </c:pt>
                <c:pt idx="3556">
                  <c:v>0.000870694022296447</c:v>
                </c:pt>
                <c:pt idx="3557">
                  <c:v>0.000870694022282237</c:v>
                </c:pt>
                <c:pt idx="3558">
                  <c:v>0.000870694022296447</c:v>
                </c:pt>
                <c:pt idx="3559">
                  <c:v>0.000870694022282237</c:v>
                </c:pt>
                <c:pt idx="3560">
                  <c:v>0.000870694022296447</c:v>
                </c:pt>
                <c:pt idx="3561">
                  <c:v>0.000870694022282237</c:v>
                </c:pt>
                <c:pt idx="3562">
                  <c:v>0.000870694022296447</c:v>
                </c:pt>
                <c:pt idx="3563">
                  <c:v>0.000870694022282237</c:v>
                </c:pt>
                <c:pt idx="3564">
                  <c:v>0.000870694022296447</c:v>
                </c:pt>
                <c:pt idx="3565">
                  <c:v>0.000870694022282237</c:v>
                </c:pt>
                <c:pt idx="3566">
                  <c:v>0.000870694022296447</c:v>
                </c:pt>
                <c:pt idx="3567">
                  <c:v>0.000870694022296447</c:v>
                </c:pt>
                <c:pt idx="3568">
                  <c:v>0.000870694022282237</c:v>
                </c:pt>
                <c:pt idx="3569">
                  <c:v>0.000870694022296447</c:v>
                </c:pt>
                <c:pt idx="3570">
                  <c:v>0.000870694022282237</c:v>
                </c:pt>
                <c:pt idx="3571">
                  <c:v>0.000870694022296447</c:v>
                </c:pt>
                <c:pt idx="3572">
                  <c:v>0.000870694022282237</c:v>
                </c:pt>
                <c:pt idx="3573">
                  <c:v>0.000870694022296447</c:v>
                </c:pt>
                <c:pt idx="3574">
                  <c:v>0.000870694022282237</c:v>
                </c:pt>
                <c:pt idx="3575">
                  <c:v>0.000870694022296447</c:v>
                </c:pt>
                <c:pt idx="3576">
                  <c:v>0.000870694022282237</c:v>
                </c:pt>
                <c:pt idx="3577">
                  <c:v>0.000870694022296447</c:v>
                </c:pt>
                <c:pt idx="3578">
                  <c:v>0.000870694022282237</c:v>
                </c:pt>
                <c:pt idx="3579">
                  <c:v>0.000870694022296447</c:v>
                </c:pt>
                <c:pt idx="3580">
                  <c:v>0.000870694022282237</c:v>
                </c:pt>
                <c:pt idx="3581">
                  <c:v>0.000870694022296447</c:v>
                </c:pt>
                <c:pt idx="3582">
                  <c:v>0.000870694022282237</c:v>
                </c:pt>
                <c:pt idx="3583">
                  <c:v>0.000870694022296447</c:v>
                </c:pt>
                <c:pt idx="3584">
                  <c:v>0.000870694022296447</c:v>
                </c:pt>
                <c:pt idx="3585">
                  <c:v>0.000870694022282237</c:v>
                </c:pt>
                <c:pt idx="3586">
                  <c:v>0.000870694022296447</c:v>
                </c:pt>
                <c:pt idx="3587">
                  <c:v>0.000870694022282237</c:v>
                </c:pt>
                <c:pt idx="3588">
                  <c:v>0.000870694022296447</c:v>
                </c:pt>
                <c:pt idx="3589">
                  <c:v>0.000870694022282237</c:v>
                </c:pt>
                <c:pt idx="3590">
                  <c:v>0.000870694022296447</c:v>
                </c:pt>
                <c:pt idx="3591">
                  <c:v>0.000870694022282237</c:v>
                </c:pt>
                <c:pt idx="3592">
                  <c:v>0.000870694022296447</c:v>
                </c:pt>
                <c:pt idx="3593">
                  <c:v>0.000870694022282237</c:v>
                </c:pt>
                <c:pt idx="3594">
                  <c:v>0.000870694022296447</c:v>
                </c:pt>
                <c:pt idx="3595">
                  <c:v>0.000870694022282237</c:v>
                </c:pt>
                <c:pt idx="3596">
                  <c:v>0.000870694022296447</c:v>
                </c:pt>
                <c:pt idx="3597">
                  <c:v>0.000870694022282237</c:v>
                </c:pt>
                <c:pt idx="3598">
                  <c:v>0.000870694022296447</c:v>
                </c:pt>
                <c:pt idx="3599">
                  <c:v>0.000870694022296447</c:v>
                </c:pt>
                <c:pt idx="3600">
                  <c:v>0.000870694022282237</c:v>
                </c:pt>
                <c:pt idx="3601">
                  <c:v>0.000870694022296447</c:v>
                </c:pt>
                <c:pt idx="3602">
                  <c:v>0.000870694022282237</c:v>
                </c:pt>
                <c:pt idx="3603">
                  <c:v>0.000870694022296447</c:v>
                </c:pt>
                <c:pt idx="3604">
                  <c:v>0.000870694022282237</c:v>
                </c:pt>
                <c:pt idx="3605">
                  <c:v>0.000870694022296447</c:v>
                </c:pt>
                <c:pt idx="3606">
                  <c:v>0.000870694022282237</c:v>
                </c:pt>
                <c:pt idx="3607">
                  <c:v>0.000870694022296447</c:v>
                </c:pt>
                <c:pt idx="3608">
                  <c:v>0.000870694022282237</c:v>
                </c:pt>
                <c:pt idx="3609">
                  <c:v>0.000870694022296447</c:v>
                </c:pt>
                <c:pt idx="3610">
                  <c:v>0.000870694022282237</c:v>
                </c:pt>
                <c:pt idx="3611">
                  <c:v>0.000870694022296447</c:v>
                </c:pt>
                <c:pt idx="3612">
                  <c:v>0.000870694022282237</c:v>
                </c:pt>
                <c:pt idx="3613">
                  <c:v>0.000870694022296447</c:v>
                </c:pt>
                <c:pt idx="3614">
                  <c:v>0.000870694022282237</c:v>
                </c:pt>
                <c:pt idx="3615">
                  <c:v>0.000870694022296447</c:v>
                </c:pt>
                <c:pt idx="3616">
                  <c:v>0.000870694022296447</c:v>
                </c:pt>
                <c:pt idx="3617">
                  <c:v>0.000870694022282237</c:v>
                </c:pt>
                <c:pt idx="3618">
                  <c:v>0.000870694022296447</c:v>
                </c:pt>
                <c:pt idx="3619">
                  <c:v>0.000870694022282237</c:v>
                </c:pt>
                <c:pt idx="3620">
                  <c:v>0.000870694022296447</c:v>
                </c:pt>
                <c:pt idx="3621">
                  <c:v>0.000870694022282237</c:v>
                </c:pt>
                <c:pt idx="3622">
                  <c:v>0.000870694022296447</c:v>
                </c:pt>
                <c:pt idx="3623">
                  <c:v>0.000870694022282237</c:v>
                </c:pt>
                <c:pt idx="3624">
                  <c:v>0.000870694022296447</c:v>
                </c:pt>
                <c:pt idx="3625">
                  <c:v>0.000870694022282237</c:v>
                </c:pt>
                <c:pt idx="3626">
                  <c:v>0.000870694022296447</c:v>
                </c:pt>
                <c:pt idx="3627">
                  <c:v>0.000870694022282237</c:v>
                </c:pt>
                <c:pt idx="3628">
                  <c:v>0.000870694022296447</c:v>
                </c:pt>
                <c:pt idx="3629">
                  <c:v>0.000870694022282237</c:v>
                </c:pt>
                <c:pt idx="3630">
                  <c:v>0.000870694022296447</c:v>
                </c:pt>
                <c:pt idx="3631">
                  <c:v>0.000870694022282237</c:v>
                </c:pt>
                <c:pt idx="3632">
                  <c:v>0.000870694022296447</c:v>
                </c:pt>
                <c:pt idx="3633">
                  <c:v>0.000870694022296447</c:v>
                </c:pt>
                <c:pt idx="3634">
                  <c:v>0.000870694022282237</c:v>
                </c:pt>
                <c:pt idx="3635">
                  <c:v>0.000870694022296447</c:v>
                </c:pt>
                <c:pt idx="3636">
                  <c:v>0.000870694022282237</c:v>
                </c:pt>
                <c:pt idx="3637">
                  <c:v>0.000870694022296447</c:v>
                </c:pt>
                <c:pt idx="3638">
                  <c:v>0.000870694022282237</c:v>
                </c:pt>
                <c:pt idx="3639">
                  <c:v>0.000870694022296447</c:v>
                </c:pt>
                <c:pt idx="3640">
                  <c:v>0.000870694022282237</c:v>
                </c:pt>
                <c:pt idx="3641">
                  <c:v>0.000870694022296447</c:v>
                </c:pt>
                <c:pt idx="3642">
                  <c:v>0.000870694022282237</c:v>
                </c:pt>
                <c:pt idx="3643">
                  <c:v>0.000870694022296447</c:v>
                </c:pt>
                <c:pt idx="3644">
                  <c:v>0.000870694022282237</c:v>
                </c:pt>
                <c:pt idx="3645">
                  <c:v>0.000870694022296447</c:v>
                </c:pt>
                <c:pt idx="3646">
                  <c:v>0.000870694022282237</c:v>
                </c:pt>
                <c:pt idx="3647">
                  <c:v>0.000870694022296447</c:v>
                </c:pt>
                <c:pt idx="3648">
                  <c:v>0.000870694022282237</c:v>
                </c:pt>
                <c:pt idx="3649">
                  <c:v>0.000870694022296447</c:v>
                </c:pt>
                <c:pt idx="3650">
                  <c:v>0.000870694022296447</c:v>
                </c:pt>
                <c:pt idx="3651">
                  <c:v>0.000870694022282237</c:v>
                </c:pt>
                <c:pt idx="3652">
                  <c:v>0.000870694022296447</c:v>
                </c:pt>
                <c:pt idx="3653">
                  <c:v>0.000870694022282237</c:v>
                </c:pt>
                <c:pt idx="3654">
                  <c:v>0.000870694022296447</c:v>
                </c:pt>
                <c:pt idx="3655">
                  <c:v>0.000870694022282237</c:v>
                </c:pt>
                <c:pt idx="3656">
                  <c:v>0.000870694022296447</c:v>
                </c:pt>
                <c:pt idx="3657">
                  <c:v>0.000870694022282237</c:v>
                </c:pt>
                <c:pt idx="3658">
                  <c:v>0.000870694022296447</c:v>
                </c:pt>
                <c:pt idx="3659">
                  <c:v>0.000870694022282237</c:v>
                </c:pt>
                <c:pt idx="3660">
                  <c:v>0.000870694022296447</c:v>
                </c:pt>
                <c:pt idx="3661">
                  <c:v>0.000870694022282237</c:v>
                </c:pt>
                <c:pt idx="3662">
                  <c:v>0.000870694022296447</c:v>
                </c:pt>
                <c:pt idx="3663">
                  <c:v>0.000870694022282237</c:v>
                </c:pt>
                <c:pt idx="3664">
                  <c:v>0.000870694022296447</c:v>
                </c:pt>
                <c:pt idx="3665">
                  <c:v>0.000870694022282237</c:v>
                </c:pt>
                <c:pt idx="3666">
                  <c:v>0.000870694022296447</c:v>
                </c:pt>
                <c:pt idx="3667">
                  <c:v>0.000870694022296447</c:v>
                </c:pt>
                <c:pt idx="3668">
                  <c:v>0.000870694022282237</c:v>
                </c:pt>
                <c:pt idx="3669">
                  <c:v>0.000870694022296447</c:v>
                </c:pt>
                <c:pt idx="3670">
                  <c:v>0.000870694022282237</c:v>
                </c:pt>
                <c:pt idx="3671">
                  <c:v>0.000870694022296447</c:v>
                </c:pt>
                <c:pt idx="3672">
                  <c:v>0.000870694022282237</c:v>
                </c:pt>
                <c:pt idx="3673">
                  <c:v>0.000870694022296447</c:v>
                </c:pt>
                <c:pt idx="3674">
                  <c:v>0.000870694022282237</c:v>
                </c:pt>
                <c:pt idx="3675">
                  <c:v>0.000870694022296447</c:v>
                </c:pt>
                <c:pt idx="3676">
                  <c:v>0.000870694022282237</c:v>
                </c:pt>
                <c:pt idx="3677">
                  <c:v>0.000870694022296447</c:v>
                </c:pt>
                <c:pt idx="3678">
                  <c:v>0.000870694022282237</c:v>
                </c:pt>
                <c:pt idx="3679">
                  <c:v>0.000870694022296447</c:v>
                </c:pt>
                <c:pt idx="3680">
                  <c:v>0.000870694022282237</c:v>
                </c:pt>
                <c:pt idx="3681">
                  <c:v>0.000870694022296447</c:v>
                </c:pt>
                <c:pt idx="3682">
                  <c:v>0.000870694022282237</c:v>
                </c:pt>
              </c:numCache>
            </c:numRef>
          </c:yVal>
          <c:smooth val="0"/>
        </c:ser>
        <c:dLbls>
          <c:showLegendKey val="0"/>
          <c:showVal val="0"/>
          <c:showCatName val="0"/>
          <c:showSerName val="0"/>
          <c:showPercent val="0"/>
          <c:showBubbleSize val="0"/>
        </c:dLbls>
        <c:axId val="1998539832"/>
        <c:axId val="2005137864"/>
      </c:scatterChart>
      <c:valAx>
        <c:axId val="1998539832"/>
        <c:scaling>
          <c:logBase val="10.0"/>
          <c:orientation val="minMax"/>
        </c:scaling>
        <c:delete val="0"/>
        <c:axPos val="b"/>
        <c:numFmt formatCode="General" sourceLinked="1"/>
        <c:majorTickMark val="out"/>
        <c:minorTickMark val="none"/>
        <c:tickLblPos val="nextTo"/>
        <c:txPr>
          <a:bodyPr rot="-2700000"/>
          <a:lstStyle/>
          <a:p>
            <a:pPr>
              <a:defRPr>
                <a:solidFill>
                  <a:srgbClr val="FFFFFF"/>
                </a:solidFill>
                <a:latin typeface="Calibri"/>
                <a:cs typeface="Calibri"/>
              </a:defRPr>
            </a:pPr>
            <a:endParaRPr lang="en-US"/>
          </a:p>
        </c:txPr>
        <c:crossAx val="2005137864"/>
        <c:crossesAt val="0.0001"/>
        <c:crossBetween val="midCat"/>
      </c:valAx>
      <c:valAx>
        <c:axId val="2005137864"/>
        <c:scaling>
          <c:logBase val="10.0"/>
          <c:orientation val="minMax"/>
          <c:min val="0.001"/>
        </c:scaling>
        <c:delete val="1"/>
        <c:axPos val="l"/>
        <c:numFmt formatCode="General" sourceLinked="1"/>
        <c:majorTickMark val="out"/>
        <c:minorTickMark val="none"/>
        <c:tickLblPos val="nextTo"/>
        <c:crossAx val="1998539832"/>
        <c:crosses val="autoZero"/>
        <c:crossBetween val="midCat"/>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v>with 25 ASTs marked</c:v>
          </c:tx>
          <c:spPr>
            <a:solidFill>
              <a:schemeClr val="bg1">
                <a:lumMod val="50000"/>
              </a:schemeClr>
            </a:solidFill>
            <a:ln>
              <a:solidFill>
                <a:srgbClr val="000000"/>
              </a:solidFill>
            </a:ln>
          </c:spPr>
          <c:invertIfNegative val="0"/>
          <c:cat>
            <c:numLit>
              <c:formatCode>General</c:formatCode>
              <c:ptCount val="4"/>
              <c:pt idx="0">
                <c:v>0.0</c:v>
              </c:pt>
              <c:pt idx="1">
                <c:v>1.0</c:v>
              </c:pt>
              <c:pt idx="2">
                <c:v>10.0</c:v>
              </c:pt>
              <c:pt idx="3">
                <c:v>19.0</c:v>
              </c:pt>
            </c:numLit>
          </c:cat>
          <c:val>
            <c:numRef>
              <c:f>reduction2!$B$18:$B$21</c:f>
              <c:numCache>
                <c:formatCode>General</c:formatCode>
                <c:ptCount val="4"/>
                <c:pt idx="0">
                  <c:v>6008.0</c:v>
                </c:pt>
                <c:pt idx="1">
                  <c:v>8222.0</c:v>
                </c:pt>
                <c:pt idx="2">
                  <c:v>12607.0</c:v>
                </c:pt>
                <c:pt idx="3">
                  <c:v>18742.0</c:v>
                </c:pt>
              </c:numCache>
            </c:numRef>
          </c:val>
        </c:ser>
        <c:ser>
          <c:idx val="1"/>
          <c:order val="1"/>
          <c:tx>
            <c:v>with 200 ASTs marked</c:v>
          </c:tx>
          <c:spPr>
            <a:solidFill>
              <a:schemeClr val="tx1">
                <a:lumMod val="85000"/>
                <a:lumOff val="15000"/>
              </a:schemeClr>
            </a:solidFill>
            <a:ln>
              <a:solidFill>
                <a:srgbClr val="000000"/>
              </a:solidFill>
            </a:ln>
          </c:spPr>
          <c:invertIfNegative val="0"/>
          <c:cat>
            <c:numLit>
              <c:formatCode>General</c:formatCode>
              <c:ptCount val="4"/>
              <c:pt idx="0">
                <c:v>0.0</c:v>
              </c:pt>
              <c:pt idx="1">
                <c:v>1.0</c:v>
              </c:pt>
              <c:pt idx="2">
                <c:v>10.0</c:v>
              </c:pt>
              <c:pt idx="3">
                <c:v>19.0</c:v>
              </c:pt>
            </c:numLit>
          </c:cat>
          <c:val>
            <c:numRef>
              <c:f>reduction2!$C$18:$C$21</c:f>
              <c:numCache>
                <c:formatCode>General</c:formatCode>
                <c:ptCount val="4"/>
                <c:pt idx="0">
                  <c:v>10860.0</c:v>
                </c:pt>
                <c:pt idx="1">
                  <c:v>13593.0</c:v>
                </c:pt>
                <c:pt idx="2">
                  <c:v>19485.0</c:v>
                </c:pt>
                <c:pt idx="3">
                  <c:v>24615.0</c:v>
                </c:pt>
              </c:numCache>
            </c:numRef>
          </c:val>
        </c:ser>
        <c:dLbls>
          <c:showLegendKey val="0"/>
          <c:showVal val="0"/>
          <c:showCatName val="0"/>
          <c:showSerName val="0"/>
          <c:showPercent val="0"/>
          <c:showBubbleSize val="0"/>
        </c:dLbls>
        <c:gapWidth val="90"/>
        <c:axId val="-2009683256"/>
        <c:axId val="-2009677448"/>
      </c:barChart>
      <c:catAx>
        <c:axId val="-2009683256"/>
        <c:scaling>
          <c:orientation val="minMax"/>
        </c:scaling>
        <c:delete val="0"/>
        <c:axPos val="b"/>
        <c:title>
          <c:tx>
            <c:rich>
              <a:bodyPr/>
              <a:lstStyle/>
              <a:p>
                <a:pPr>
                  <a:defRPr sz="2400"/>
                </a:pPr>
                <a:r>
                  <a:rPr lang="en-US" sz="2400"/>
                  <a:t># equivalence</a:t>
                </a:r>
                <a:r>
                  <a:rPr lang="en-US" sz="2400" baseline="0"/>
                  <a:t> classes</a:t>
                </a:r>
                <a:endParaRPr lang="en-US" sz="2400"/>
              </a:p>
            </c:rich>
          </c:tx>
          <c:layout/>
          <c:overlay val="0"/>
        </c:title>
        <c:numFmt formatCode="General" sourceLinked="1"/>
        <c:majorTickMark val="out"/>
        <c:minorTickMark val="none"/>
        <c:tickLblPos val="nextTo"/>
        <c:txPr>
          <a:bodyPr/>
          <a:lstStyle/>
          <a:p>
            <a:pPr>
              <a:defRPr sz="2400"/>
            </a:pPr>
            <a:endParaRPr lang="en-US"/>
          </a:p>
        </c:txPr>
        <c:crossAx val="-2009677448"/>
        <c:crosses val="autoZero"/>
        <c:auto val="1"/>
        <c:lblAlgn val="ctr"/>
        <c:lblOffset val="100"/>
        <c:noMultiLvlLbl val="0"/>
      </c:catAx>
      <c:valAx>
        <c:axId val="-2009677448"/>
        <c:scaling>
          <c:orientation val="minMax"/>
          <c:max val="26000.0"/>
          <c:min val="0.0"/>
        </c:scaling>
        <c:delete val="0"/>
        <c:axPos val="l"/>
        <c:title>
          <c:tx>
            <c:rich>
              <a:bodyPr rot="-5400000" vert="horz"/>
              <a:lstStyle/>
              <a:p>
                <a:pPr>
                  <a:defRPr sz="2400"/>
                </a:pPr>
                <a:r>
                  <a:rPr lang="en-US" sz="2400" dirty="0"/>
                  <a:t># submissions </a:t>
                </a:r>
                <a:r>
                  <a:rPr lang="en-US" sz="2400" dirty="0" smtClean="0"/>
                  <a:t>covered </a:t>
                </a:r>
              </a:p>
              <a:p>
                <a:pPr>
                  <a:defRPr sz="2400"/>
                </a:pPr>
                <a:r>
                  <a:rPr lang="en-US" sz="2400" dirty="0" smtClean="0"/>
                  <a:t>(out of</a:t>
                </a:r>
                <a:r>
                  <a:rPr lang="en-US" sz="2400" baseline="0" dirty="0" smtClean="0"/>
                  <a:t> 40,000)</a:t>
                </a:r>
                <a:endParaRPr lang="en-US" sz="2400" dirty="0"/>
              </a:p>
            </c:rich>
          </c:tx>
          <c:layout/>
          <c:overlay val="0"/>
        </c:title>
        <c:numFmt formatCode="General" sourceLinked="1"/>
        <c:majorTickMark val="out"/>
        <c:minorTickMark val="none"/>
        <c:tickLblPos val="nextTo"/>
        <c:txPr>
          <a:bodyPr/>
          <a:lstStyle/>
          <a:p>
            <a:pPr>
              <a:defRPr sz="2000"/>
            </a:pPr>
            <a:endParaRPr lang="en-US"/>
          </a:p>
        </c:txPr>
        <c:crossAx val="-2009683256"/>
        <c:crosses val="autoZero"/>
        <c:crossBetween val="between"/>
      </c:valAx>
    </c:plotArea>
    <c:legend>
      <c:legendPos val="l"/>
      <c:layout>
        <c:manualLayout>
          <c:xMode val="edge"/>
          <c:yMode val="edge"/>
          <c:x val="0.308508180458748"/>
          <c:y val="0.000704614709539016"/>
          <c:w val="0.324179097977734"/>
          <c:h val="0.357367871072191"/>
        </c:manualLayout>
      </c:layout>
      <c:overlay val="1"/>
      <c:txPr>
        <a:bodyPr/>
        <a:lstStyle/>
        <a:p>
          <a:pPr>
            <a:defRPr sz="2400"/>
          </a:pPr>
          <a:endParaRPr lang="en-US"/>
        </a:p>
      </c:txPr>
    </c:legend>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47625">
              <a:solidFill>
                <a:schemeClr val="tx1"/>
              </a:solidFill>
            </a:ln>
          </c:spPr>
          <c:marker>
            <c:symbol val="none"/>
          </c:marker>
          <c:xVal>
            <c:numRef>
              <c:f>reduction1!$A$2:$A$254</c:f>
              <c:numCache>
                <c:formatCode>General</c:formatCode>
                <c:ptCount val="253"/>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pt idx="21">
                  <c:v>2200.0</c:v>
                </c:pt>
                <c:pt idx="22">
                  <c:v>2300.0</c:v>
                </c:pt>
                <c:pt idx="23">
                  <c:v>2400.0</c:v>
                </c:pt>
                <c:pt idx="24">
                  <c:v>2500.0</c:v>
                </c:pt>
                <c:pt idx="25">
                  <c:v>2600.0</c:v>
                </c:pt>
                <c:pt idx="26">
                  <c:v>2700.0</c:v>
                </c:pt>
                <c:pt idx="27">
                  <c:v>2800.0</c:v>
                </c:pt>
                <c:pt idx="28">
                  <c:v>2900.0</c:v>
                </c:pt>
                <c:pt idx="29">
                  <c:v>3000.0</c:v>
                </c:pt>
                <c:pt idx="30">
                  <c:v>3100.0</c:v>
                </c:pt>
                <c:pt idx="31">
                  <c:v>3200.0</c:v>
                </c:pt>
                <c:pt idx="32">
                  <c:v>3300.0</c:v>
                </c:pt>
                <c:pt idx="33">
                  <c:v>3400.0</c:v>
                </c:pt>
                <c:pt idx="34">
                  <c:v>3500.0</c:v>
                </c:pt>
                <c:pt idx="35">
                  <c:v>3600.0</c:v>
                </c:pt>
                <c:pt idx="36">
                  <c:v>3700.0</c:v>
                </c:pt>
                <c:pt idx="37">
                  <c:v>3800.0</c:v>
                </c:pt>
                <c:pt idx="38">
                  <c:v>3900.0</c:v>
                </c:pt>
                <c:pt idx="39">
                  <c:v>4000.0</c:v>
                </c:pt>
                <c:pt idx="40">
                  <c:v>4100.0</c:v>
                </c:pt>
                <c:pt idx="41">
                  <c:v>4200.0</c:v>
                </c:pt>
                <c:pt idx="42">
                  <c:v>4300.0</c:v>
                </c:pt>
                <c:pt idx="43">
                  <c:v>4400.0</c:v>
                </c:pt>
                <c:pt idx="44">
                  <c:v>4500.0</c:v>
                </c:pt>
                <c:pt idx="45">
                  <c:v>4600.0</c:v>
                </c:pt>
                <c:pt idx="46">
                  <c:v>4700.0</c:v>
                </c:pt>
                <c:pt idx="47">
                  <c:v>4800.0</c:v>
                </c:pt>
                <c:pt idx="48">
                  <c:v>4900.0</c:v>
                </c:pt>
                <c:pt idx="49">
                  <c:v>5000.0</c:v>
                </c:pt>
                <c:pt idx="50">
                  <c:v>5100.0</c:v>
                </c:pt>
                <c:pt idx="51">
                  <c:v>5200.0</c:v>
                </c:pt>
                <c:pt idx="52">
                  <c:v>5300.0</c:v>
                </c:pt>
                <c:pt idx="53">
                  <c:v>5400.0</c:v>
                </c:pt>
                <c:pt idx="54">
                  <c:v>5500.0</c:v>
                </c:pt>
                <c:pt idx="55">
                  <c:v>5600.0</c:v>
                </c:pt>
                <c:pt idx="56">
                  <c:v>5700.0</c:v>
                </c:pt>
                <c:pt idx="57">
                  <c:v>5800.0</c:v>
                </c:pt>
                <c:pt idx="58">
                  <c:v>5900.0</c:v>
                </c:pt>
                <c:pt idx="59">
                  <c:v>6000.0</c:v>
                </c:pt>
                <c:pt idx="60">
                  <c:v>6100.0</c:v>
                </c:pt>
                <c:pt idx="61">
                  <c:v>6200.0</c:v>
                </c:pt>
                <c:pt idx="62">
                  <c:v>6300.0</c:v>
                </c:pt>
                <c:pt idx="63">
                  <c:v>6400.0</c:v>
                </c:pt>
                <c:pt idx="64">
                  <c:v>6500.0</c:v>
                </c:pt>
                <c:pt idx="65">
                  <c:v>6600.0</c:v>
                </c:pt>
                <c:pt idx="66">
                  <c:v>6700.0</c:v>
                </c:pt>
                <c:pt idx="67">
                  <c:v>6800.0</c:v>
                </c:pt>
                <c:pt idx="68">
                  <c:v>6900.0</c:v>
                </c:pt>
                <c:pt idx="69">
                  <c:v>7000.0</c:v>
                </c:pt>
                <c:pt idx="70">
                  <c:v>7100.0</c:v>
                </c:pt>
                <c:pt idx="71">
                  <c:v>7200.0</c:v>
                </c:pt>
                <c:pt idx="72">
                  <c:v>7300.0</c:v>
                </c:pt>
                <c:pt idx="73">
                  <c:v>7400.0</c:v>
                </c:pt>
                <c:pt idx="74">
                  <c:v>7500.0</c:v>
                </c:pt>
                <c:pt idx="75">
                  <c:v>7600.0</c:v>
                </c:pt>
                <c:pt idx="76">
                  <c:v>7700.0</c:v>
                </c:pt>
                <c:pt idx="77">
                  <c:v>7800.0</c:v>
                </c:pt>
                <c:pt idx="78">
                  <c:v>7900.0</c:v>
                </c:pt>
                <c:pt idx="79">
                  <c:v>8000.0</c:v>
                </c:pt>
                <c:pt idx="80">
                  <c:v>8100.0</c:v>
                </c:pt>
                <c:pt idx="81">
                  <c:v>8200.0</c:v>
                </c:pt>
                <c:pt idx="82">
                  <c:v>8300.0</c:v>
                </c:pt>
                <c:pt idx="83">
                  <c:v>8400.0</c:v>
                </c:pt>
                <c:pt idx="84">
                  <c:v>8500.0</c:v>
                </c:pt>
                <c:pt idx="85">
                  <c:v>8600.0</c:v>
                </c:pt>
                <c:pt idx="86">
                  <c:v>8700.0</c:v>
                </c:pt>
                <c:pt idx="87">
                  <c:v>8800.0</c:v>
                </c:pt>
                <c:pt idx="88">
                  <c:v>8900.0</c:v>
                </c:pt>
                <c:pt idx="89">
                  <c:v>9000.0</c:v>
                </c:pt>
                <c:pt idx="90">
                  <c:v>9100.0</c:v>
                </c:pt>
                <c:pt idx="91">
                  <c:v>9200.0</c:v>
                </c:pt>
                <c:pt idx="92">
                  <c:v>9300.0</c:v>
                </c:pt>
                <c:pt idx="93">
                  <c:v>9400.0</c:v>
                </c:pt>
                <c:pt idx="94">
                  <c:v>9500.0</c:v>
                </c:pt>
                <c:pt idx="95">
                  <c:v>9600.0</c:v>
                </c:pt>
                <c:pt idx="96">
                  <c:v>9700.0</c:v>
                </c:pt>
                <c:pt idx="97">
                  <c:v>9800.0</c:v>
                </c:pt>
                <c:pt idx="98">
                  <c:v>9900.0</c:v>
                </c:pt>
                <c:pt idx="99">
                  <c:v>10000.0</c:v>
                </c:pt>
                <c:pt idx="100">
                  <c:v>10100.0</c:v>
                </c:pt>
                <c:pt idx="101">
                  <c:v>10200.0</c:v>
                </c:pt>
                <c:pt idx="102">
                  <c:v>10300.0</c:v>
                </c:pt>
                <c:pt idx="103">
                  <c:v>10400.0</c:v>
                </c:pt>
                <c:pt idx="104">
                  <c:v>10500.0</c:v>
                </c:pt>
                <c:pt idx="105">
                  <c:v>10600.0</c:v>
                </c:pt>
                <c:pt idx="106">
                  <c:v>10700.0</c:v>
                </c:pt>
                <c:pt idx="107">
                  <c:v>10800.0</c:v>
                </c:pt>
                <c:pt idx="108">
                  <c:v>10900.0</c:v>
                </c:pt>
                <c:pt idx="109">
                  <c:v>11000.0</c:v>
                </c:pt>
                <c:pt idx="110">
                  <c:v>11100.0</c:v>
                </c:pt>
                <c:pt idx="111">
                  <c:v>11200.0</c:v>
                </c:pt>
                <c:pt idx="112">
                  <c:v>11300.0</c:v>
                </c:pt>
                <c:pt idx="113">
                  <c:v>11400.0</c:v>
                </c:pt>
                <c:pt idx="114">
                  <c:v>11500.0</c:v>
                </c:pt>
                <c:pt idx="115">
                  <c:v>11600.0</c:v>
                </c:pt>
                <c:pt idx="116">
                  <c:v>11700.0</c:v>
                </c:pt>
                <c:pt idx="117">
                  <c:v>11800.0</c:v>
                </c:pt>
                <c:pt idx="118">
                  <c:v>11900.0</c:v>
                </c:pt>
                <c:pt idx="119">
                  <c:v>12000.0</c:v>
                </c:pt>
                <c:pt idx="120">
                  <c:v>12100.0</c:v>
                </c:pt>
                <c:pt idx="121">
                  <c:v>12200.0</c:v>
                </c:pt>
                <c:pt idx="122">
                  <c:v>12300.0</c:v>
                </c:pt>
                <c:pt idx="123">
                  <c:v>12400.0</c:v>
                </c:pt>
                <c:pt idx="124">
                  <c:v>12500.0</c:v>
                </c:pt>
                <c:pt idx="125">
                  <c:v>12600.0</c:v>
                </c:pt>
                <c:pt idx="126">
                  <c:v>12700.0</c:v>
                </c:pt>
                <c:pt idx="127">
                  <c:v>12800.0</c:v>
                </c:pt>
                <c:pt idx="128">
                  <c:v>12900.0</c:v>
                </c:pt>
                <c:pt idx="129">
                  <c:v>13000.0</c:v>
                </c:pt>
                <c:pt idx="130">
                  <c:v>13100.0</c:v>
                </c:pt>
                <c:pt idx="131">
                  <c:v>13200.0</c:v>
                </c:pt>
                <c:pt idx="132">
                  <c:v>13300.0</c:v>
                </c:pt>
                <c:pt idx="133">
                  <c:v>13400.0</c:v>
                </c:pt>
                <c:pt idx="134">
                  <c:v>13500.0</c:v>
                </c:pt>
                <c:pt idx="135">
                  <c:v>13600.0</c:v>
                </c:pt>
                <c:pt idx="136">
                  <c:v>13700.0</c:v>
                </c:pt>
                <c:pt idx="137">
                  <c:v>13800.0</c:v>
                </c:pt>
                <c:pt idx="138">
                  <c:v>13900.0</c:v>
                </c:pt>
                <c:pt idx="139">
                  <c:v>14000.0</c:v>
                </c:pt>
                <c:pt idx="140">
                  <c:v>14100.0</c:v>
                </c:pt>
                <c:pt idx="141">
                  <c:v>14200.0</c:v>
                </c:pt>
                <c:pt idx="142">
                  <c:v>14300.0</c:v>
                </c:pt>
                <c:pt idx="143">
                  <c:v>14400.0</c:v>
                </c:pt>
                <c:pt idx="144">
                  <c:v>14500.0</c:v>
                </c:pt>
                <c:pt idx="145">
                  <c:v>14600.0</c:v>
                </c:pt>
                <c:pt idx="146">
                  <c:v>14700.0</c:v>
                </c:pt>
                <c:pt idx="147">
                  <c:v>14800.0</c:v>
                </c:pt>
                <c:pt idx="148">
                  <c:v>14900.0</c:v>
                </c:pt>
                <c:pt idx="149">
                  <c:v>15000.0</c:v>
                </c:pt>
                <c:pt idx="150">
                  <c:v>15100.0</c:v>
                </c:pt>
                <c:pt idx="151">
                  <c:v>15200.0</c:v>
                </c:pt>
                <c:pt idx="152">
                  <c:v>15300.0</c:v>
                </c:pt>
                <c:pt idx="153">
                  <c:v>15400.0</c:v>
                </c:pt>
                <c:pt idx="154">
                  <c:v>15500.0</c:v>
                </c:pt>
                <c:pt idx="155">
                  <c:v>15600.0</c:v>
                </c:pt>
                <c:pt idx="156">
                  <c:v>15700.0</c:v>
                </c:pt>
                <c:pt idx="157">
                  <c:v>15800.0</c:v>
                </c:pt>
                <c:pt idx="158">
                  <c:v>15900.0</c:v>
                </c:pt>
                <c:pt idx="159">
                  <c:v>16000.0</c:v>
                </c:pt>
                <c:pt idx="160">
                  <c:v>16100.0</c:v>
                </c:pt>
                <c:pt idx="161">
                  <c:v>16200.0</c:v>
                </c:pt>
                <c:pt idx="162">
                  <c:v>16300.0</c:v>
                </c:pt>
                <c:pt idx="163">
                  <c:v>16400.0</c:v>
                </c:pt>
                <c:pt idx="164">
                  <c:v>16500.0</c:v>
                </c:pt>
                <c:pt idx="165">
                  <c:v>16600.0</c:v>
                </c:pt>
                <c:pt idx="166">
                  <c:v>16700.0</c:v>
                </c:pt>
                <c:pt idx="167">
                  <c:v>16800.0</c:v>
                </c:pt>
                <c:pt idx="168">
                  <c:v>16900.0</c:v>
                </c:pt>
                <c:pt idx="169">
                  <c:v>17000.0</c:v>
                </c:pt>
                <c:pt idx="170">
                  <c:v>17100.0</c:v>
                </c:pt>
                <c:pt idx="171">
                  <c:v>17200.0</c:v>
                </c:pt>
                <c:pt idx="172">
                  <c:v>17300.0</c:v>
                </c:pt>
                <c:pt idx="173">
                  <c:v>17400.0</c:v>
                </c:pt>
                <c:pt idx="174">
                  <c:v>17500.0</c:v>
                </c:pt>
                <c:pt idx="175">
                  <c:v>17600.0</c:v>
                </c:pt>
                <c:pt idx="176">
                  <c:v>17700.0</c:v>
                </c:pt>
                <c:pt idx="177">
                  <c:v>17800.0</c:v>
                </c:pt>
                <c:pt idx="178">
                  <c:v>17900.0</c:v>
                </c:pt>
                <c:pt idx="179">
                  <c:v>18000.0</c:v>
                </c:pt>
                <c:pt idx="180">
                  <c:v>18100.0</c:v>
                </c:pt>
                <c:pt idx="181">
                  <c:v>18200.0</c:v>
                </c:pt>
                <c:pt idx="182">
                  <c:v>18300.0</c:v>
                </c:pt>
                <c:pt idx="183">
                  <c:v>18400.0</c:v>
                </c:pt>
                <c:pt idx="184">
                  <c:v>18500.0</c:v>
                </c:pt>
                <c:pt idx="185">
                  <c:v>18600.0</c:v>
                </c:pt>
                <c:pt idx="186">
                  <c:v>18700.0</c:v>
                </c:pt>
                <c:pt idx="187">
                  <c:v>18800.0</c:v>
                </c:pt>
                <c:pt idx="188">
                  <c:v>18900.0</c:v>
                </c:pt>
                <c:pt idx="189">
                  <c:v>19000.0</c:v>
                </c:pt>
                <c:pt idx="190">
                  <c:v>19100.0</c:v>
                </c:pt>
                <c:pt idx="191">
                  <c:v>19200.0</c:v>
                </c:pt>
                <c:pt idx="192">
                  <c:v>19300.0</c:v>
                </c:pt>
                <c:pt idx="193">
                  <c:v>19400.0</c:v>
                </c:pt>
                <c:pt idx="194">
                  <c:v>19500.0</c:v>
                </c:pt>
                <c:pt idx="195">
                  <c:v>19600.0</c:v>
                </c:pt>
                <c:pt idx="196">
                  <c:v>19700.0</c:v>
                </c:pt>
                <c:pt idx="197">
                  <c:v>19800.0</c:v>
                </c:pt>
                <c:pt idx="198">
                  <c:v>19900.0</c:v>
                </c:pt>
                <c:pt idx="199">
                  <c:v>20000.0</c:v>
                </c:pt>
                <c:pt idx="200">
                  <c:v>20100.0</c:v>
                </c:pt>
                <c:pt idx="201">
                  <c:v>20200.0</c:v>
                </c:pt>
                <c:pt idx="202">
                  <c:v>20300.0</c:v>
                </c:pt>
                <c:pt idx="203">
                  <c:v>20400.0</c:v>
                </c:pt>
                <c:pt idx="204">
                  <c:v>20500.0</c:v>
                </c:pt>
                <c:pt idx="205">
                  <c:v>20600.0</c:v>
                </c:pt>
                <c:pt idx="206">
                  <c:v>20700.0</c:v>
                </c:pt>
                <c:pt idx="207">
                  <c:v>20800.0</c:v>
                </c:pt>
                <c:pt idx="208">
                  <c:v>20900.0</c:v>
                </c:pt>
                <c:pt idx="209">
                  <c:v>21000.0</c:v>
                </c:pt>
                <c:pt idx="210">
                  <c:v>21100.0</c:v>
                </c:pt>
                <c:pt idx="211">
                  <c:v>21200.0</c:v>
                </c:pt>
                <c:pt idx="212">
                  <c:v>21300.0</c:v>
                </c:pt>
                <c:pt idx="213">
                  <c:v>21400.0</c:v>
                </c:pt>
                <c:pt idx="214">
                  <c:v>21500.0</c:v>
                </c:pt>
                <c:pt idx="215">
                  <c:v>21600.0</c:v>
                </c:pt>
                <c:pt idx="216">
                  <c:v>21700.0</c:v>
                </c:pt>
                <c:pt idx="217">
                  <c:v>21800.0</c:v>
                </c:pt>
                <c:pt idx="218">
                  <c:v>21900.0</c:v>
                </c:pt>
                <c:pt idx="219">
                  <c:v>22000.0</c:v>
                </c:pt>
                <c:pt idx="220">
                  <c:v>22100.0</c:v>
                </c:pt>
                <c:pt idx="221">
                  <c:v>22200.0</c:v>
                </c:pt>
                <c:pt idx="222">
                  <c:v>22300.0</c:v>
                </c:pt>
                <c:pt idx="223">
                  <c:v>22400.0</c:v>
                </c:pt>
                <c:pt idx="224">
                  <c:v>22500.0</c:v>
                </c:pt>
                <c:pt idx="225">
                  <c:v>22600.0</c:v>
                </c:pt>
                <c:pt idx="226">
                  <c:v>22700.0</c:v>
                </c:pt>
                <c:pt idx="227">
                  <c:v>22800.0</c:v>
                </c:pt>
                <c:pt idx="228">
                  <c:v>22900.0</c:v>
                </c:pt>
                <c:pt idx="229">
                  <c:v>23000.0</c:v>
                </c:pt>
                <c:pt idx="230">
                  <c:v>23100.0</c:v>
                </c:pt>
                <c:pt idx="231">
                  <c:v>23200.0</c:v>
                </c:pt>
                <c:pt idx="232">
                  <c:v>23300.0</c:v>
                </c:pt>
                <c:pt idx="233">
                  <c:v>23400.0</c:v>
                </c:pt>
                <c:pt idx="234">
                  <c:v>23500.0</c:v>
                </c:pt>
                <c:pt idx="235">
                  <c:v>23600.0</c:v>
                </c:pt>
                <c:pt idx="236">
                  <c:v>23700.0</c:v>
                </c:pt>
                <c:pt idx="237">
                  <c:v>23800.0</c:v>
                </c:pt>
                <c:pt idx="238">
                  <c:v>23900.0</c:v>
                </c:pt>
                <c:pt idx="239">
                  <c:v>24000.0</c:v>
                </c:pt>
                <c:pt idx="240">
                  <c:v>24100.0</c:v>
                </c:pt>
                <c:pt idx="241">
                  <c:v>24200.0</c:v>
                </c:pt>
                <c:pt idx="242">
                  <c:v>24300.0</c:v>
                </c:pt>
                <c:pt idx="243">
                  <c:v>24400.0</c:v>
                </c:pt>
                <c:pt idx="244">
                  <c:v>24500.0</c:v>
                </c:pt>
                <c:pt idx="245">
                  <c:v>24600.0</c:v>
                </c:pt>
                <c:pt idx="246">
                  <c:v>24700.0</c:v>
                </c:pt>
                <c:pt idx="247">
                  <c:v>24800.0</c:v>
                </c:pt>
                <c:pt idx="248">
                  <c:v>24900.0</c:v>
                </c:pt>
                <c:pt idx="249">
                  <c:v>25000.0</c:v>
                </c:pt>
                <c:pt idx="250">
                  <c:v>25100.0</c:v>
                </c:pt>
                <c:pt idx="251">
                  <c:v>25200.0</c:v>
                </c:pt>
                <c:pt idx="252">
                  <c:v>25300.0</c:v>
                </c:pt>
              </c:numCache>
            </c:numRef>
          </c:xVal>
          <c:yVal>
            <c:numRef>
              <c:f>reduction1!$B$2:$B$254</c:f>
              <c:numCache>
                <c:formatCode>General</c:formatCode>
                <c:ptCount val="253"/>
                <c:pt idx="0">
                  <c:v>97.0</c:v>
                </c:pt>
                <c:pt idx="1">
                  <c:v>91.0</c:v>
                </c:pt>
                <c:pt idx="2">
                  <c:v>90.0</c:v>
                </c:pt>
                <c:pt idx="3">
                  <c:v>86.5</c:v>
                </c:pt>
                <c:pt idx="4">
                  <c:v>85.4</c:v>
                </c:pt>
                <c:pt idx="5">
                  <c:v>84.5</c:v>
                </c:pt>
                <c:pt idx="6">
                  <c:v>85.0</c:v>
                </c:pt>
                <c:pt idx="7">
                  <c:v>85.37499999999998</c:v>
                </c:pt>
                <c:pt idx="8">
                  <c:v>84.55555555555515</c:v>
                </c:pt>
                <c:pt idx="9">
                  <c:v>85.1</c:v>
                </c:pt>
                <c:pt idx="10">
                  <c:v>85.0909090909091</c:v>
                </c:pt>
                <c:pt idx="11">
                  <c:v>84.58333333333285</c:v>
                </c:pt>
                <c:pt idx="12">
                  <c:v>85.07692307692308</c:v>
                </c:pt>
                <c:pt idx="13">
                  <c:v>85.35714285714288</c:v>
                </c:pt>
                <c:pt idx="14">
                  <c:v>85.2666666666667</c:v>
                </c:pt>
                <c:pt idx="15">
                  <c:v>85.12499999999998</c:v>
                </c:pt>
                <c:pt idx="16">
                  <c:v>85.4117647058824</c:v>
                </c:pt>
                <c:pt idx="17">
                  <c:v>85.83333333333285</c:v>
                </c:pt>
                <c:pt idx="18">
                  <c:v>85.9473684210526</c:v>
                </c:pt>
                <c:pt idx="19">
                  <c:v>85.85</c:v>
                </c:pt>
                <c:pt idx="20">
                  <c:v>85.6666666666667</c:v>
                </c:pt>
                <c:pt idx="21">
                  <c:v>85.9090909090909</c:v>
                </c:pt>
                <c:pt idx="22">
                  <c:v>85.9130434782609</c:v>
                </c:pt>
                <c:pt idx="23">
                  <c:v>86.0416666666667</c:v>
                </c:pt>
                <c:pt idx="24">
                  <c:v>85.92</c:v>
                </c:pt>
                <c:pt idx="25">
                  <c:v>86.0</c:v>
                </c:pt>
                <c:pt idx="26">
                  <c:v>86.037037037037</c:v>
                </c:pt>
                <c:pt idx="27">
                  <c:v>85.9642857142857</c:v>
                </c:pt>
                <c:pt idx="28">
                  <c:v>86.0</c:v>
                </c:pt>
                <c:pt idx="29">
                  <c:v>86.0</c:v>
                </c:pt>
                <c:pt idx="30">
                  <c:v>86.1290322580633</c:v>
                </c:pt>
                <c:pt idx="31">
                  <c:v>86.25</c:v>
                </c:pt>
                <c:pt idx="32">
                  <c:v>86.39393939393941</c:v>
                </c:pt>
                <c:pt idx="33">
                  <c:v>86.47058823529395</c:v>
                </c:pt>
                <c:pt idx="34">
                  <c:v>86.42857142857135</c:v>
                </c:pt>
                <c:pt idx="35">
                  <c:v>86.58333333333285</c:v>
                </c:pt>
                <c:pt idx="36">
                  <c:v>86.83783783783716</c:v>
                </c:pt>
                <c:pt idx="37">
                  <c:v>86.921052631579</c:v>
                </c:pt>
                <c:pt idx="38">
                  <c:v>86.97435897435901</c:v>
                </c:pt>
                <c:pt idx="39">
                  <c:v>87.12499999999998</c:v>
                </c:pt>
                <c:pt idx="40">
                  <c:v>87.21951219512198</c:v>
                </c:pt>
                <c:pt idx="41">
                  <c:v>87.2380952380952</c:v>
                </c:pt>
                <c:pt idx="42">
                  <c:v>87.3023255813954</c:v>
                </c:pt>
                <c:pt idx="43">
                  <c:v>87.25</c:v>
                </c:pt>
                <c:pt idx="44">
                  <c:v>87.3111111111111</c:v>
                </c:pt>
                <c:pt idx="45">
                  <c:v>87.32608695652034</c:v>
                </c:pt>
                <c:pt idx="46">
                  <c:v>87.44680851063831</c:v>
                </c:pt>
                <c:pt idx="47">
                  <c:v>87.39583333333285</c:v>
                </c:pt>
                <c:pt idx="48">
                  <c:v>87.38775510204017</c:v>
                </c:pt>
                <c:pt idx="49">
                  <c:v>87.36</c:v>
                </c:pt>
                <c:pt idx="50">
                  <c:v>87.35294117646893</c:v>
                </c:pt>
                <c:pt idx="51">
                  <c:v>87.36538461538397</c:v>
                </c:pt>
                <c:pt idx="52">
                  <c:v>87.3962264150943</c:v>
                </c:pt>
                <c:pt idx="53">
                  <c:v>87.4814814814815</c:v>
                </c:pt>
                <c:pt idx="54">
                  <c:v>87.54545454545458</c:v>
                </c:pt>
                <c:pt idx="55">
                  <c:v>87.55357142857135</c:v>
                </c:pt>
                <c:pt idx="56">
                  <c:v>87.5614035087719</c:v>
                </c:pt>
                <c:pt idx="57">
                  <c:v>87.65517241379177</c:v>
                </c:pt>
                <c:pt idx="58">
                  <c:v>87.7118644067797</c:v>
                </c:pt>
                <c:pt idx="59">
                  <c:v>87.73333333333331</c:v>
                </c:pt>
                <c:pt idx="60">
                  <c:v>87.70491803278608</c:v>
                </c:pt>
                <c:pt idx="61">
                  <c:v>87.7258064516129</c:v>
                </c:pt>
                <c:pt idx="62">
                  <c:v>87.77777777777735</c:v>
                </c:pt>
                <c:pt idx="63">
                  <c:v>87.765625</c:v>
                </c:pt>
                <c:pt idx="64">
                  <c:v>87.8461538461538</c:v>
                </c:pt>
                <c:pt idx="65">
                  <c:v>87.86363636363635</c:v>
                </c:pt>
                <c:pt idx="66">
                  <c:v>87.85074626865588</c:v>
                </c:pt>
                <c:pt idx="67">
                  <c:v>87.85294117646893</c:v>
                </c:pt>
                <c:pt idx="68">
                  <c:v>87.8695652173913</c:v>
                </c:pt>
                <c:pt idx="69">
                  <c:v>87.92857142857135</c:v>
                </c:pt>
                <c:pt idx="70">
                  <c:v>87.92957746478868</c:v>
                </c:pt>
                <c:pt idx="71">
                  <c:v>87.9444444444444</c:v>
                </c:pt>
                <c:pt idx="72">
                  <c:v>87.8630136986301</c:v>
                </c:pt>
                <c:pt idx="73">
                  <c:v>87.7972972972973</c:v>
                </c:pt>
                <c:pt idx="74">
                  <c:v>87.84</c:v>
                </c:pt>
                <c:pt idx="75">
                  <c:v>87.85526315789407</c:v>
                </c:pt>
                <c:pt idx="76">
                  <c:v>87.8831168831169</c:v>
                </c:pt>
                <c:pt idx="77">
                  <c:v>87.92307692307691</c:v>
                </c:pt>
                <c:pt idx="78">
                  <c:v>87.9746835443038</c:v>
                </c:pt>
                <c:pt idx="79">
                  <c:v>87.9875</c:v>
                </c:pt>
                <c:pt idx="80">
                  <c:v>87.962962962963</c:v>
                </c:pt>
                <c:pt idx="81">
                  <c:v>88.0365853658536</c:v>
                </c:pt>
                <c:pt idx="82">
                  <c:v>88.0361445783132</c:v>
                </c:pt>
                <c:pt idx="83">
                  <c:v>88.047619047619</c:v>
                </c:pt>
                <c:pt idx="84">
                  <c:v>88.0235294117647</c:v>
                </c:pt>
                <c:pt idx="85">
                  <c:v>88.05813953488295</c:v>
                </c:pt>
                <c:pt idx="86">
                  <c:v>88.06896551724138</c:v>
                </c:pt>
                <c:pt idx="87">
                  <c:v>88.0795454545454</c:v>
                </c:pt>
                <c:pt idx="88">
                  <c:v>88.08988764044938</c:v>
                </c:pt>
                <c:pt idx="89">
                  <c:v>88.1666666666667</c:v>
                </c:pt>
                <c:pt idx="90">
                  <c:v>88.09890109890108</c:v>
                </c:pt>
                <c:pt idx="91">
                  <c:v>88.1195652173913</c:v>
                </c:pt>
                <c:pt idx="92">
                  <c:v>88.16129032257997</c:v>
                </c:pt>
                <c:pt idx="93">
                  <c:v>88.1808510638289</c:v>
                </c:pt>
                <c:pt idx="94">
                  <c:v>88.1894736842105</c:v>
                </c:pt>
                <c:pt idx="95">
                  <c:v>88.17708333333285</c:v>
                </c:pt>
                <c:pt idx="96">
                  <c:v>88.2164948453608</c:v>
                </c:pt>
                <c:pt idx="97">
                  <c:v>88.2448979591837</c:v>
                </c:pt>
                <c:pt idx="98">
                  <c:v>88.2323232323232</c:v>
                </c:pt>
                <c:pt idx="99">
                  <c:v>88.3</c:v>
                </c:pt>
                <c:pt idx="100">
                  <c:v>88.2970297029703</c:v>
                </c:pt>
                <c:pt idx="101">
                  <c:v>88.22549019607777</c:v>
                </c:pt>
                <c:pt idx="102">
                  <c:v>88.2621359223301</c:v>
                </c:pt>
                <c:pt idx="103">
                  <c:v>88.2403846153846</c:v>
                </c:pt>
                <c:pt idx="104">
                  <c:v>88.2190476190476</c:v>
                </c:pt>
                <c:pt idx="105">
                  <c:v>88.28301886792387</c:v>
                </c:pt>
                <c:pt idx="106">
                  <c:v>88.2429906542056</c:v>
                </c:pt>
                <c:pt idx="107">
                  <c:v>88.2037037037037</c:v>
                </c:pt>
                <c:pt idx="108">
                  <c:v>88.18348623853097</c:v>
                </c:pt>
                <c:pt idx="109">
                  <c:v>88.2</c:v>
                </c:pt>
                <c:pt idx="110">
                  <c:v>88.16216216216218</c:v>
                </c:pt>
                <c:pt idx="111">
                  <c:v>88.1607142857143</c:v>
                </c:pt>
                <c:pt idx="112">
                  <c:v>88.13274336283084</c:v>
                </c:pt>
                <c:pt idx="113">
                  <c:v>88.0877192982456</c:v>
                </c:pt>
                <c:pt idx="114">
                  <c:v>88.05217391304348</c:v>
                </c:pt>
                <c:pt idx="115">
                  <c:v>88.10344827586211</c:v>
                </c:pt>
                <c:pt idx="116">
                  <c:v>88.0683760683761</c:v>
                </c:pt>
                <c:pt idx="117">
                  <c:v>88.06779661016948</c:v>
                </c:pt>
                <c:pt idx="118">
                  <c:v>88.04201680672215</c:v>
                </c:pt>
                <c:pt idx="119">
                  <c:v>88.0583333333326</c:v>
                </c:pt>
                <c:pt idx="120">
                  <c:v>88.04958677685887</c:v>
                </c:pt>
                <c:pt idx="121">
                  <c:v>88.0</c:v>
                </c:pt>
                <c:pt idx="122">
                  <c:v>87.98373983739835</c:v>
                </c:pt>
                <c:pt idx="123">
                  <c:v>87.9435483870968</c:v>
                </c:pt>
                <c:pt idx="124">
                  <c:v>87.968</c:v>
                </c:pt>
                <c:pt idx="125">
                  <c:v>87.9920634920635</c:v>
                </c:pt>
                <c:pt idx="126">
                  <c:v>88.01574803149502</c:v>
                </c:pt>
                <c:pt idx="127">
                  <c:v>87.984375</c:v>
                </c:pt>
                <c:pt idx="128">
                  <c:v>87.95348837209207</c:v>
                </c:pt>
                <c:pt idx="129">
                  <c:v>87.9615384615385</c:v>
                </c:pt>
                <c:pt idx="130">
                  <c:v>87.9541984732824</c:v>
                </c:pt>
                <c:pt idx="131">
                  <c:v>87.9848484848485</c:v>
                </c:pt>
                <c:pt idx="132">
                  <c:v>87.984962406015</c:v>
                </c:pt>
                <c:pt idx="133">
                  <c:v>87.99253731343175</c:v>
                </c:pt>
                <c:pt idx="134">
                  <c:v>87.99259259259235</c:v>
                </c:pt>
                <c:pt idx="135">
                  <c:v>87.9852941176471</c:v>
                </c:pt>
                <c:pt idx="136">
                  <c:v>87.97810218978037</c:v>
                </c:pt>
                <c:pt idx="137">
                  <c:v>87.9565217391304</c:v>
                </c:pt>
                <c:pt idx="138">
                  <c:v>87.9928057553957</c:v>
                </c:pt>
                <c:pt idx="139">
                  <c:v>88.0</c:v>
                </c:pt>
                <c:pt idx="140">
                  <c:v>87.98581560283688</c:v>
                </c:pt>
                <c:pt idx="141">
                  <c:v>87.9366197183099</c:v>
                </c:pt>
                <c:pt idx="142">
                  <c:v>87.951048951049</c:v>
                </c:pt>
                <c:pt idx="143">
                  <c:v>87.95138888888845</c:v>
                </c:pt>
                <c:pt idx="144">
                  <c:v>87.9172413793103</c:v>
                </c:pt>
                <c:pt idx="145">
                  <c:v>87.9452054794521</c:v>
                </c:pt>
                <c:pt idx="146">
                  <c:v>87.9115646258504</c:v>
                </c:pt>
                <c:pt idx="147">
                  <c:v>87.9391891891892</c:v>
                </c:pt>
                <c:pt idx="148">
                  <c:v>87.89932885906038</c:v>
                </c:pt>
                <c:pt idx="149">
                  <c:v>87.9066666666667</c:v>
                </c:pt>
                <c:pt idx="150">
                  <c:v>87.8940397350993</c:v>
                </c:pt>
                <c:pt idx="151">
                  <c:v>87.8815789473684</c:v>
                </c:pt>
                <c:pt idx="152">
                  <c:v>87.85620915032678</c:v>
                </c:pt>
                <c:pt idx="153">
                  <c:v>87.83766233766228</c:v>
                </c:pt>
                <c:pt idx="154">
                  <c:v>87.83870967741935</c:v>
                </c:pt>
                <c:pt idx="155">
                  <c:v>87.8461538461538</c:v>
                </c:pt>
                <c:pt idx="156">
                  <c:v>87.8407643312102</c:v>
                </c:pt>
                <c:pt idx="157">
                  <c:v>87.82278481012524</c:v>
                </c:pt>
                <c:pt idx="158">
                  <c:v>87.79245283018795</c:v>
                </c:pt>
                <c:pt idx="159">
                  <c:v>87.8</c:v>
                </c:pt>
                <c:pt idx="160">
                  <c:v>87.7888198757764</c:v>
                </c:pt>
                <c:pt idx="161">
                  <c:v>87.76543209876525</c:v>
                </c:pt>
                <c:pt idx="162">
                  <c:v>87.76073619631885</c:v>
                </c:pt>
                <c:pt idx="163">
                  <c:v>87.7682926829268</c:v>
                </c:pt>
                <c:pt idx="164">
                  <c:v>87.75757575757578</c:v>
                </c:pt>
                <c:pt idx="165">
                  <c:v>87.7349397590361</c:v>
                </c:pt>
                <c:pt idx="166">
                  <c:v>87.7245508982036</c:v>
                </c:pt>
                <c:pt idx="167">
                  <c:v>87.7142857142857</c:v>
                </c:pt>
                <c:pt idx="168">
                  <c:v>87.71597633136101</c:v>
                </c:pt>
                <c:pt idx="169">
                  <c:v>87.68235294117648</c:v>
                </c:pt>
                <c:pt idx="170">
                  <c:v>87.64327485380115</c:v>
                </c:pt>
                <c:pt idx="171">
                  <c:v>87.6162790697674</c:v>
                </c:pt>
                <c:pt idx="172">
                  <c:v>87.61271676300581</c:v>
                </c:pt>
                <c:pt idx="173">
                  <c:v>87.632183908046</c:v>
                </c:pt>
                <c:pt idx="174">
                  <c:v>87.62285714285555</c:v>
                </c:pt>
                <c:pt idx="175">
                  <c:v>87.61363636363635</c:v>
                </c:pt>
                <c:pt idx="176">
                  <c:v>87.6271186440678</c:v>
                </c:pt>
                <c:pt idx="177">
                  <c:v>87.63483146067421</c:v>
                </c:pt>
                <c:pt idx="178">
                  <c:v>87.63687150837927</c:v>
                </c:pt>
                <c:pt idx="179">
                  <c:v>87.6611111111111</c:v>
                </c:pt>
                <c:pt idx="180">
                  <c:v>87.6629834254144</c:v>
                </c:pt>
                <c:pt idx="181">
                  <c:v>87.64835164835161</c:v>
                </c:pt>
                <c:pt idx="182">
                  <c:v>87.64480874316941</c:v>
                </c:pt>
                <c:pt idx="183">
                  <c:v>87.62499999999998</c:v>
                </c:pt>
                <c:pt idx="184">
                  <c:v>87.6162162162162</c:v>
                </c:pt>
                <c:pt idx="185">
                  <c:v>87.5698924731183</c:v>
                </c:pt>
                <c:pt idx="186">
                  <c:v>87.57754010695076</c:v>
                </c:pt>
                <c:pt idx="187">
                  <c:v>87.563829787234</c:v>
                </c:pt>
                <c:pt idx="188">
                  <c:v>87.57142857142797</c:v>
                </c:pt>
                <c:pt idx="189">
                  <c:v>87.5578947368421</c:v>
                </c:pt>
                <c:pt idx="190">
                  <c:v>87.5392670157068</c:v>
                </c:pt>
                <c:pt idx="191">
                  <c:v>87.53125</c:v>
                </c:pt>
                <c:pt idx="192">
                  <c:v>87.5440414507772</c:v>
                </c:pt>
                <c:pt idx="193">
                  <c:v>87.53092783505105</c:v>
                </c:pt>
                <c:pt idx="194">
                  <c:v>87.5179487179487</c:v>
                </c:pt>
                <c:pt idx="195">
                  <c:v>87.5051020408163</c:v>
                </c:pt>
                <c:pt idx="196">
                  <c:v>87.48223350253808</c:v>
                </c:pt>
                <c:pt idx="197">
                  <c:v>87.4848484848485</c:v>
                </c:pt>
                <c:pt idx="198">
                  <c:v>87.4422110552764</c:v>
                </c:pt>
                <c:pt idx="199">
                  <c:v>87.44</c:v>
                </c:pt>
                <c:pt idx="200">
                  <c:v>87.3930348258706</c:v>
                </c:pt>
                <c:pt idx="201">
                  <c:v>87.4009900990099</c:v>
                </c:pt>
                <c:pt idx="202">
                  <c:v>87.3891625615764</c:v>
                </c:pt>
                <c:pt idx="203">
                  <c:v>87.3921568627451</c:v>
                </c:pt>
                <c:pt idx="204">
                  <c:v>87.4</c:v>
                </c:pt>
                <c:pt idx="205">
                  <c:v>87.37378640776586</c:v>
                </c:pt>
                <c:pt idx="206">
                  <c:v>87.3961352657005</c:v>
                </c:pt>
                <c:pt idx="207">
                  <c:v>87.3942307692308</c:v>
                </c:pt>
                <c:pt idx="208">
                  <c:v>87.38277511961593</c:v>
                </c:pt>
                <c:pt idx="209">
                  <c:v>87.37619047619035</c:v>
                </c:pt>
                <c:pt idx="210">
                  <c:v>87.3649289099526</c:v>
                </c:pt>
                <c:pt idx="211">
                  <c:v>87.31603773584898</c:v>
                </c:pt>
                <c:pt idx="212">
                  <c:v>87.3145539906103</c:v>
                </c:pt>
                <c:pt idx="213">
                  <c:v>87.3411214953271</c:v>
                </c:pt>
                <c:pt idx="214">
                  <c:v>87.33023255813895</c:v>
                </c:pt>
                <c:pt idx="215">
                  <c:v>87.3425925925919</c:v>
                </c:pt>
                <c:pt idx="216">
                  <c:v>87.33640552995388</c:v>
                </c:pt>
                <c:pt idx="217">
                  <c:v>87.32110091743054</c:v>
                </c:pt>
                <c:pt idx="218">
                  <c:v>87.324200913242</c:v>
                </c:pt>
                <c:pt idx="219">
                  <c:v>87.31363636363641</c:v>
                </c:pt>
                <c:pt idx="220">
                  <c:v>87.2941176470588</c:v>
                </c:pt>
                <c:pt idx="221">
                  <c:v>87.25675675675566</c:v>
                </c:pt>
                <c:pt idx="222">
                  <c:v>87.2511210762332</c:v>
                </c:pt>
                <c:pt idx="223">
                  <c:v>87.2366071428571</c:v>
                </c:pt>
                <c:pt idx="224">
                  <c:v>87.2266666666667</c:v>
                </c:pt>
                <c:pt idx="225">
                  <c:v>87.1946902654867</c:v>
                </c:pt>
                <c:pt idx="226">
                  <c:v>87.2070484581498</c:v>
                </c:pt>
                <c:pt idx="227">
                  <c:v>87.219298245614</c:v>
                </c:pt>
                <c:pt idx="228">
                  <c:v>87.2270742358079</c:v>
                </c:pt>
                <c:pt idx="229">
                  <c:v>87.2130434782609</c:v>
                </c:pt>
                <c:pt idx="230">
                  <c:v>87.21212121212118</c:v>
                </c:pt>
                <c:pt idx="231">
                  <c:v>87.15086206896548</c:v>
                </c:pt>
                <c:pt idx="232">
                  <c:v>87.1244635193133</c:v>
                </c:pt>
                <c:pt idx="233">
                  <c:v>87.10256410256302</c:v>
                </c:pt>
                <c:pt idx="234">
                  <c:v>87.08936170212768</c:v>
                </c:pt>
                <c:pt idx="235">
                  <c:v>87.1016949152542</c:v>
                </c:pt>
                <c:pt idx="236">
                  <c:v>87.0928270042194</c:v>
                </c:pt>
                <c:pt idx="237">
                  <c:v>87.07983193277207</c:v>
                </c:pt>
                <c:pt idx="238">
                  <c:v>87.092050209205</c:v>
                </c:pt>
                <c:pt idx="239">
                  <c:v>87.0583333333326</c:v>
                </c:pt>
                <c:pt idx="240">
                  <c:v>87.0539419087137</c:v>
                </c:pt>
                <c:pt idx="241">
                  <c:v>87.04958677685887</c:v>
                </c:pt>
                <c:pt idx="242">
                  <c:v>87.0452674897119</c:v>
                </c:pt>
                <c:pt idx="243">
                  <c:v>87.02868852458901</c:v>
                </c:pt>
                <c:pt idx="244">
                  <c:v>87.00408163265237</c:v>
                </c:pt>
                <c:pt idx="245">
                  <c:v>86.979674796748</c:v>
                </c:pt>
                <c:pt idx="246">
                  <c:v>86.9838056680162</c:v>
                </c:pt>
                <c:pt idx="247">
                  <c:v>87.0</c:v>
                </c:pt>
                <c:pt idx="248">
                  <c:v>86.995983935743</c:v>
                </c:pt>
                <c:pt idx="249">
                  <c:v>86.984</c:v>
                </c:pt>
                <c:pt idx="250">
                  <c:v>86.97609561752908</c:v>
                </c:pt>
                <c:pt idx="251">
                  <c:v>86.9761904761905</c:v>
                </c:pt>
                <c:pt idx="252">
                  <c:v>86.9683794466403</c:v>
                </c:pt>
              </c:numCache>
            </c:numRef>
          </c:yVal>
          <c:smooth val="0"/>
        </c:ser>
        <c:dLbls>
          <c:showLegendKey val="0"/>
          <c:showVal val="0"/>
          <c:showCatName val="0"/>
          <c:showSerName val="0"/>
          <c:showPercent val="0"/>
          <c:showBubbleSize val="0"/>
        </c:dLbls>
        <c:axId val="-2012011976"/>
        <c:axId val="-2012006216"/>
      </c:scatterChart>
      <c:valAx>
        <c:axId val="-2012011976"/>
        <c:scaling>
          <c:logBase val="10.0"/>
          <c:orientation val="minMax"/>
          <c:max val="26000.0"/>
          <c:min val="100.0"/>
        </c:scaling>
        <c:delete val="0"/>
        <c:axPos val="b"/>
        <c:title>
          <c:tx>
            <c:rich>
              <a:bodyPr/>
              <a:lstStyle/>
              <a:p>
                <a:pPr>
                  <a:defRPr sz="2400"/>
                </a:pPr>
                <a:r>
                  <a:rPr lang="en-US" sz="2400" dirty="0" smtClean="0"/>
                  <a:t>#</a:t>
                </a:r>
                <a:r>
                  <a:rPr lang="en-US" sz="2400" baseline="0" dirty="0" smtClean="0"/>
                  <a:t> unique</a:t>
                </a:r>
                <a:r>
                  <a:rPr lang="en-US" sz="2400" dirty="0" smtClean="0"/>
                  <a:t> ASTs considered</a:t>
                </a:r>
                <a:endParaRPr lang="en-US" sz="2400" dirty="0"/>
              </a:p>
            </c:rich>
          </c:tx>
          <c:layout/>
          <c:overlay val="0"/>
        </c:title>
        <c:numFmt formatCode="General" sourceLinked="1"/>
        <c:majorTickMark val="out"/>
        <c:minorTickMark val="none"/>
        <c:tickLblPos val="nextTo"/>
        <c:txPr>
          <a:bodyPr/>
          <a:lstStyle/>
          <a:p>
            <a:pPr>
              <a:defRPr sz="2400"/>
            </a:pPr>
            <a:endParaRPr lang="en-US"/>
          </a:p>
        </c:txPr>
        <c:crossAx val="-2012006216"/>
        <c:crosses val="autoZero"/>
        <c:crossBetween val="midCat"/>
      </c:valAx>
      <c:valAx>
        <c:axId val="-2012006216"/>
        <c:scaling>
          <c:orientation val="minMax"/>
          <c:max val="100.0"/>
          <c:min val="0.0"/>
        </c:scaling>
        <c:delete val="0"/>
        <c:axPos val="l"/>
        <c:title>
          <c:tx>
            <c:rich>
              <a:bodyPr rot="-5400000" vert="horz"/>
              <a:lstStyle/>
              <a:p>
                <a:pPr>
                  <a:defRPr/>
                </a:pPr>
                <a:r>
                  <a:rPr lang="en-US" sz="2400" dirty="0" smtClean="0"/>
                  <a:t>% remaining ASTs </a:t>
                </a:r>
                <a:r>
                  <a:rPr lang="en-US" sz="2400" baseline="0" dirty="0" smtClean="0"/>
                  <a:t>after canonicalization</a:t>
                </a:r>
                <a:endParaRPr lang="en-US" sz="2400" dirty="0"/>
              </a:p>
            </c:rich>
          </c:tx>
          <c:layout/>
          <c:overlay val="0"/>
        </c:title>
        <c:numFmt formatCode="General" sourceLinked="1"/>
        <c:majorTickMark val="out"/>
        <c:minorTickMark val="none"/>
        <c:tickLblPos val="nextTo"/>
        <c:txPr>
          <a:bodyPr/>
          <a:lstStyle/>
          <a:p>
            <a:pPr>
              <a:defRPr sz="2400"/>
            </a:pPr>
            <a:endParaRPr lang="en-US"/>
          </a:p>
        </c:txPr>
        <c:crossAx val="-2012011976"/>
        <c:crosses val="autoZero"/>
        <c:crossBetween val="midCat"/>
      </c:valAx>
    </c:plotArea>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1"/>
          <c:order val="0"/>
          <c:spPr>
            <a:ln>
              <a:solidFill>
                <a:schemeClr val="tx1">
                  <a:lumMod val="75000"/>
                  <a:lumOff val="25000"/>
                </a:schemeClr>
              </a:solidFill>
              <a:prstDash val="sysDash"/>
            </a:ln>
          </c:spPr>
          <c:marker>
            <c:symbol val="none"/>
          </c:marker>
          <c:xVal>
            <c:numRef>
              <c:f>reduction1!$A$2:$A$254</c:f>
              <c:numCache>
                <c:formatCode>General</c:formatCode>
                <c:ptCount val="253"/>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pt idx="21">
                  <c:v>2200.0</c:v>
                </c:pt>
                <c:pt idx="22">
                  <c:v>2300.0</c:v>
                </c:pt>
                <c:pt idx="23">
                  <c:v>2400.0</c:v>
                </c:pt>
                <c:pt idx="24">
                  <c:v>2500.0</c:v>
                </c:pt>
                <c:pt idx="25">
                  <c:v>2600.0</c:v>
                </c:pt>
                <c:pt idx="26">
                  <c:v>2700.0</c:v>
                </c:pt>
                <c:pt idx="27">
                  <c:v>2800.0</c:v>
                </c:pt>
                <c:pt idx="28">
                  <c:v>2900.0</c:v>
                </c:pt>
                <c:pt idx="29">
                  <c:v>3000.0</c:v>
                </c:pt>
                <c:pt idx="30">
                  <c:v>3100.0</c:v>
                </c:pt>
                <c:pt idx="31">
                  <c:v>3200.0</c:v>
                </c:pt>
                <c:pt idx="32">
                  <c:v>3300.0</c:v>
                </c:pt>
                <c:pt idx="33">
                  <c:v>3400.0</c:v>
                </c:pt>
                <c:pt idx="34">
                  <c:v>3500.0</c:v>
                </c:pt>
                <c:pt idx="35">
                  <c:v>3600.0</c:v>
                </c:pt>
                <c:pt idx="36">
                  <c:v>3700.0</c:v>
                </c:pt>
                <c:pt idx="37">
                  <c:v>3800.0</c:v>
                </c:pt>
                <c:pt idx="38">
                  <c:v>3900.0</c:v>
                </c:pt>
                <c:pt idx="39">
                  <c:v>4000.0</c:v>
                </c:pt>
                <c:pt idx="40">
                  <c:v>4100.0</c:v>
                </c:pt>
                <c:pt idx="41">
                  <c:v>4200.0</c:v>
                </c:pt>
                <c:pt idx="42">
                  <c:v>4300.0</c:v>
                </c:pt>
                <c:pt idx="43">
                  <c:v>4400.0</c:v>
                </c:pt>
                <c:pt idx="44">
                  <c:v>4500.0</c:v>
                </c:pt>
                <c:pt idx="45">
                  <c:v>4600.0</c:v>
                </c:pt>
                <c:pt idx="46">
                  <c:v>4700.0</c:v>
                </c:pt>
                <c:pt idx="47">
                  <c:v>4800.0</c:v>
                </c:pt>
                <c:pt idx="48">
                  <c:v>4900.0</c:v>
                </c:pt>
                <c:pt idx="49">
                  <c:v>5000.0</c:v>
                </c:pt>
                <c:pt idx="50">
                  <c:v>5100.0</c:v>
                </c:pt>
                <c:pt idx="51">
                  <c:v>5200.0</c:v>
                </c:pt>
                <c:pt idx="52">
                  <c:v>5300.0</c:v>
                </c:pt>
                <c:pt idx="53">
                  <c:v>5400.0</c:v>
                </c:pt>
                <c:pt idx="54">
                  <c:v>5500.0</c:v>
                </c:pt>
                <c:pt idx="55">
                  <c:v>5600.0</c:v>
                </c:pt>
                <c:pt idx="56">
                  <c:v>5700.0</c:v>
                </c:pt>
                <c:pt idx="57">
                  <c:v>5800.0</c:v>
                </c:pt>
                <c:pt idx="58">
                  <c:v>5900.0</c:v>
                </c:pt>
                <c:pt idx="59">
                  <c:v>6000.0</c:v>
                </c:pt>
                <c:pt idx="60">
                  <c:v>6100.0</c:v>
                </c:pt>
                <c:pt idx="61">
                  <c:v>6200.0</c:v>
                </c:pt>
                <c:pt idx="62">
                  <c:v>6300.0</c:v>
                </c:pt>
                <c:pt idx="63">
                  <c:v>6400.0</c:v>
                </c:pt>
                <c:pt idx="64">
                  <c:v>6500.0</c:v>
                </c:pt>
                <c:pt idx="65">
                  <c:v>6600.0</c:v>
                </c:pt>
                <c:pt idx="66">
                  <c:v>6700.0</c:v>
                </c:pt>
                <c:pt idx="67">
                  <c:v>6800.0</c:v>
                </c:pt>
                <c:pt idx="68">
                  <c:v>6900.0</c:v>
                </c:pt>
                <c:pt idx="69">
                  <c:v>7000.0</c:v>
                </c:pt>
                <c:pt idx="70">
                  <c:v>7100.0</c:v>
                </c:pt>
                <c:pt idx="71">
                  <c:v>7200.0</c:v>
                </c:pt>
                <c:pt idx="72">
                  <c:v>7300.0</c:v>
                </c:pt>
                <c:pt idx="73">
                  <c:v>7400.0</c:v>
                </c:pt>
                <c:pt idx="74">
                  <c:v>7500.0</c:v>
                </c:pt>
                <c:pt idx="75">
                  <c:v>7600.0</c:v>
                </c:pt>
                <c:pt idx="76">
                  <c:v>7700.0</c:v>
                </c:pt>
                <c:pt idx="77">
                  <c:v>7800.0</c:v>
                </c:pt>
                <c:pt idx="78">
                  <c:v>7900.0</c:v>
                </c:pt>
                <c:pt idx="79">
                  <c:v>8000.0</c:v>
                </c:pt>
                <c:pt idx="80">
                  <c:v>8100.0</c:v>
                </c:pt>
                <c:pt idx="81">
                  <c:v>8200.0</c:v>
                </c:pt>
                <c:pt idx="82">
                  <c:v>8300.0</c:v>
                </c:pt>
                <c:pt idx="83">
                  <c:v>8400.0</c:v>
                </c:pt>
                <c:pt idx="84">
                  <c:v>8500.0</c:v>
                </c:pt>
                <c:pt idx="85">
                  <c:v>8600.0</c:v>
                </c:pt>
                <c:pt idx="86">
                  <c:v>8700.0</c:v>
                </c:pt>
                <c:pt idx="87">
                  <c:v>8800.0</c:v>
                </c:pt>
                <c:pt idx="88">
                  <c:v>8900.0</c:v>
                </c:pt>
                <c:pt idx="89">
                  <c:v>9000.0</c:v>
                </c:pt>
                <c:pt idx="90">
                  <c:v>9100.0</c:v>
                </c:pt>
                <c:pt idx="91">
                  <c:v>9200.0</c:v>
                </c:pt>
                <c:pt idx="92">
                  <c:v>9300.0</c:v>
                </c:pt>
                <c:pt idx="93">
                  <c:v>9400.0</c:v>
                </c:pt>
                <c:pt idx="94">
                  <c:v>9500.0</c:v>
                </c:pt>
                <c:pt idx="95">
                  <c:v>9600.0</c:v>
                </c:pt>
                <c:pt idx="96">
                  <c:v>9700.0</c:v>
                </c:pt>
                <c:pt idx="97">
                  <c:v>9800.0</c:v>
                </c:pt>
                <c:pt idx="98">
                  <c:v>9900.0</c:v>
                </c:pt>
                <c:pt idx="99">
                  <c:v>10000.0</c:v>
                </c:pt>
                <c:pt idx="100">
                  <c:v>10100.0</c:v>
                </c:pt>
                <c:pt idx="101">
                  <c:v>10200.0</c:v>
                </c:pt>
                <c:pt idx="102">
                  <c:v>10300.0</c:v>
                </c:pt>
                <c:pt idx="103">
                  <c:v>10400.0</c:v>
                </c:pt>
                <c:pt idx="104">
                  <c:v>10500.0</c:v>
                </c:pt>
                <c:pt idx="105">
                  <c:v>10600.0</c:v>
                </c:pt>
                <c:pt idx="106">
                  <c:v>10700.0</c:v>
                </c:pt>
                <c:pt idx="107">
                  <c:v>10800.0</c:v>
                </c:pt>
                <c:pt idx="108">
                  <c:v>10900.0</c:v>
                </c:pt>
                <c:pt idx="109">
                  <c:v>11000.0</c:v>
                </c:pt>
                <c:pt idx="110">
                  <c:v>11100.0</c:v>
                </c:pt>
                <c:pt idx="111">
                  <c:v>11200.0</c:v>
                </c:pt>
                <c:pt idx="112">
                  <c:v>11300.0</c:v>
                </c:pt>
                <c:pt idx="113">
                  <c:v>11400.0</c:v>
                </c:pt>
                <c:pt idx="114">
                  <c:v>11500.0</c:v>
                </c:pt>
                <c:pt idx="115">
                  <c:v>11600.0</c:v>
                </c:pt>
                <c:pt idx="116">
                  <c:v>11700.0</c:v>
                </c:pt>
                <c:pt idx="117">
                  <c:v>11800.0</c:v>
                </c:pt>
                <c:pt idx="118">
                  <c:v>11900.0</c:v>
                </c:pt>
                <c:pt idx="119">
                  <c:v>12000.0</c:v>
                </c:pt>
                <c:pt idx="120">
                  <c:v>12100.0</c:v>
                </c:pt>
                <c:pt idx="121">
                  <c:v>12200.0</c:v>
                </c:pt>
                <c:pt idx="122">
                  <c:v>12300.0</c:v>
                </c:pt>
                <c:pt idx="123">
                  <c:v>12400.0</c:v>
                </c:pt>
                <c:pt idx="124">
                  <c:v>12500.0</c:v>
                </c:pt>
                <c:pt idx="125">
                  <c:v>12600.0</c:v>
                </c:pt>
                <c:pt idx="126">
                  <c:v>12700.0</c:v>
                </c:pt>
                <c:pt idx="127">
                  <c:v>12800.0</c:v>
                </c:pt>
                <c:pt idx="128">
                  <c:v>12900.0</c:v>
                </c:pt>
                <c:pt idx="129">
                  <c:v>13000.0</c:v>
                </c:pt>
                <c:pt idx="130">
                  <c:v>13100.0</c:v>
                </c:pt>
                <c:pt idx="131">
                  <c:v>13200.0</c:v>
                </c:pt>
                <c:pt idx="132">
                  <c:v>13300.0</c:v>
                </c:pt>
                <c:pt idx="133">
                  <c:v>13400.0</c:v>
                </c:pt>
                <c:pt idx="134">
                  <c:v>13500.0</c:v>
                </c:pt>
                <c:pt idx="135">
                  <c:v>13600.0</c:v>
                </c:pt>
                <c:pt idx="136">
                  <c:v>13700.0</c:v>
                </c:pt>
                <c:pt idx="137">
                  <c:v>13800.0</c:v>
                </c:pt>
                <c:pt idx="138">
                  <c:v>13900.0</c:v>
                </c:pt>
                <c:pt idx="139">
                  <c:v>14000.0</c:v>
                </c:pt>
                <c:pt idx="140">
                  <c:v>14100.0</c:v>
                </c:pt>
                <c:pt idx="141">
                  <c:v>14200.0</c:v>
                </c:pt>
                <c:pt idx="142">
                  <c:v>14300.0</c:v>
                </c:pt>
                <c:pt idx="143">
                  <c:v>14400.0</c:v>
                </c:pt>
                <c:pt idx="144">
                  <c:v>14500.0</c:v>
                </c:pt>
                <c:pt idx="145">
                  <c:v>14600.0</c:v>
                </c:pt>
                <c:pt idx="146">
                  <c:v>14700.0</c:v>
                </c:pt>
                <c:pt idx="147">
                  <c:v>14800.0</c:v>
                </c:pt>
                <c:pt idx="148">
                  <c:v>14900.0</c:v>
                </c:pt>
                <c:pt idx="149">
                  <c:v>15000.0</c:v>
                </c:pt>
                <c:pt idx="150">
                  <c:v>15100.0</c:v>
                </c:pt>
                <c:pt idx="151">
                  <c:v>15200.0</c:v>
                </c:pt>
                <c:pt idx="152">
                  <c:v>15300.0</c:v>
                </c:pt>
                <c:pt idx="153">
                  <c:v>15400.0</c:v>
                </c:pt>
                <c:pt idx="154">
                  <c:v>15500.0</c:v>
                </c:pt>
                <c:pt idx="155">
                  <c:v>15600.0</c:v>
                </c:pt>
                <c:pt idx="156">
                  <c:v>15700.0</c:v>
                </c:pt>
                <c:pt idx="157">
                  <c:v>15800.0</c:v>
                </c:pt>
                <c:pt idx="158">
                  <c:v>15900.0</c:v>
                </c:pt>
                <c:pt idx="159">
                  <c:v>16000.0</c:v>
                </c:pt>
                <c:pt idx="160">
                  <c:v>16100.0</c:v>
                </c:pt>
                <c:pt idx="161">
                  <c:v>16200.0</c:v>
                </c:pt>
                <c:pt idx="162">
                  <c:v>16300.0</c:v>
                </c:pt>
                <c:pt idx="163">
                  <c:v>16400.0</c:v>
                </c:pt>
                <c:pt idx="164">
                  <c:v>16500.0</c:v>
                </c:pt>
                <c:pt idx="165">
                  <c:v>16600.0</c:v>
                </c:pt>
                <c:pt idx="166">
                  <c:v>16700.0</c:v>
                </c:pt>
                <c:pt idx="167">
                  <c:v>16800.0</c:v>
                </c:pt>
                <c:pt idx="168">
                  <c:v>16900.0</c:v>
                </c:pt>
                <c:pt idx="169">
                  <c:v>17000.0</c:v>
                </c:pt>
                <c:pt idx="170">
                  <c:v>17100.0</c:v>
                </c:pt>
                <c:pt idx="171">
                  <c:v>17200.0</c:v>
                </c:pt>
                <c:pt idx="172">
                  <c:v>17300.0</c:v>
                </c:pt>
                <c:pt idx="173">
                  <c:v>17400.0</c:v>
                </c:pt>
                <c:pt idx="174">
                  <c:v>17500.0</c:v>
                </c:pt>
                <c:pt idx="175">
                  <c:v>17600.0</c:v>
                </c:pt>
                <c:pt idx="176">
                  <c:v>17700.0</c:v>
                </c:pt>
                <c:pt idx="177">
                  <c:v>17800.0</c:v>
                </c:pt>
                <c:pt idx="178">
                  <c:v>17900.0</c:v>
                </c:pt>
                <c:pt idx="179">
                  <c:v>18000.0</c:v>
                </c:pt>
                <c:pt idx="180">
                  <c:v>18100.0</c:v>
                </c:pt>
                <c:pt idx="181">
                  <c:v>18200.0</c:v>
                </c:pt>
                <c:pt idx="182">
                  <c:v>18300.0</c:v>
                </c:pt>
                <c:pt idx="183">
                  <c:v>18400.0</c:v>
                </c:pt>
                <c:pt idx="184">
                  <c:v>18500.0</c:v>
                </c:pt>
                <c:pt idx="185">
                  <c:v>18600.0</c:v>
                </c:pt>
                <c:pt idx="186">
                  <c:v>18700.0</c:v>
                </c:pt>
                <c:pt idx="187">
                  <c:v>18800.0</c:v>
                </c:pt>
                <c:pt idx="188">
                  <c:v>18900.0</c:v>
                </c:pt>
                <c:pt idx="189">
                  <c:v>19000.0</c:v>
                </c:pt>
                <c:pt idx="190">
                  <c:v>19100.0</c:v>
                </c:pt>
                <c:pt idx="191">
                  <c:v>19200.0</c:v>
                </c:pt>
                <c:pt idx="192">
                  <c:v>19300.0</c:v>
                </c:pt>
                <c:pt idx="193">
                  <c:v>19400.0</c:v>
                </c:pt>
                <c:pt idx="194">
                  <c:v>19500.0</c:v>
                </c:pt>
                <c:pt idx="195">
                  <c:v>19600.0</c:v>
                </c:pt>
                <c:pt idx="196">
                  <c:v>19700.0</c:v>
                </c:pt>
                <c:pt idx="197">
                  <c:v>19800.0</c:v>
                </c:pt>
                <c:pt idx="198">
                  <c:v>19900.0</c:v>
                </c:pt>
                <c:pt idx="199">
                  <c:v>20000.0</c:v>
                </c:pt>
                <c:pt idx="200">
                  <c:v>20100.0</c:v>
                </c:pt>
                <c:pt idx="201">
                  <c:v>20200.0</c:v>
                </c:pt>
                <c:pt idx="202">
                  <c:v>20300.0</c:v>
                </c:pt>
                <c:pt idx="203">
                  <c:v>20400.0</c:v>
                </c:pt>
                <c:pt idx="204">
                  <c:v>20500.0</c:v>
                </c:pt>
                <c:pt idx="205">
                  <c:v>20600.0</c:v>
                </c:pt>
                <c:pt idx="206">
                  <c:v>20700.0</c:v>
                </c:pt>
                <c:pt idx="207">
                  <c:v>20800.0</c:v>
                </c:pt>
                <c:pt idx="208">
                  <c:v>20900.0</c:v>
                </c:pt>
                <c:pt idx="209">
                  <c:v>21000.0</c:v>
                </c:pt>
                <c:pt idx="210">
                  <c:v>21100.0</c:v>
                </c:pt>
                <c:pt idx="211">
                  <c:v>21200.0</c:v>
                </c:pt>
                <c:pt idx="212">
                  <c:v>21300.0</c:v>
                </c:pt>
                <c:pt idx="213">
                  <c:v>21400.0</c:v>
                </c:pt>
                <c:pt idx="214">
                  <c:v>21500.0</c:v>
                </c:pt>
                <c:pt idx="215">
                  <c:v>21600.0</c:v>
                </c:pt>
                <c:pt idx="216">
                  <c:v>21700.0</c:v>
                </c:pt>
                <c:pt idx="217">
                  <c:v>21800.0</c:v>
                </c:pt>
                <c:pt idx="218">
                  <c:v>21900.0</c:v>
                </c:pt>
                <c:pt idx="219">
                  <c:v>22000.0</c:v>
                </c:pt>
                <c:pt idx="220">
                  <c:v>22100.0</c:v>
                </c:pt>
                <c:pt idx="221">
                  <c:v>22200.0</c:v>
                </c:pt>
                <c:pt idx="222">
                  <c:v>22300.0</c:v>
                </c:pt>
                <c:pt idx="223">
                  <c:v>22400.0</c:v>
                </c:pt>
                <c:pt idx="224">
                  <c:v>22500.0</c:v>
                </c:pt>
                <c:pt idx="225">
                  <c:v>22600.0</c:v>
                </c:pt>
                <c:pt idx="226">
                  <c:v>22700.0</c:v>
                </c:pt>
                <c:pt idx="227">
                  <c:v>22800.0</c:v>
                </c:pt>
                <c:pt idx="228">
                  <c:v>22900.0</c:v>
                </c:pt>
                <c:pt idx="229">
                  <c:v>23000.0</c:v>
                </c:pt>
                <c:pt idx="230">
                  <c:v>23100.0</c:v>
                </c:pt>
                <c:pt idx="231">
                  <c:v>23200.0</c:v>
                </c:pt>
                <c:pt idx="232">
                  <c:v>23300.0</c:v>
                </c:pt>
                <c:pt idx="233">
                  <c:v>23400.0</c:v>
                </c:pt>
                <c:pt idx="234">
                  <c:v>23500.0</c:v>
                </c:pt>
                <c:pt idx="235">
                  <c:v>23600.0</c:v>
                </c:pt>
                <c:pt idx="236">
                  <c:v>23700.0</c:v>
                </c:pt>
                <c:pt idx="237">
                  <c:v>23800.0</c:v>
                </c:pt>
                <c:pt idx="238">
                  <c:v>23900.0</c:v>
                </c:pt>
                <c:pt idx="239">
                  <c:v>24000.0</c:v>
                </c:pt>
                <c:pt idx="240">
                  <c:v>24100.0</c:v>
                </c:pt>
                <c:pt idx="241">
                  <c:v>24200.0</c:v>
                </c:pt>
                <c:pt idx="242">
                  <c:v>24300.0</c:v>
                </c:pt>
                <c:pt idx="243">
                  <c:v>24400.0</c:v>
                </c:pt>
                <c:pt idx="244">
                  <c:v>24500.0</c:v>
                </c:pt>
                <c:pt idx="245">
                  <c:v>24600.0</c:v>
                </c:pt>
                <c:pt idx="246">
                  <c:v>24700.0</c:v>
                </c:pt>
                <c:pt idx="247">
                  <c:v>24800.0</c:v>
                </c:pt>
                <c:pt idx="248">
                  <c:v>24900.0</c:v>
                </c:pt>
                <c:pt idx="249">
                  <c:v>25000.0</c:v>
                </c:pt>
                <c:pt idx="250">
                  <c:v>25100.0</c:v>
                </c:pt>
                <c:pt idx="251">
                  <c:v>25200.0</c:v>
                </c:pt>
                <c:pt idx="252">
                  <c:v>25300.0</c:v>
                </c:pt>
              </c:numCache>
            </c:numRef>
          </c:xVal>
          <c:yVal>
            <c:numRef>
              <c:f>reduction1!$C$2:$C$254</c:f>
              <c:numCache>
                <c:formatCode>General</c:formatCode>
                <c:ptCount val="253"/>
                <c:pt idx="0">
                  <c:v>52.0</c:v>
                </c:pt>
                <c:pt idx="1">
                  <c:v>52.5</c:v>
                </c:pt>
                <c:pt idx="2">
                  <c:v>56.3333333333333</c:v>
                </c:pt>
                <c:pt idx="3">
                  <c:v>57.75</c:v>
                </c:pt>
                <c:pt idx="4">
                  <c:v>59.6</c:v>
                </c:pt>
                <c:pt idx="5">
                  <c:v>59.66666666666611</c:v>
                </c:pt>
                <c:pt idx="6">
                  <c:v>60.85714285714212</c:v>
                </c:pt>
                <c:pt idx="7">
                  <c:v>62.875</c:v>
                </c:pt>
                <c:pt idx="8">
                  <c:v>63.44444444444385</c:v>
                </c:pt>
                <c:pt idx="9">
                  <c:v>64.5</c:v>
                </c:pt>
                <c:pt idx="10">
                  <c:v>65.0</c:v>
                </c:pt>
                <c:pt idx="11">
                  <c:v>65.25</c:v>
                </c:pt>
                <c:pt idx="12">
                  <c:v>66.3846153846154</c:v>
                </c:pt>
                <c:pt idx="13">
                  <c:v>66.85714285714288</c:v>
                </c:pt>
                <c:pt idx="14">
                  <c:v>67.0</c:v>
                </c:pt>
                <c:pt idx="15">
                  <c:v>67.0</c:v>
                </c:pt>
                <c:pt idx="16">
                  <c:v>67.7647058823529</c:v>
                </c:pt>
                <c:pt idx="17">
                  <c:v>68.38888888888771</c:v>
                </c:pt>
                <c:pt idx="18">
                  <c:v>68.7894736842105</c:v>
                </c:pt>
                <c:pt idx="19">
                  <c:v>68.9</c:v>
                </c:pt>
                <c:pt idx="20">
                  <c:v>69.0</c:v>
                </c:pt>
                <c:pt idx="21">
                  <c:v>69.1363636363636</c:v>
                </c:pt>
                <c:pt idx="22">
                  <c:v>69.4782608695652</c:v>
                </c:pt>
                <c:pt idx="23">
                  <c:v>69.62499999999998</c:v>
                </c:pt>
                <c:pt idx="24">
                  <c:v>69.84</c:v>
                </c:pt>
                <c:pt idx="25">
                  <c:v>69.7307692307692</c:v>
                </c:pt>
                <c:pt idx="26">
                  <c:v>70.07407407407408</c:v>
                </c:pt>
                <c:pt idx="27">
                  <c:v>69.92857142857135</c:v>
                </c:pt>
                <c:pt idx="28">
                  <c:v>69.9655172413793</c:v>
                </c:pt>
                <c:pt idx="29">
                  <c:v>70.2666666666667</c:v>
                </c:pt>
                <c:pt idx="30">
                  <c:v>70.67741935483868</c:v>
                </c:pt>
                <c:pt idx="31">
                  <c:v>70.78125</c:v>
                </c:pt>
                <c:pt idx="32">
                  <c:v>71.030303030303</c:v>
                </c:pt>
                <c:pt idx="33">
                  <c:v>71.14705882352847</c:v>
                </c:pt>
                <c:pt idx="34">
                  <c:v>71.17142857142771</c:v>
                </c:pt>
                <c:pt idx="35">
                  <c:v>71.3611111111111</c:v>
                </c:pt>
                <c:pt idx="36">
                  <c:v>71.6486486486486</c:v>
                </c:pt>
                <c:pt idx="37">
                  <c:v>71.86842105263054</c:v>
                </c:pt>
                <c:pt idx="38">
                  <c:v>72.02564102564098</c:v>
                </c:pt>
                <c:pt idx="39">
                  <c:v>72.25</c:v>
                </c:pt>
                <c:pt idx="40">
                  <c:v>72.3414634146342</c:v>
                </c:pt>
                <c:pt idx="41">
                  <c:v>72.38095238095238</c:v>
                </c:pt>
                <c:pt idx="42">
                  <c:v>72.4651162790698</c:v>
                </c:pt>
                <c:pt idx="43">
                  <c:v>72.61363636363635</c:v>
                </c:pt>
                <c:pt idx="44">
                  <c:v>72.73333333333331</c:v>
                </c:pt>
                <c:pt idx="45">
                  <c:v>72.7608695652174</c:v>
                </c:pt>
                <c:pt idx="46">
                  <c:v>72.78723404255318</c:v>
                </c:pt>
                <c:pt idx="47">
                  <c:v>72.62499999999998</c:v>
                </c:pt>
                <c:pt idx="48">
                  <c:v>72.67346938775511</c:v>
                </c:pt>
                <c:pt idx="49">
                  <c:v>72.64</c:v>
                </c:pt>
                <c:pt idx="50">
                  <c:v>72.7450980392157</c:v>
                </c:pt>
                <c:pt idx="51">
                  <c:v>72.82692307692308</c:v>
                </c:pt>
                <c:pt idx="52">
                  <c:v>72.9245283018868</c:v>
                </c:pt>
                <c:pt idx="53">
                  <c:v>73.09259259259184</c:v>
                </c:pt>
                <c:pt idx="54">
                  <c:v>73.2545454545454</c:v>
                </c:pt>
                <c:pt idx="55">
                  <c:v>73.30357142857135</c:v>
                </c:pt>
                <c:pt idx="56">
                  <c:v>73.33333333333285</c:v>
                </c:pt>
                <c:pt idx="57">
                  <c:v>73.5</c:v>
                </c:pt>
                <c:pt idx="58">
                  <c:v>73.54237288135585</c:v>
                </c:pt>
                <c:pt idx="59">
                  <c:v>73.58333333333285</c:v>
                </c:pt>
                <c:pt idx="60">
                  <c:v>73.4918032786885</c:v>
                </c:pt>
                <c:pt idx="61">
                  <c:v>73.5</c:v>
                </c:pt>
                <c:pt idx="62">
                  <c:v>73.57142857142794</c:v>
                </c:pt>
                <c:pt idx="63">
                  <c:v>73.59375</c:v>
                </c:pt>
                <c:pt idx="64">
                  <c:v>73.6615384615384</c:v>
                </c:pt>
                <c:pt idx="65">
                  <c:v>73.71212121212118</c:v>
                </c:pt>
                <c:pt idx="66">
                  <c:v>73.7611940298507</c:v>
                </c:pt>
                <c:pt idx="67">
                  <c:v>73.8235294117647</c:v>
                </c:pt>
                <c:pt idx="68">
                  <c:v>73.8115942028986</c:v>
                </c:pt>
                <c:pt idx="69">
                  <c:v>73.87142857142788</c:v>
                </c:pt>
                <c:pt idx="70">
                  <c:v>73.87323943661904</c:v>
                </c:pt>
                <c:pt idx="71">
                  <c:v>73.8194444444444</c:v>
                </c:pt>
                <c:pt idx="72">
                  <c:v>73.7534246575342</c:v>
                </c:pt>
                <c:pt idx="73">
                  <c:v>73.6216216216216</c:v>
                </c:pt>
                <c:pt idx="74">
                  <c:v>73.73333333333331</c:v>
                </c:pt>
                <c:pt idx="75">
                  <c:v>73.6973684210526</c:v>
                </c:pt>
                <c:pt idx="76">
                  <c:v>73.7662337662338</c:v>
                </c:pt>
                <c:pt idx="77">
                  <c:v>73.85897435897358</c:v>
                </c:pt>
                <c:pt idx="78">
                  <c:v>73.93670886075881</c:v>
                </c:pt>
                <c:pt idx="79">
                  <c:v>73.9625</c:v>
                </c:pt>
                <c:pt idx="80">
                  <c:v>74.037037037037</c:v>
                </c:pt>
                <c:pt idx="81">
                  <c:v>74.07317073170728</c:v>
                </c:pt>
                <c:pt idx="82">
                  <c:v>74.09638554216868</c:v>
                </c:pt>
                <c:pt idx="83">
                  <c:v>74.1190476190476</c:v>
                </c:pt>
                <c:pt idx="84">
                  <c:v>74.0</c:v>
                </c:pt>
                <c:pt idx="85">
                  <c:v>74.046511627907</c:v>
                </c:pt>
                <c:pt idx="86">
                  <c:v>74.0804597701149</c:v>
                </c:pt>
                <c:pt idx="87">
                  <c:v>74.0795454545454</c:v>
                </c:pt>
                <c:pt idx="88">
                  <c:v>74.15730337078573</c:v>
                </c:pt>
                <c:pt idx="89">
                  <c:v>74.28888888888797</c:v>
                </c:pt>
                <c:pt idx="90">
                  <c:v>74.2747252747253</c:v>
                </c:pt>
                <c:pt idx="91">
                  <c:v>74.32608695652029</c:v>
                </c:pt>
                <c:pt idx="92">
                  <c:v>74.3978494623656</c:v>
                </c:pt>
                <c:pt idx="93">
                  <c:v>74.4574468085106</c:v>
                </c:pt>
                <c:pt idx="94">
                  <c:v>74.47368421052605</c:v>
                </c:pt>
                <c:pt idx="95">
                  <c:v>74.53125</c:v>
                </c:pt>
                <c:pt idx="96">
                  <c:v>74.5876288659794</c:v>
                </c:pt>
                <c:pt idx="97">
                  <c:v>74.6326530612245</c:v>
                </c:pt>
                <c:pt idx="98">
                  <c:v>74.6363636363636</c:v>
                </c:pt>
                <c:pt idx="99">
                  <c:v>74.69</c:v>
                </c:pt>
                <c:pt idx="100">
                  <c:v>74.6930693069307</c:v>
                </c:pt>
                <c:pt idx="101">
                  <c:v>74.60784313725382</c:v>
                </c:pt>
                <c:pt idx="102">
                  <c:v>74.57281553397947</c:v>
                </c:pt>
                <c:pt idx="103">
                  <c:v>74.5192307692308</c:v>
                </c:pt>
                <c:pt idx="104">
                  <c:v>74.5619047619048</c:v>
                </c:pt>
                <c:pt idx="105">
                  <c:v>74.6415094339623</c:v>
                </c:pt>
                <c:pt idx="106">
                  <c:v>74.58878504672782</c:v>
                </c:pt>
                <c:pt idx="107">
                  <c:v>74.57407407407408</c:v>
                </c:pt>
                <c:pt idx="108">
                  <c:v>74.59633027522941</c:v>
                </c:pt>
                <c:pt idx="109">
                  <c:v>74.5818181818182</c:v>
                </c:pt>
                <c:pt idx="110">
                  <c:v>74.5675675675676</c:v>
                </c:pt>
                <c:pt idx="111">
                  <c:v>74.5625</c:v>
                </c:pt>
                <c:pt idx="112">
                  <c:v>74.5221238938053</c:v>
                </c:pt>
                <c:pt idx="113">
                  <c:v>74.5438596491228</c:v>
                </c:pt>
                <c:pt idx="114">
                  <c:v>74.5130434782609</c:v>
                </c:pt>
                <c:pt idx="115">
                  <c:v>74.5948275862069</c:v>
                </c:pt>
                <c:pt idx="116">
                  <c:v>74.5470085470086</c:v>
                </c:pt>
                <c:pt idx="117">
                  <c:v>74.57627118643973</c:v>
                </c:pt>
                <c:pt idx="118">
                  <c:v>74.57983193277204</c:v>
                </c:pt>
                <c:pt idx="119">
                  <c:v>74.58333333333285</c:v>
                </c:pt>
                <c:pt idx="120">
                  <c:v>74.58677685950286</c:v>
                </c:pt>
                <c:pt idx="121">
                  <c:v>74.516393442623</c:v>
                </c:pt>
                <c:pt idx="122">
                  <c:v>74.5040650406504</c:v>
                </c:pt>
                <c:pt idx="123">
                  <c:v>74.4435483870968</c:v>
                </c:pt>
                <c:pt idx="124">
                  <c:v>74.448</c:v>
                </c:pt>
                <c:pt idx="125">
                  <c:v>74.4603174603174</c:v>
                </c:pt>
                <c:pt idx="126">
                  <c:v>74.5275590551181</c:v>
                </c:pt>
                <c:pt idx="127">
                  <c:v>74.5</c:v>
                </c:pt>
                <c:pt idx="128">
                  <c:v>74.4573643410853</c:v>
                </c:pt>
                <c:pt idx="129">
                  <c:v>74.42307692307691</c:v>
                </c:pt>
                <c:pt idx="130">
                  <c:v>74.44274809160298</c:v>
                </c:pt>
                <c:pt idx="131">
                  <c:v>74.469696969697</c:v>
                </c:pt>
                <c:pt idx="132">
                  <c:v>74.47368421052605</c:v>
                </c:pt>
                <c:pt idx="133">
                  <c:v>74.5</c:v>
                </c:pt>
                <c:pt idx="134">
                  <c:v>74.55555555555515</c:v>
                </c:pt>
                <c:pt idx="135">
                  <c:v>74.5735294117647</c:v>
                </c:pt>
                <c:pt idx="136">
                  <c:v>74.5693430656934</c:v>
                </c:pt>
                <c:pt idx="137">
                  <c:v>74.5724637681159</c:v>
                </c:pt>
                <c:pt idx="138">
                  <c:v>74.58273381294836</c:v>
                </c:pt>
                <c:pt idx="139">
                  <c:v>74.6142857142857</c:v>
                </c:pt>
                <c:pt idx="140">
                  <c:v>74.531914893617</c:v>
                </c:pt>
                <c:pt idx="141">
                  <c:v>74.4859154929578</c:v>
                </c:pt>
                <c:pt idx="142">
                  <c:v>74.50349650349565</c:v>
                </c:pt>
                <c:pt idx="143">
                  <c:v>74.45833333333285</c:v>
                </c:pt>
                <c:pt idx="144">
                  <c:v>74.448275862069</c:v>
                </c:pt>
                <c:pt idx="145">
                  <c:v>74.50684931506848</c:v>
                </c:pt>
                <c:pt idx="146">
                  <c:v>74.4829931972789</c:v>
                </c:pt>
                <c:pt idx="147">
                  <c:v>74.5405405405406</c:v>
                </c:pt>
                <c:pt idx="148">
                  <c:v>74.503355704698</c:v>
                </c:pt>
                <c:pt idx="149">
                  <c:v>74.48</c:v>
                </c:pt>
                <c:pt idx="150">
                  <c:v>74.4569536423841</c:v>
                </c:pt>
                <c:pt idx="151">
                  <c:v>74.44078947368421</c:v>
                </c:pt>
                <c:pt idx="152">
                  <c:v>74.4575163398693</c:v>
                </c:pt>
                <c:pt idx="153">
                  <c:v>74.461038961039</c:v>
                </c:pt>
                <c:pt idx="154">
                  <c:v>74.45806451612845</c:v>
                </c:pt>
                <c:pt idx="155">
                  <c:v>74.4551282051282</c:v>
                </c:pt>
                <c:pt idx="156">
                  <c:v>74.4140127388535</c:v>
                </c:pt>
                <c:pt idx="157">
                  <c:v>74.4050632911392</c:v>
                </c:pt>
                <c:pt idx="158">
                  <c:v>74.37106918238985</c:v>
                </c:pt>
                <c:pt idx="159">
                  <c:v>74.36875000000001</c:v>
                </c:pt>
                <c:pt idx="160">
                  <c:v>74.35403726708005</c:v>
                </c:pt>
                <c:pt idx="161">
                  <c:v>74.3271604938272</c:v>
                </c:pt>
                <c:pt idx="162">
                  <c:v>74.319018404908</c:v>
                </c:pt>
                <c:pt idx="163">
                  <c:v>74.29268292682895</c:v>
                </c:pt>
                <c:pt idx="164">
                  <c:v>74.3090909090909</c:v>
                </c:pt>
                <c:pt idx="165">
                  <c:v>74.2530120481928</c:v>
                </c:pt>
                <c:pt idx="166">
                  <c:v>74.251497005988</c:v>
                </c:pt>
                <c:pt idx="167">
                  <c:v>74.2380952380952</c:v>
                </c:pt>
                <c:pt idx="168">
                  <c:v>74.2662721893491</c:v>
                </c:pt>
                <c:pt idx="169">
                  <c:v>74.2647058823529</c:v>
                </c:pt>
                <c:pt idx="170">
                  <c:v>74.2456140350877</c:v>
                </c:pt>
                <c:pt idx="171">
                  <c:v>74.20348837209204</c:v>
                </c:pt>
                <c:pt idx="172">
                  <c:v>74.2369942196532</c:v>
                </c:pt>
                <c:pt idx="173">
                  <c:v>74.2471264367816</c:v>
                </c:pt>
                <c:pt idx="174">
                  <c:v>74.24</c:v>
                </c:pt>
                <c:pt idx="175">
                  <c:v>74.25</c:v>
                </c:pt>
                <c:pt idx="176">
                  <c:v>74.26553672316381</c:v>
                </c:pt>
                <c:pt idx="177">
                  <c:v>74.27528089887635</c:v>
                </c:pt>
                <c:pt idx="178">
                  <c:v>74.2793296089386</c:v>
                </c:pt>
                <c:pt idx="179">
                  <c:v>74.2944444444444</c:v>
                </c:pt>
                <c:pt idx="180">
                  <c:v>74.32044198895028</c:v>
                </c:pt>
                <c:pt idx="181">
                  <c:v>74.31318681318572</c:v>
                </c:pt>
                <c:pt idx="182">
                  <c:v>74.3060109289618</c:v>
                </c:pt>
                <c:pt idx="183">
                  <c:v>74.2717391304335</c:v>
                </c:pt>
                <c:pt idx="184">
                  <c:v>74.2756756756757</c:v>
                </c:pt>
                <c:pt idx="185">
                  <c:v>74.263440860215</c:v>
                </c:pt>
                <c:pt idx="186">
                  <c:v>74.28877005347462</c:v>
                </c:pt>
                <c:pt idx="187">
                  <c:v>74.2659574468085</c:v>
                </c:pt>
                <c:pt idx="188">
                  <c:v>74.2910052910053</c:v>
                </c:pt>
                <c:pt idx="189">
                  <c:v>74.27368421052564</c:v>
                </c:pt>
                <c:pt idx="190">
                  <c:v>74.28272251308776</c:v>
                </c:pt>
                <c:pt idx="191">
                  <c:v>74.28125</c:v>
                </c:pt>
                <c:pt idx="192">
                  <c:v>74.2849740932642</c:v>
                </c:pt>
                <c:pt idx="193">
                  <c:v>74.28350515463895</c:v>
                </c:pt>
                <c:pt idx="194">
                  <c:v>74.251282051282</c:v>
                </c:pt>
                <c:pt idx="195">
                  <c:v>74.2397959183674</c:v>
                </c:pt>
                <c:pt idx="196">
                  <c:v>74.20812182741118</c:v>
                </c:pt>
                <c:pt idx="197">
                  <c:v>74.2070707070707</c:v>
                </c:pt>
                <c:pt idx="198">
                  <c:v>74.18090452261308</c:v>
                </c:pt>
                <c:pt idx="199">
                  <c:v>74.195</c:v>
                </c:pt>
                <c:pt idx="200">
                  <c:v>74.1492537313433</c:v>
                </c:pt>
                <c:pt idx="201">
                  <c:v>74.15346534653357</c:v>
                </c:pt>
                <c:pt idx="202">
                  <c:v>74.1477832512315</c:v>
                </c:pt>
                <c:pt idx="203">
                  <c:v>74.1666666666667</c:v>
                </c:pt>
                <c:pt idx="204">
                  <c:v>74.18048780487734</c:v>
                </c:pt>
                <c:pt idx="205">
                  <c:v>74.16019417475728</c:v>
                </c:pt>
                <c:pt idx="206">
                  <c:v>74.16908212560308</c:v>
                </c:pt>
                <c:pt idx="207">
                  <c:v>74.1442307692308</c:v>
                </c:pt>
                <c:pt idx="208">
                  <c:v>74.12918660287075</c:v>
                </c:pt>
                <c:pt idx="209">
                  <c:v>74.1285714285704</c:v>
                </c:pt>
                <c:pt idx="210">
                  <c:v>74.1232227488152</c:v>
                </c:pt>
                <c:pt idx="211">
                  <c:v>74.07075471697989</c:v>
                </c:pt>
                <c:pt idx="212">
                  <c:v>74.02347417840267</c:v>
                </c:pt>
                <c:pt idx="213">
                  <c:v>74.0467289719626</c:v>
                </c:pt>
                <c:pt idx="214">
                  <c:v>74.0511627906977</c:v>
                </c:pt>
                <c:pt idx="215">
                  <c:v>74.07870370370301</c:v>
                </c:pt>
                <c:pt idx="216">
                  <c:v>74.0645161290322</c:v>
                </c:pt>
                <c:pt idx="217">
                  <c:v>74.05963302752291</c:v>
                </c:pt>
                <c:pt idx="218">
                  <c:v>74.0365296803653</c:v>
                </c:pt>
                <c:pt idx="219">
                  <c:v>74.02272727272619</c:v>
                </c:pt>
                <c:pt idx="220">
                  <c:v>74.0226244343891</c:v>
                </c:pt>
                <c:pt idx="221">
                  <c:v>73.990990990991</c:v>
                </c:pt>
                <c:pt idx="222">
                  <c:v>73.9775784753363</c:v>
                </c:pt>
                <c:pt idx="223">
                  <c:v>73.95089285714288</c:v>
                </c:pt>
                <c:pt idx="224">
                  <c:v>73.9155555555556</c:v>
                </c:pt>
                <c:pt idx="225">
                  <c:v>73.87168141592915</c:v>
                </c:pt>
                <c:pt idx="226">
                  <c:v>73.8766519823789</c:v>
                </c:pt>
                <c:pt idx="227">
                  <c:v>73.89473684210525</c:v>
                </c:pt>
                <c:pt idx="228">
                  <c:v>73.8908296943232</c:v>
                </c:pt>
                <c:pt idx="229">
                  <c:v>73.8739130434782</c:v>
                </c:pt>
                <c:pt idx="230">
                  <c:v>73.85281385281313</c:v>
                </c:pt>
                <c:pt idx="231">
                  <c:v>73.7931034482759</c:v>
                </c:pt>
                <c:pt idx="232">
                  <c:v>73.7682403433476</c:v>
                </c:pt>
                <c:pt idx="233">
                  <c:v>73.7393162393162</c:v>
                </c:pt>
                <c:pt idx="234">
                  <c:v>73.731914893617</c:v>
                </c:pt>
                <c:pt idx="235">
                  <c:v>73.75</c:v>
                </c:pt>
                <c:pt idx="236">
                  <c:v>73.75105485232071</c:v>
                </c:pt>
                <c:pt idx="237">
                  <c:v>73.71848739495798</c:v>
                </c:pt>
                <c:pt idx="238">
                  <c:v>73.72803347280335</c:v>
                </c:pt>
                <c:pt idx="239">
                  <c:v>73.7291666666667</c:v>
                </c:pt>
                <c:pt idx="240">
                  <c:v>73.7219917012448</c:v>
                </c:pt>
                <c:pt idx="241">
                  <c:v>73.71487603305781</c:v>
                </c:pt>
                <c:pt idx="242">
                  <c:v>73.68312757201645</c:v>
                </c:pt>
                <c:pt idx="243">
                  <c:v>73.65983606557315</c:v>
                </c:pt>
                <c:pt idx="244">
                  <c:v>73.64897959183671</c:v>
                </c:pt>
                <c:pt idx="245">
                  <c:v>73.60975609755988</c:v>
                </c:pt>
                <c:pt idx="246">
                  <c:v>73.61133603238781</c:v>
                </c:pt>
                <c:pt idx="247">
                  <c:v>73.62903225806326</c:v>
                </c:pt>
                <c:pt idx="248">
                  <c:v>73.6144578313253</c:v>
                </c:pt>
                <c:pt idx="249">
                  <c:v>73.57599999999998</c:v>
                </c:pt>
                <c:pt idx="250">
                  <c:v>73.55378486055714</c:v>
                </c:pt>
                <c:pt idx="251">
                  <c:v>73.547619047619</c:v>
                </c:pt>
                <c:pt idx="252">
                  <c:v>73.5375494071146</c:v>
                </c:pt>
              </c:numCache>
            </c:numRef>
          </c:yVal>
          <c:smooth val="0"/>
        </c:ser>
        <c:dLbls>
          <c:showLegendKey val="0"/>
          <c:showVal val="0"/>
          <c:showCatName val="0"/>
          <c:showSerName val="0"/>
          <c:showPercent val="0"/>
          <c:showBubbleSize val="0"/>
        </c:dLbls>
        <c:axId val="-2012033896"/>
        <c:axId val="-2012028168"/>
      </c:scatterChart>
      <c:valAx>
        <c:axId val="-2012033896"/>
        <c:scaling>
          <c:logBase val="10.0"/>
          <c:orientation val="minMax"/>
          <c:max val="26000.0"/>
          <c:min val="100.0"/>
        </c:scaling>
        <c:delete val="0"/>
        <c:axPos val="b"/>
        <c:title>
          <c:tx>
            <c:rich>
              <a:bodyPr/>
              <a:lstStyle/>
              <a:p>
                <a:pPr>
                  <a:defRPr sz="2400"/>
                </a:pPr>
                <a:r>
                  <a:rPr lang="en-US" sz="2400" dirty="0" smtClean="0"/>
                  <a:t>#</a:t>
                </a:r>
                <a:r>
                  <a:rPr lang="en-US" sz="2400" baseline="0" dirty="0" smtClean="0"/>
                  <a:t> unique</a:t>
                </a:r>
                <a:r>
                  <a:rPr lang="en-US" sz="2400" dirty="0" smtClean="0"/>
                  <a:t> ASTs considered</a:t>
                </a:r>
                <a:endParaRPr lang="en-US" sz="2400" dirty="0"/>
              </a:p>
            </c:rich>
          </c:tx>
          <c:layout/>
          <c:overlay val="0"/>
        </c:title>
        <c:numFmt formatCode="General" sourceLinked="1"/>
        <c:majorTickMark val="out"/>
        <c:minorTickMark val="none"/>
        <c:tickLblPos val="nextTo"/>
        <c:txPr>
          <a:bodyPr/>
          <a:lstStyle/>
          <a:p>
            <a:pPr>
              <a:defRPr sz="2400"/>
            </a:pPr>
            <a:endParaRPr lang="en-US"/>
          </a:p>
        </c:txPr>
        <c:crossAx val="-2012028168"/>
        <c:crosses val="autoZero"/>
        <c:crossBetween val="midCat"/>
      </c:valAx>
      <c:valAx>
        <c:axId val="-2012028168"/>
        <c:scaling>
          <c:orientation val="minMax"/>
          <c:max val="100.0"/>
        </c:scaling>
        <c:delete val="0"/>
        <c:axPos val="l"/>
        <c:title>
          <c:tx>
            <c:rich>
              <a:bodyPr rot="-5400000" vert="horz"/>
              <a:lstStyle/>
              <a:p>
                <a:pPr>
                  <a:defRPr/>
                </a:pPr>
                <a:r>
                  <a:rPr lang="en-US" sz="2400" dirty="0" smtClean="0"/>
                  <a:t>% remaining ASTs </a:t>
                </a:r>
                <a:r>
                  <a:rPr lang="en-US" sz="2400" baseline="0" dirty="0" smtClean="0"/>
                  <a:t>after canonicalization</a:t>
                </a:r>
                <a:endParaRPr lang="en-US" sz="2400" dirty="0"/>
              </a:p>
            </c:rich>
          </c:tx>
          <c:layout/>
          <c:overlay val="0"/>
        </c:title>
        <c:numFmt formatCode="General" sourceLinked="1"/>
        <c:majorTickMark val="out"/>
        <c:minorTickMark val="none"/>
        <c:tickLblPos val="nextTo"/>
        <c:txPr>
          <a:bodyPr/>
          <a:lstStyle/>
          <a:p>
            <a:pPr>
              <a:defRPr sz="2400"/>
            </a:pPr>
            <a:endParaRPr lang="en-US"/>
          </a:p>
        </c:txPr>
        <c:crossAx val="-2012033896"/>
        <c:crosses val="autoZero"/>
        <c:crossBetween val="midCat"/>
      </c:valAx>
    </c:plotArea>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2"/>
          <c:order val="0"/>
          <c:spPr>
            <a:ln>
              <a:solidFill>
                <a:schemeClr val="bg1">
                  <a:lumMod val="50000"/>
                </a:schemeClr>
              </a:solidFill>
              <a:prstDash val="sysDot"/>
            </a:ln>
          </c:spPr>
          <c:marker>
            <c:symbol val="none"/>
          </c:marker>
          <c:xVal>
            <c:numRef>
              <c:f>reduction1!$A$2:$A$254</c:f>
              <c:numCache>
                <c:formatCode>General</c:formatCode>
                <c:ptCount val="253"/>
                <c:pt idx="0">
                  <c:v>100.0</c:v>
                </c:pt>
                <c:pt idx="1">
                  <c:v>200.0</c:v>
                </c:pt>
                <c:pt idx="2">
                  <c:v>300.0</c:v>
                </c:pt>
                <c:pt idx="3">
                  <c:v>400.0</c:v>
                </c:pt>
                <c:pt idx="4">
                  <c:v>500.0</c:v>
                </c:pt>
                <c:pt idx="5">
                  <c:v>600.0</c:v>
                </c:pt>
                <c:pt idx="6">
                  <c:v>700.0</c:v>
                </c:pt>
                <c:pt idx="7">
                  <c:v>800.0</c:v>
                </c:pt>
                <c:pt idx="8">
                  <c:v>900.0</c:v>
                </c:pt>
                <c:pt idx="9">
                  <c:v>1000.0</c:v>
                </c:pt>
                <c:pt idx="10">
                  <c:v>1100.0</c:v>
                </c:pt>
                <c:pt idx="11">
                  <c:v>1200.0</c:v>
                </c:pt>
                <c:pt idx="12">
                  <c:v>1300.0</c:v>
                </c:pt>
                <c:pt idx="13">
                  <c:v>1400.0</c:v>
                </c:pt>
                <c:pt idx="14">
                  <c:v>1500.0</c:v>
                </c:pt>
                <c:pt idx="15">
                  <c:v>1600.0</c:v>
                </c:pt>
                <c:pt idx="16">
                  <c:v>1700.0</c:v>
                </c:pt>
                <c:pt idx="17">
                  <c:v>1800.0</c:v>
                </c:pt>
                <c:pt idx="18">
                  <c:v>1900.0</c:v>
                </c:pt>
                <c:pt idx="19">
                  <c:v>2000.0</c:v>
                </c:pt>
                <c:pt idx="20">
                  <c:v>2100.0</c:v>
                </c:pt>
                <c:pt idx="21">
                  <c:v>2200.0</c:v>
                </c:pt>
                <c:pt idx="22">
                  <c:v>2300.0</c:v>
                </c:pt>
                <c:pt idx="23">
                  <c:v>2400.0</c:v>
                </c:pt>
                <c:pt idx="24">
                  <c:v>2500.0</c:v>
                </c:pt>
                <c:pt idx="25">
                  <c:v>2600.0</c:v>
                </c:pt>
                <c:pt idx="26">
                  <c:v>2700.0</c:v>
                </c:pt>
                <c:pt idx="27">
                  <c:v>2800.0</c:v>
                </c:pt>
                <c:pt idx="28">
                  <c:v>2900.0</c:v>
                </c:pt>
                <c:pt idx="29">
                  <c:v>3000.0</c:v>
                </c:pt>
                <c:pt idx="30">
                  <c:v>3100.0</c:v>
                </c:pt>
                <c:pt idx="31">
                  <c:v>3200.0</c:v>
                </c:pt>
                <c:pt idx="32">
                  <c:v>3300.0</c:v>
                </c:pt>
                <c:pt idx="33">
                  <c:v>3400.0</c:v>
                </c:pt>
                <c:pt idx="34">
                  <c:v>3500.0</c:v>
                </c:pt>
                <c:pt idx="35">
                  <c:v>3600.0</c:v>
                </c:pt>
                <c:pt idx="36">
                  <c:v>3700.0</c:v>
                </c:pt>
                <c:pt idx="37">
                  <c:v>3800.0</c:v>
                </c:pt>
                <c:pt idx="38">
                  <c:v>3900.0</c:v>
                </c:pt>
                <c:pt idx="39">
                  <c:v>4000.0</c:v>
                </c:pt>
                <c:pt idx="40">
                  <c:v>4100.0</c:v>
                </c:pt>
                <c:pt idx="41">
                  <c:v>4200.0</c:v>
                </c:pt>
                <c:pt idx="42">
                  <c:v>4300.0</c:v>
                </c:pt>
                <c:pt idx="43">
                  <c:v>4400.0</c:v>
                </c:pt>
                <c:pt idx="44">
                  <c:v>4500.0</c:v>
                </c:pt>
                <c:pt idx="45">
                  <c:v>4600.0</c:v>
                </c:pt>
                <c:pt idx="46">
                  <c:v>4700.0</c:v>
                </c:pt>
                <c:pt idx="47">
                  <c:v>4800.0</c:v>
                </c:pt>
                <c:pt idx="48">
                  <c:v>4900.0</c:v>
                </c:pt>
                <c:pt idx="49">
                  <c:v>5000.0</c:v>
                </c:pt>
                <c:pt idx="50">
                  <c:v>5100.0</c:v>
                </c:pt>
                <c:pt idx="51">
                  <c:v>5200.0</c:v>
                </c:pt>
                <c:pt idx="52">
                  <c:v>5300.0</c:v>
                </c:pt>
                <c:pt idx="53">
                  <c:v>5400.0</c:v>
                </c:pt>
                <c:pt idx="54">
                  <c:v>5500.0</c:v>
                </c:pt>
                <c:pt idx="55">
                  <c:v>5600.0</c:v>
                </c:pt>
                <c:pt idx="56">
                  <c:v>5700.0</c:v>
                </c:pt>
                <c:pt idx="57">
                  <c:v>5800.0</c:v>
                </c:pt>
                <c:pt idx="58">
                  <c:v>5900.0</c:v>
                </c:pt>
                <c:pt idx="59">
                  <c:v>6000.0</c:v>
                </c:pt>
                <c:pt idx="60">
                  <c:v>6100.0</c:v>
                </c:pt>
                <c:pt idx="61">
                  <c:v>6200.0</c:v>
                </c:pt>
                <c:pt idx="62">
                  <c:v>6300.0</c:v>
                </c:pt>
                <c:pt idx="63">
                  <c:v>6400.0</c:v>
                </c:pt>
                <c:pt idx="64">
                  <c:v>6500.0</c:v>
                </c:pt>
                <c:pt idx="65">
                  <c:v>6600.0</c:v>
                </c:pt>
                <c:pt idx="66">
                  <c:v>6700.0</c:v>
                </c:pt>
                <c:pt idx="67">
                  <c:v>6800.0</c:v>
                </c:pt>
                <c:pt idx="68">
                  <c:v>6900.0</c:v>
                </c:pt>
                <c:pt idx="69">
                  <c:v>7000.0</c:v>
                </c:pt>
                <c:pt idx="70">
                  <c:v>7100.0</c:v>
                </c:pt>
                <c:pt idx="71">
                  <c:v>7200.0</c:v>
                </c:pt>
                <c:pt idx="72">
                  <c:v>7300.0</c:v>
                </c:pt>
                <c:pt idx="73">
                  <c:v>7400.0</c:v>
                </c:pt>
                <c:pt idx="74">
                  <c:v>7500.0</c:v>
                </c:pt>
                <c:pt idx="75">
                  <c:v>7600.0</c:v>
                </c:pt>
                <c:pt idx="76">
                  <c:v>7700.0</c:v>
                </c:pt>
                <c:pt idx="77">
                  <c:v>7800.0</c:v>
                </c:pt>
                <c:pt idx="78">
                  <c:v>7900.0</c:v>
                </c:pt>
                <c:pt idx="79">
                  <c:v>8000.0</c:v>
                </c:pt>
                <c:pt idx="80">
                  <c:v>8100.0</c:v>
                </c:pt>
                <c:pt idx="81">
                  <c:v>8200.0</c:v>
                </c:pt>
                <c:pt idx="82">
                  <c:v>8300.0</c:v>
                </c:pt>
                <c:pt idx="83">
                  <c:v>8400.0</c:v>
                </c:pt>
                <c:pt idx="84">
                  <c:v>8500.0</c:v>
                </c:pt>
                <c:pt idx="85">
                  <c:v>8600.0</c:v>
                </c:pt>
                <c:pt idx="86">
                  <c:v>8700.0</c:v>
                </c:pt>
                <c:pt idx="87">
                  <c:v>8800.0</c:v>
                </c:pt>
                <c:pt idx="88">
                  <c:v>8900.0</c:v>
                </c:pt>
                <c:pt idx="89">
                  <c:v>9000.0</c:v>
                </c:pt>
                <c:pt idx="90">
                  <c:v>9100.0</c:v>
                </c:pt>
                <c:pt idx="91">
                  <c:v>9200.0</c:v>
                </c:pt>
                <c:pt idx="92">
                  <c:v>9300.0</c:v>
                </c:pt>
                <c:pt idx="93">
                  <c:v>9400.0</c:v>
                </c:pt>
                <c:pt idx="94">
                  <c:v>9500.0</c:v>
                </c:pt>
                <c:pt idx="95">
                  <c:v>9600.0</c:v>
                </c:pt>
                <c:pt idx="96">
                  <c:v>9700.0</c:v>
                </c:pt>
                <c:pt idx="97">
                  <c:v>9800.0</c:v>
                </c:pt>
                <c:pt idx="98">
                  <c:v>9900.0</c:v>
                </c:pt>
                <c:pt idx="99">
                  <c:v>10000.0</c:v>
                </c:pt>
                <c:pt idx="100">
                  <c:v>10100.0</c:v>
                </c:pt>
                <c:pt idx="101">
                  <c:v>10200.0</c:v>
                </c:pt>
                <c:pt idx="102">
                  <c:v>10300.0</c:v>
                </c:pt>
                <c:pt idx="103">
                  <c:v>10400.0</c:v>
                </c:pt>
                <c:pt idx="104">
                  <c:v>10500.0</c:v>
                </c:pt>
                <c:pt idx="105">
                  <c:v>10600.0</c:v>
                </c:pt>
                <c:pt idx="106">
                  <c:v>10700.0</c:v>
                </c:pt>
                <c:pt idx="107">
                  <c:v>10800.0</c:v>
                </c:pt>
                <c:pt idx="108">
                  <c:v>10900.0</c:v>
                </c:pt>
                <c:pt idx="109">
                  <c:v>11000.0</c:v>
                </c:pt>
                <c:pt idx="110">
                  <c:v>11100.0</c:v>
                </c:pt>
                <c:pt idx="111">
                  <c:v>11200.0</c:v>
                </c:pt>
                <c:pt idx="112">
                  <c:v>11300.0</c:v>
                </c:pt>
                <c:pt idx="113">
                  <c:v>11400.0</c:v>
                </c:pt>
                <c:pt idx="114">
                  <c:v>11500.0</c:v>
                </c:pt>
                <c:pt idx="115">
                  <c:v>11600.0</c:v>
                </c:pt>
                <c:pt idx="116">
                  <c:v>11700.0</c:v>
                </c:pt>
                <c:pt idx="117">
                  <c:v>11800.0</c:v>
                </c:pt>
                <c:pt idx="118">
                  <c:v>11900.0</c:v>
                </c:pt>
                <c:pt idx="119">
                  <c:v>12000.0</c:v>
                </c:pt>
                <c:pt idx="120">
                  <c:v>12100.0</c:v>
                </c:pt>
                <c:pt idx="121">
                  <c:v>12200.0</c:v>
                </c:pt>
                <c:pt idx="122">
                  <c:v>12300.0</c:v>
                </c:pt>
                <c:pt idx="123">
                  <c:v>12400.0</c:v>
                </c:pt>
                <c:pt idx="124">
                  <c:v>12500.0</c:v>
                </c:pt>
                <c:pt idx="125">
                  <c:v>12600.0</c:v>
                </c:pt>
                <c:pt idx="126">
                  <c:v>12700.0</c:v>
                </c:pt>
                <c:pt idx="127">
                  <c:v>12800.0</c:v>
                </c:pt>
                <c:pt idx="128">
                  <c:v>12900.0</c:v>
                </c:pt>
                <c:pt idx="129">
                  <c:v>13000.0</c:v>
                </c:pt>
                <c:pt idx="130">
                  <c:v>13100.0</c:v>
                </c:pt>
                <c:pt idx="131">
                  <c:v>13200.0</c:v>
                </c:pt>
                <c:pt idx="132">
                  <c:v>13300.0</c:v>
                </c:pt>
                <c:pt idx="133">
                  <c:v>13400.0</c:v>
                </c:pt>
                <c:pt idx="134">
                  <c:v>13500.0</c:v>
                </c:pt>
                <c:pt idx="135">
                  <c:v>13600.0</c:v>
                </c:pt>
                <c:pt idx="136">
                  <c:v>13700.0</c:v>
                </c:pt>
                <c:pt idx="137">
                  <c:v>13800.0</c:v>
                </c:pt>
                <c:pt idx="138">
                  <c:v>13900.0</c:v>
                </c:pt>
                <c:pt idx="139">
                  <c:v>14000.0</c:v>
                </c:pt>
                <c:pt idx="140">
                  <c:v>14100.0</c:v>
                </c:pt>
                <c:pt idx="141">
                  <c:v>14200.0</c:v>
                </c:pt>
                <c:pt idx="142">
                  <c:v>14300.0</c:v>
                </c:pt>
                <c:pt idx="143">
                  <c:v>14400.0</c:v>
                </c:pt>
                <c:pt idx="144">
                  <c:v>14500.0</c:v>
                </c:pt>
                <c:pt idx="145">
                  <c:v>14600.0</c:v>
                </c:pt>
                <c:pt idx="146">
                  <c:v>14700.0</c:v>
                </c:pt>
                <c:pt idx="147">
                  <c:v>14800.0</c:v>
                </c:pt>
                <c:pt idx="148">
                  <c:v>14900.0</c:v>
                </c:pt>
                <c:pt idx="149">
                  <c:v>15000.0</c:v>
                </c:pt>
                <c:pt idx="150">
                  <c:v>15100.0</c:v>
                </c:pt>
                <c:pt idx="151">
                  <c:v>15200.0</c:v>
                </c:pt>
                <c:pt idx="152">
                  <c:v>15300.0</c:v>
                </c:pt>
                <c:pt idx="153">
                  <c:v>15400.0</c:v>
                </c:pt>
                <c:pt idx="154">
                  <c:v>15500.0</c:v>
                </c:pt>
                <c:pt idx="155">
                  <c:v>15600.0</c:v>
                </c:pt>
                <c:pt idx="156">
                  <c:v>15700.0</c:v>
                </c:pt>
                <c:pt idx="157">
                  <c:v>15800.0</c:v>
                </c:pt>
                <c:pt idx="158">
                  <c:v>15900.0</c:v>
                </c:pt>
                <c:pt idx="159">
                  <c:v>16000.0</c:v>
                </c:pt>
                <c:pt idx="160">
                  <c:v>16100.0</c:v>
                </c:pt>
                <c:pt idx="161">
                  <c:v>16200.0</c:v>
                </c:pt>
                <c:pt idx="162">
                  <c:v>16300.0</c:v>
                </c:pt>
                <c:pt idx="163">
                  <c:v>16400.0</c:v>
                </c:pt>
                <c:pt idx="164">
                  <c:v>16500.0</c:v>
                </c:pt>
                <c:pt idx="165">
                  <c:v>16600.0</c:v>
                </c:pt>
                <c:pt idx="166">
                  <c:v>16700.0</c:v>
                </c:pt>
                <c:pt idx="167">
                  <c:v>16800.0</c:v>
                </c:pt>
                <c:pt idx="168">
                  <c:v>16900.0</c:v>
                </c:pt>
                <c:pt idx="169">
                  <c:v>17000.0</c:v>
                </c:pt>
                <c:pt idx="170">
                  <c:v>17100.0</c:v>
                </c:pt>
                <c:pt idx="171">
                  <c:v>17200.0</c:v>
                </c:pt>
                <c:pt idx="172">
                  <c:v>17300.0</c:v>
                </c:pt>
                <c:pt idx="173">
                  <c:v>17400.0</c:v>
                </c:pt>
                <c:pt idx="174">
                  <c:v>17500.0</c:v>
                </c:pt>
                <c:pt idx="175">
                  <c:v>17600.0</c:v>
                </c:pt>
                <c:pt idx="176">
                  <c:v>17700.0</c:v>
                </c:pt>
                <c:pt idx="177">
                  <c:v>17800.0</c:v>
                </c:pt>
                <c:pt idx="178">
                  <c:v>17900.0</c:v>
                </c:pt>
                <c:pt idx="179">
                  <c:v>18000.0</c:v>
                </c:pt>
                <c:pt idx="180">
                  <c:v>18100.0</c:v>
                </c:pt>
                <c:pt idx="181">
                  <c:v>18200.0</c:v>
                </c:pt>
                <c:pt idx="182">
                  <c:v>18300.0</c:v>
                </c:pt>
                <c:pt idx="183">
                  <c:v>18400.0</c:v>
                </c:pt>
                <c:pt idx="184">
                  <c:v>18500.0</c:v>
                </c:pt>
                <c:pt idx="185">
                  <c:v>18600.0</c:v>
                </c:pt>
                <c:pt idx="186">
                  <c:v>18700.0</c:v>
                </c:pt>
                <c:pt idx="187">
                  <c:v>18800.0</c:v>
                </c:pt>
                <c:pt idx="188">
                  <c:v>18900.0</c:v>
                </c:pt>
                <c:pt idx="189">
                  <c:v>19000.0</c:v>
                </c:pt>
                <c:pt idx="190">
                  <c:v>19100.0</c:v>
                </c:pt>
                <c:pt idx="191">
                  <c:v>19200.0</c:v>
                </c:pt>
                <c:pt idx="192">
                  <c:v>19300.0</c:v>
                </c:pt>
                <c:pt idx="193">
                  <c:v>19400.0</c:v>
                </c:pt>
                <c:pt idx="194">
                  <c:v>19500.0</c:v>
                </c:pt>
                <c:pt idx="195">
                  <c:v>19600.0</c:v>
                </c:pt>
                <c:pt idx="196">
                  <c:v>19700.0</c:v>
                </c:pt>
                <c:pt idx="197">
                  <c:v>19800.0</c:v>
                </c:pt>
                <c:pt idx="198">
                  <c:v>19900.0</c:v>
                </c:pt>
                <c:pt idx="199">
                  <c:v>20000.0</c:v>
                </c:pt>
                <c:pt idx="200">
                  <c:v>20100.0</c:v>
                </c:pt>
                <c:pt idx="201">
                  <c:v>20200.0</c:v>
                </c:pt>
                <c:pt idx="202">
                  <c:v>20300.0</c:v>
                </c:pt>
                <c:pt idx="203">
                  <c:v>20400.0</c:v>
                </c:pt>
                <c:pt idx="204">
                  <c:v>20500.0</c:v>
                </c:pt>
                <c:pt idx="205">
                  <c:v>20600.0</c:v>
                </c:pt>
                <c:pt idx="206">
                  <c:v>20700.0</c:v>
                </c:pt>
                <c:pt idx="207">
                  <c:v>20800.0</c:v>
                </c:pt>
                <c:pt idx="208">
                  <c:v>20900.0</c:v>
                </c:pt>
                <c:pt idx="209">
                  <c:v>21000.0</c:v>
                </c:pt>
                <c:pt idx="210">
                  <c:v>21100.0</c:v>
                </c:pt>
                <c:pt idx="211">
                  <c:v>21200.0</c:v>
                </c:pt>
                <c:pt idx="212">
                  <c:v>21300.0</c:v>
                </c:pt>
                <c:pt idx="213">
                  <c:v>21400.0</c:v>
                </c:pt>
                <c:pt idx="214">
                  <c:v>21500.0</c:v>
                </c:pt>
                <c:pt idx="215">
                  <c:v>21600.0</c:v>
                </c:pt>
                <c:pt idx="216">
                  <c:v>21700.0</c:v>
                </c:pt>
                <c:pt idx="217">
                  <c:v>21800.0</c:v>
                </c:pt>
                <c:pt idx="218">
                  <c:v>21900.0</c:v>
                </c:pt>
                <c:pt idx="219">
                  <c:v>22000.0</c:v>
                </c:pt>
                <c:pt idx="220">
                  <c:v>22100.0</c:v>
                </c:pt>
                <c:pt idx="221">
                  <c:v>22200.0</c:v>
                </c:pt>
                <c:pt idx="222">
                  <c:v>22300.0</c:v>
                </c:pt>
                <c:pt idx="223">
                  <c:v>22400.0</c:v>
                </c:pt>
                <c:pt idx="224">
                  <c:v>22500.0</c:v>
                </c:pt>
                <c:pt idx="225">
                  <c:v>22600.0</c:v>
                </c:pt>
                <c:pt idx="226">
                  <c:v>22700.0</c:v>
                </c:pt>
                <c:pt idx="227">
                  <c:v>22800.0</c:v>
                </c:pt>
                <c:pt idx="228">
                  <c:v>22900.0</c:v>
                </c:pt>
                <c:pt idx="229">
                  <c:v>23000.0</c:v>
                </c:pt>
                <c:pt idx="230">
                  <c:v>23100.0</c:v>
                </c:pt>
                <c:pt idx="231">
                  <c:v>23200.0</c:v>
                </c:pt>
                <c:pt idx="232">
                  <c:v>23300.0</c:v>
                </c:pt>
                <c:pt idx="233">
                  <c:v>23400.0</c:v>
                </c:pt>
                <c:pt idx="234">
                  <c:v>23500.0</c:v>
                </c:pt>
                <c:pt idx="235">
                  <c:v>23600.0</c:v>
                </c:pt>
                <c:pt idx="236">
                  <c:v>23700.0</c:v>
                </c:pt>
                <c:pt idx="237">
                  <c:v>23800.0</c:v>
                </c:pt>
                <c:pt idx="238">
                  <c:v>23900.0</c:v>
                </c:pt>
                <c:pt idx="239">
                  <c:v>24000.0</c:v>
                </c:pt>
                <c:pt idx="240">
                  <c:v>24100.0</c:v>
                </c:pt>
                <c:pt idx="241">
                  <c:v>24200.0</c:v>
                </c:pt>
                <c:pt idx="242">
                  <c:v>24300.0</c:v>
                </c:pt>
                <c:pt idx="243">
                  <c:v>24400.0</c:v>
                </c:pt>
                <c:pt idx="244">
                  <c:v>24500.0</c:v>
                </c:pt>
                <c:pt idx="245">
                  <c:v>24600.0</c:v>
                </c:pt>
                <c:pt idx="246">
                  <c:v>24700.0</c:v>
                </c:pt>
                <c:pt idx="247">
                  <c:v>24800.0</c:v>
                </c:pt>
                <c:pt idx="248">
                  <c:v>24900.0</c:v>
                </c:pt>
                <c:pt idx="249">
                  <c:v>25000.0</c:v>
                </c:pt>
                <c:pt idx="250">
                  <c:v>25100.0</c:v>
                </c:pt>
                <c:pt idx="251">
                  <c:v>25200.0</c:v>
                </c:pt>
                <c:pt idx="252">
                  <c:v>25300.0</c:v>
                </c:pt>
              </c:numCache>
            </c:numRef>
          </c:xVal>
          <c:yVal>
            <c:numRef>
              <c:f>reduction1!$D$2:$D$254</c:f>
              <c:numCache>
                <c:formatCode>General</c:formatCode>
                <c:ptCount val="253"/>
                <c:pt idx="0">
                  <c:v>33.0</c:v>
                </c:pt>
                <c:pt idx="1">
                  <c:v>32.0</c:v>
                </c:pt>
                <c:pt idx="2">
                  <c:v>39.0</c:v>
                </c:pt>
                <c:pt idx="3">
                  <c:v>42.0</c:v>
                </c:pt>
                <c:pt idx="4">
                  <c:v>45.8</c:v>
                </c:pt>
                <c:pt idx="5">
                  <c:v>46.3333333333333</c:v>
                </c:pt>
                <c:pt idx="6">
                  <c:v>47.57142857142829</c:v>
                </c:pt>
                <c:pt idx="7">
                  <c:v>49.875</c:v>
                </c:pt>
                <c:pt idx="8">
                  <c:v>50.3333333333333</c:v>
                </c:pt>
                <c:pt idx="9">
                  <c:v>51.8</c:v>
                </c:pt>
                <c:pt idx="10">
                  <c:v>53.0909090909091</c:v>
                </c:pt>
                <c:pt idx="11">
                  <c:v>53.8333333333333</c:v>
                </c:pt>
                <c:pt idx="12">
                  <c:v>55.30769230769199</c:v>
                </c:pt>
                <c:pt idx="13">
                  <c:v>55.9285714285714</c:v>
                </c:pt>
                <c:pt idx="14">
                  <c:v>56.4</c:v>
                </c:pt>
                <c:pt idx="15">
                  <c:v>56.75</c:v>
                </c:pt>
                <c:pt idx="16">
                  <c:v>57.5294117647059</c:v>
                </c:pt>
                <c:pt idx="17">
                  <c:v>58.3333333333333</c:v>
                </c:pt>
                <c:pt idx="18">
                  <c:v>58.8421052631579</c:v>
                </c:pt>
                <c:pt idx="19">
                  <c:v>59.25</c:v>
                </c:pt>
                <c:pt idx="20">
                  <c:v>59.3809523809524</c:v>
                </c:pt>
                <c:pt idx="21">
                  <c:v>59.6363636363636</c:v>
                </c:pt>
                <c:pt idx="22">
                  <c:v>59.8695652173913</c:v>
                </c:pt>
                <c:pt idx="23">
                  <c:v>60.2083333333333</c:v>
                </c:pt>
                <c:pt idx="24">
                  <c:v>60.52</c:v>
                </c:pt>
                <c:pt idx="25">
                  <c:v>60.4230769230769</c:v>
                </c:pt>
                <c:pt idx="26">
                  <c:v>60.85185185185117</c:v>
                </c:pt>
                <c:pt idx="27">
                  <c:v>60.9642857142857</c:v>
                </c:pt>
                <c:pt idx="28">
                  <c:v>61.06896551724139</c:v>
                </c:pt>
                <c:pt idx="29">
                  <c:v>61.5</c:v>
                </c:pt>
                <c:pt idx="30">
                  <c:v>61.87096774193549</c:v>
                </c:pt>
                <c:pt idx="31">
                  <c:v>62.0625</c:v>
                </c:pt>
                <c:pt idx="32">
                  <c:v>62.2121212121212</c:v>
                </c:pt>
                <c:pt idx="33">
                  <c:v>62.3235294117647</c:v>
                </c:pt>
                <c:pt idx="34">
                  <c:v>62.4</c:v>
                </c:pt>
                <c:pt idx="35">
                  <c:v>62.7222222222222</c:v>
                </c:pt>
                <c:pt idx="36">
                  <c:v>63.1081081081081</c:v>
                </c:pt>
                <c:pt idx="37">
                  <c:v>63.2631578947368</c:v>
                </c:pt>
                <c:pt idx="38">
                  <c:v>63.43589743589696</c:v>
                </c:pt>
                <c:pt idx="39">
                  <c:v>63.7</c:v>
                </c:pt>
                <c:pt idx="40">
                  <c:v>63.780487804878</c:v>
                </c:pt>
                <c:pt idx="41">
                  <c:v>63.9047619047619</c:v>
                </c:pt>
                <c:pt idx="42">
                  <c:v>64.046511627907</c:v>
                </c:pt>
                <c:pt idx="43">
                  <c:v>64.2045454545454</c:v>
                </c:pt>
                <c:pt idx="44">
                  <c:v>64.2444444444444</c:v>
                </c:pt>
                <c:pt idx="45">
                  <c:v>64.2826086956522</c:v>
                </c:pt>
                <c:pt idx="46">
                  <c:v>64.4042553191489</c:v>
                </c:pt>
                <c:pt idx="47">
                  <c:v>64.27083333333285</c:v>
                </c:pt>
                <c:pt idx="48">
                  <c:v>64.38775510204017</c:v>
                </c:pt>
                <c:pt idx="49">
                  <c:v>64.4</c:v>
                </c:pt>
                <c:pt idx="50">
                  <c:v>64.4313725490196</c:v>
                </c:pt>
                <c:pt idx="51">
                  <c:v>64.55769230769231</c:v>
                </c:pt>
                <c:pt idx="52">
                  <c:v>64.7547169811321</c:v>
                </c:pt>
                <c:pt idx="53">
                  <c:v>65.0</c:v>
                </c:pt>
                <c:pt idx="54">
                  <c:v>65.2181818181808</c:v>
                </c:pt>
                <c:pt idx="55">
                  <c:v>65.2857142857143</c:v>
                </c:pt>
                <c:pt idx="56">
                  <c:v>65.36842105263057</c:v>
                </c:pt>
                <c:pt idx="57">
                  <c:v>65.55172413793098</c:v>
                </c:pt>
                <c:pt idx="58">
                  <c:v>65.67796610169404</c:v>
                </c:pt>
                <c:pt idx="59">
                  <c:v>65.6666666666667</c:v>
                </c:pt>
                <c:pt idx="60">
                  <c:v>65.5901639344262</c:v>
                </c:pt>
                <c:pt idx="61">
                  <c:v>65.66129032257997</c:v>
                </c:pt>
                <c:pt idx="62">
                  <c:v>65.74603174603178</c:v>
                </c:pt>
                <c:pt idx="63">
                  <c:v>65.828125</c:v>
                </c:pt>
                <c:pt idx="64">
                  <c:v>65.8615384615385</c:v>
                </c:pt>
                <c:pt idx="65">
                  <c:v>65.9242424242424</c:v>
                </c:pt>
                <c:pt idx="66">
                  <c:v>65.955223880597</c:v>
                </c:pt>
                <c:pt idx="67">
                  <c:v>66.0441176470588</c:v>
                </c:pt>
                <c:pt idx="68">
                  <c:v>66.11594202898515</c:v>
                </c:pt>
                <c:pt idx="69">
                  <c:v>66.1857142857143</c:v>
                </c:pt>
                <c:pt idx="70">
                  <c:v>66.2112676056338</c:v>
                </c:pt>
                <c:pt idx="71">
                  <c:v>66.1111111111111</c:v>
                </c:pt>
                <c:pt idx="72">
                  <c:v>66.08219178082165</c:v>
                </c:pt>
                <c:pt idx="73">
                  <c:v>66.0</c:v>
                </c:pt>
                <c:pt idx="74">
                  <c:v>66.13333333333267</c:v>
                </c:pt>
                <c:pt idx="75">
                  <c:v>66.14473684210525</c:v>
                </c:pt>
                <c:pt idx="76">
                  <c:v>66.2467532467532</c:v>
                </c:pt>
                <c:pt idx="77">
                  <c:v>66.3717948717939</c:v>
                </c:pt>
                <c:pt idx="78">
                  <c:v>66.45569620253097</c:v>
                </c:pt>
                <c:pt idx="79">
                  <c:v>66.5</c:v>
                </c:pt>
                <c:pt idx="80">
                  <c:v>66.60493827160415</c:v>
                </c:pt>
                <c:pt idx="81">
                  <c:v>66.64634146341425</c:v>
                </c:pt>
                <c:pt idx="82">
                  <c:v>66.68674698795098</c:v>
                </c:pt>
                <c:pt idx="83">
                  <c:v>66.7261904761905</c:v>
                </c:pt>
                <c:pt idx="84">
                  <c:v>66.6117647058824</c:v>
                </c:pt>
                <c:pt idx="85">
                  <c:v>66.6511627906977</c:v>
                </c:pt>
                <c:pt idx="86">
                  <c:v>66.735632183908</c:v>
                </c:pt>
                <c:pt idx="87">
                  <c:v>66.75</c:v>
                </c:pt>
                <c:pt idx="88">
                  <c:v>66.8314606741573</c:v>
                </c:pt>
                <c:pt idx="89">
                  <c:v>66.9666666666667</c:v>
                </c:pt>
                <c:pt idx="90">
                  <c:v>66.978021978022</c:v>
                </c:pt>
                <c:pt idx="91">
                  <c:v>67.04347826086961</c:v>
                </c:pt>
                <c:pt idx="92">
                  <c:v>67.1290322580633</c:v>
                </c:pt>
                <c:pt idx="93">
                  <c:v>67.1914893617021</c:v>
                </c:pt>
                <c:pt idx="94">
                  <c:v>67.1894736842105</c:v>
                </c:pt>
                <c:pt idx="95">
                  <c:v>67.2395833333333</c:v>
                </c:pt>
                <c:pt idx="96">
                  <c:v>67.30927835051476</c:v>
                </c:pt>
                <c:pt idx="97">
                  <c:v>67.3469387755102</c:v>
                </c:pt>
                <c:pt idx="98">
                  <c:v>67.35353535353418</c:v>
                </c:pt>
                <c:pt idx="99">
                  <c:v>67.45</c:v>
                </c:pt>
                <c:pt idx="100">
                  <c:v>67.4158415841584</c:v>
                </c:pt>
                <c:pt idx="101">
                  <c:v>67.37254901960775</c:v>
                </c:pt>
                <c:pt idx="102">
                  <c:v>67.3592233009709</c:v>
                </c:pt>
                <c:pt idx="103">
                  <c:v>67.30769230769231</c:v>
                </c:pt>
                <c:pt idx="104">
                  <c:v>67.39047619047538</c:v>
                </c:pt>
                <c:pt idx="105">
                  <c:v>67.47169811320758</c:v>
                </c:pt>
                <c:pt idx="106">
                  <c:v>67.43925233644858</c:v>
                </c:pt>
                <c:pt idx="107">
                  <c:v>67.462962962963</c:v>
                </c:pt>
                <c:pt idx="108">
                  <c:v>67.49541284403668</c:v>
                </c:pt>
                <c:pt idx="109">
                  <c:v>67.4636363636364</c:v>
                </c:pt>
                <c:pt idx="110">
                  <c:v>67.47747747747751</c:v>
                </c:pt>
                <c:pt idx="111">
                  <c:v>67.4642857142857</c:v>
                </c:pt>
                <c:pt idx="112">
                  <c:v>67.424778761062</c:v>
                </c:pt>
                <c:pt idx="113">
                  <c:v>67.47368421052605</c:v>
                </c:pt>
                <c:pt idx="114">
                  <c:v>67.4434782608696</c:v>
                </c:pt>
                <c:pt idx="115">
                  <c:v>67.4913793103448</c:v>
                </c:pt>
                <c:pt idx="116">
                  <c:v>67.4358974358974</c:v>
                </c:pt>
                <c:pt idx="117">
                  <c:v>67.4661016949152</c:v>
                </c:pt>
                <c:pt idx="118">
                  <c:v>67.47899159663781</c:v>
                </c:pt>
                <c:pt idx="119">
                  <c:v>67.45</c:v>
                </c:pt>
                <c:pt idx="120">
                  <c:v>67.4380165289256</c:v>
                </c:pt>
                <c:pt idx="121">
                  <c:v>67.38524590163938</c:v>
                </c:pt>
                <c:pt idx="122">
                  <c:v>67.390243902439</c:v>
                </c:pt>
                <c:pt idx="123">
                  <c:v>67.34677419354777</c:v>
                </c:pt>
                <c:pt idx="124">
                  <c:v>67.36</c:v>
                </c:pt>
                <c:pt idx="125">
                  <c:v>67.38095238095238</c:v>
                </c:pt>
                <c:pt idx="126">
                  <c:v>67.4173228346457</c:v>
                </c:pt>
                <c:pt idx="127">
                  <c:v>67.35937499999955</c:v>
                </c:pt>
                <c:pt idx="128">
                  <c:v>67.3023255813954</c:v>
                </c:pt>
                <c:pt idx="129">
                  <c:v>67.2846153846154</c:v>
                </c:pt>
                <c:pt idx="130">
                  <c:v>67.2900763358778</c:v>
                </c:pt>
                <c:pt idx="131">
                  <c:v>67.31818181818063</c:v>
                </c:pt>
                <c:pt idx="132">
                  <c:v>67.32330827067574</c:v>
                </c:pt>
                <c:pt idx="133">
                  <c:v>67.32089552238747</c:v>
                </c:pt>
                <c:pt idx="134">
                  <c:v>67.3481481481482</c:v>
                </c:pt>
                <c:pt idx="135">
                  <c:v>67.38235294117651</c:v>
                </c:pt>
                <c:pt idx="136">
                  <c:v>67.37956204379545</c:v>
                </c:pt>
                <c:pt idx="137">
                  <c:v>67.3840579710145</c:v>
                </c:pt>
                <c:pt idx="138">
                  <c:v>67.40287769784165</c:v>
                </c:pt>
                <c:pt idx="139">
                  <c:v>67.4357142857143</c:v>
                </c:pt>
                <c:pt idx="140">
                  <c:v>67.32624113475057</c:v>
                </c:pt>
                <c:pt idx="141">
                  <c:v>67.2816901408451</c:v>
                </c:pt>
                <c:pt idx="142">
                  <c:v>67.27972027972028</c:v>
                </c:pt>
                <c:pt idx="143">
                  <c:v>67.2152777777778</c:v>
                </c:pt>
                <c:pt idx="144">
                  <c:v>67.2206896551724</c:v>
                </c:pt>
                <c:pt idx="145">
                  <c:v>67.28767123287668</c:v>
                </c:pt>
                <c:pt idx="146">
                  <c:v>67.26530612244804</c:v>
                </c:pt>
                <c:pt idx="147">
                  <c:v>67.31081081081081</c:v>
                </c:pt>
                <c:pt idx="148">
                  <c:v>67.2751677852349</c:v>
                </c:pt>
                <c:pt idx="149">
                  <c:v>67.2466666666667</c:v>
                </c:pt>
                <c:pt idx="150">
                  <c:v>67.23178807947021</c:v>
                </c:pt>
                <c:pt idx="151">
                  <c:v>67.23684210526318</c:v>
                </c:pt>
                <c:pt idx="152">
                  <c:v>67.2549019607843</c:v>
                </c:pt>
                <c:pt idx="153">
                  <c:v>67.2857142857143</c:v>
                </c:pt>
                <c:pt idx="154">
                  <c:v>67.2903225806452</c:v>
                </c:pt>
                <c:pt idx="155">
                  <c:v>67.28205128205067</c:v>
                </c:pt>
                <c:pt idx="156">
                  <c:v>67.25477707006306</c:v>
                </c:pt>
                <c:pt idx="157">
                  <c:v>67.253164556962</c:v>
                </c:pt>
                <c:pt idx="158">
                  <c:v>67.2138364779874</c:v>
                </c:pt>
                <c:pt idx="159">
                  <c:v>67.20625</c:v>
                </c:pt>
                <c:pt idx="160">
                  <c:v>67.223602484472</c:v>
                </c:pt>
                <c:pt idx="161">
                  <c:v>67.18518518518518</c:v>
                </c:pt>
                <c:pt idx="162">
                  <c:v>67.17177914110364</c:v>
                </c:pt>
                <c:pt idx="163">
                  <c:v>67.1768292682927</c:v>
                </c:pt>
                <c:pt idx="164">
                  <c:v>67.21212121212118</c:v>
                </c:pt>
                <c:pt idx="165">
                  <c:v>67.18072289156534</c:v>
                </c:pt>
                <c:pt idx="166">
                  <c:v>67.1676646706587</c:v>
                </c:pt>
                <c:pt idx="167">
                  <c:v>67.14285714285596</c:v>
                </c:pt>
                <c:pt idx="168">
                  <c:v>67.14201183431948</c:v>
                </c:pt>
                <c:pt idx="169">
                  <c:v>67.12941176470591</c:v>
                </c:pt>
                <c:pt idx="170">
                  <c:v>67.1111111111111</c:v>
                </c:pt>
                <c:pt idx="171">
                  <c:v>67.05813953488295</c:v>
                </c:pt>
                <c:pt idx="172">
                  <c:v>67.0982658959538</c:v>
                </c:pt>
                <c:pt idx="173">
                  <c:v>67.10919540229878</c:v>
                </c:pt>
                <c:pt idx="174">
                  <c:v>67.08</c:v>
                </c:pt>
                <c:pt idx="175">
                  <c:v>67.10227272727271</c:v>
                </c:pt>
                <c:pt idx="176">
                  <c:v>67.14124293785308</c:v>
                </c:pt>
                <c:pt idx="177">
                  <c:v>67.15168539325838</c:v>
                </c:pt>
                <c:pt idx="178">
                  <c:v>67.15083798882605</c:v>
                </c:pt>
                <c:pt idx="179">
                  <c:v>67.15000000000001</c:v>
                </c:pt>
                <c:pt idx="180">
                  <c:v>67.18232044198901</c:v>
                </c:pt>
                <c:pt idx="181">
                  <c:v>67.17582417582317</c:v>
                </c:pt>
                <c:pt idx="182">
                  <c:v>67.18579234972555</c:v>
                </c:pt>
                <c:pt idx="183">
                  <c:v>67.1630434782609</c:v>
                </c:pt>
                <c:pt idx="184">
                  <c:v>67.16216216216218</c:v>
                </c:pt>
                <c:pt idx="185">
                  <c:v>67.1666666666667</c:v>
                </c:pt>
                <c:pt idx="186">
                  <c:v>67.1871657754011</c:v>
                </c:pt>
                <c:pt idx="187">
                  <c:v>67.1595744680851</c:v>
                </c:pt>
                <c:pt idx="188">
                  <c:v>67.2010582010582</c:v>
                </c:pt>
                <c:pt idx="189">
                  <c:v>67.2</c:v>
                </c:pt>
                <c:pt idx="190">
                  <c:v>67.2094240837696</c:v>
                </c:pt>
                <c:pt idx="191">
                  <c:v>67.20833333333285</c:v>
                </c:pt>
                <c:pt idx="192">
                  <c:v>67.19689119170914</c:v>
                </c:pt>
                <c:pt idx="193">
                  <c:v>67.201030927835</c:v>
                </c:pt>
                <c:pt idx="194">
                  <c:v>67.1846153846154</c:v>
                </c:pt>
                <c:pt idx="195">
                  <c:v>67.1632653061224</c:v>
                </c:pt>
                <c:pt idx="196">
                  <c:v>67.1167512690355</c:v>
                </c:pt>
                <c:pt idx="197">
                  <c:v>67.1363636363636</c:v>
                </c:pt>
                <c:pt idx="198">
                  <c:v>67.1306532663317</c:v>
                </c:pt>
                <c:pt idx="199">
                  <c:v>67.16500000000001</c:v>
                </c:pt>
                <c:pt idx="200">
                  <c:v>67.12935323383017</c:v>
                </c:pt>
                <c:pt idx="201">
                  <c:v>67.1336633663366</c:v>
                </c:pt>
                <c:pt idx="202">
                  <c:v>67.15270935960511</c:v>
                </c:pt>
                <c:pt idx="203">
                  <c:v>67.18137254901897</c:v>
                </c:pt>
                <c:pt idx="204">
                  <c:v>67.21951219512198</c:v>
                </c:pt>
                <c:pt idx="205">
                  <c:v>67.1844660194175</c:v>
                </c:pt>
                <c:pt idx="206">
                  <c:v>67.207729468599</c:v>
                </c:pt>
                <c:pt idx="207">
                  <c:v>67.173076923076</c:v>
                </c:pt>
                <c:pt idx="208">
                  <c:v>67.1578947368421</c:v>
                </c:pt>
                <c:pt idx="209">
                  <c:v>67.1619047619048</c:v>
                </c:pt>
                <c:pt idx="210">
                  <c:v>67.1516587677725</c:v>
                </c:pt>
                <c:pt idx="211">
                  <c:v>67.1179245283019</c:v>
                </c:pt>
                <c:pt idx="212">
                  <c:v>67.08920187793395</c:v>
                </c:pt>
                <c:pt idx="213">
                  <c:v>67.1168224299066</c:v>
                </c:pt>
                <c:pt idx="214">
                  <c:v>67.13953488372027</c:v>
                </c:pt>
                <c:pt idx="215">
                  <c:v>67.1666666666667</c:v>
                </c:pt>
                <c:pt idx="216">
                  <c:v>67.16589861751039</c:v>
                </c:pt>
                <c:pt idx="217">
                  <c:v>67.1697247706422</c:v>
                </c:pt>
                <c:pt idx="218">
                  <c:v>67.15981735159738</c:v>
                </c:pt>
                <c:pt idx="219">
                  <c:v>67.15000000000001</c:v>
                </c:pt>
                <c:pt idx="220">
                  <c:v>67.16742081447897</c:v>
                </c:pt>
                <c:pt idx="221">
                  <c:v>67.13513513513409</c:v>
                </c:pt>
                <c:pt idx="222">
                  <c:v>67.12556053811655</c:v>
                </c:pt>
                <c:pt idx="223">
                  <c:v>67.09375</c:v>
                </c:pt>
                <c:pt idx="224">
                  <c:v>67.04888888888827</c:v>
                </c:pt>
                <c:pt idx="225">
                  <c:v>66.9955752212389</c:v>
                </c:pt>
                <c:pt idx="226">
                  <c:v>67.00881057268613</c:v>
                </c:pt>
                <c:pt idx="227">
                  <c:v>67.03508771929818</c:v>
                </c:pt>
                <c:pt idx="228">
                  <c:v>67.03930131004307</c:v>
                </c:pt>
                <c:pt idx="229">
                  <c:v>67.03478260869558</c:v>
                </c:pt>
                <c:pt idx="230">
                  <c:v>67.017316017316</c:v>
                </c:pt>
                <c:pt idx="231">
                  <c:v>66.95689655172355</c:v>
                </c:pt>
                <c:pt idx="232">
                  <c:v>66.92703862660935</c:v>
                </c:pt>
                <c:pt idx="233">
                  <c:v>66.9188034188034</c:v>
                </c:pt>
                <c:pt idx="234">
                  <c:v>66.9021276595745</c:v>
                </c:pt>
                <c:pt idx="235">
                  <c:v>66.91949152542368</c:v>
                </c:pt>
                <c:pt idx="236">
                  <c:v>66.9113924050633</c:v>
                </c:pt>
                <c:pt idx="237">
                  <c:v>66.8865546218488</c:v>
                </c:pt>
                <c:pt idx="238">
                  <c:v>66.87866108786611</c:v>
                </c:pt>
                <c:pt idx="239">
                  <c:v>66.8916666666667</c:v>
                </c:pt>
                <c:pt idx="240">
                  <c:v>66.8755186721983</c:v>
                </c:pt>
                <c:pt idx="241">
                  <c:v>66.87190082644548</c:v>
                </c:pt>
                <c:pt idx="242">
                  <c:v>66.83539094650109</c:v>
                </c:pt>
                <c:pt idx="243">
                  <c:v>66.81557377049114</c:v>
                </c:pt>
                <c:pt idx="244">
                  <c:v>66.82040816326437</c:v>
                </c:pt>
                <c:pt idx="245">
                  <c:v>66.7886178861788</c:v>
                </c:pt>
                <c:pt idx="246">
                  <c:v>66.80566801619327</c:v>
                </c:pt>
                <c:pt idx="247">
                  <c:v>66.81854838709617</c:v>
                </c:pt>
                <c:pt idx="248">
                  <c:v>66.80321285140558</c:v>
                </c:pt>
                <c:pt idx="249">
                  <c:v>66.764</c:v>
                </c:pt>
                <c:pt idx="250">
                  <c:v>66.75298804780817</c:v>
                </c:pt>
                <c:pt idx="251">
                  <c:v>66.7380952380952</c:v>
                </c:pt>
                <c:pt idx="252">
                  <c:v>66.7154150197628</c:v>
                </c:pt>
              </c:numCache>
            </c:numRef>
          </c:yVal>
          <c:smooth val="0"/>
        </c:ser>
        <c:dLbls>
          <c:showLegendKey val="0"/>
          <c:showVal val="0"/>
          <c:showCatName val="0"/>
          <c:showSerName val="0"/>
          <c:showPercent val="0"/>
          <c:showBubbleSize val="0"/>
        </c:dLbls>
        <c:axId val="-2009650744"/>
        <c:axId val="-2009644936"/>
      </c:scatterChart>
      <c:valAx>
        <c:axId val="-2009650744"/>
        <c:scaling>
          <c:logBase val="10.0"/>
          <c:orientation val="minMax"/>
          <c:max val="26000.0"/>
          <c:min val="100.0"/>
        </c:scaling>
        <c:delete val="0"/>
        <c:axPos val="b"/>
        <c:title>
          <c:tx>
            <c:rich>
              <a:bodyPr/>
              <a:lstStyle/>
              <a:p>
                <a:pPr>
                  <a:defRPr sz="2400"/>
                </a:pPr>
                <a:r>
                  <a:rPr lang="en-US" sz="2400" dirty="0" smtClean="0"/>
                  <a:t>#</a:t>
                </a:r>
                <a:r>
                  <a:rPr lang="en-US" sz="2400" baseline="0" dirty="0" smtClean="0"/>
                  <a:t> unique</a:t>
                </a:r>
                <a:r>
                  <a:rPr lang="en-US" sz="2400" dirty="0" smtClean="0"/>
                  <a:t> ASTs considered</a:t>
                </a:r>
                <a:endParaRPr lang="en-US" sz="2400" dirty="0"/>
              </a:p>
            </c:rich>
          </c:tx>
          <c:layout/>
          <c:overlay val="0"/>
        </c:title>
        <c:numFmt formatCode="General" sourceLinked="1"/>
        <c:majorTickMark val="out"/>
        <c:minorTickMark val="none"/>
        <c:tickLblPos val="nextTo"/>
        <c:txPr>
          <a:bodyPr/>
          <a:lstStyle/>
          <a:p>
            <a:pPr>
              <a:defRPr sz="2400"/>
            </a:pPr>
            <a:endParaRPr lang="en-US"/>
          </a:p>
        </c:txPr>
        <c:crossAx val="-2009644936"/>
        <c:crosses val="autoZero"/>
        <c:crossBetween val="midCat"/>
      </c:valAx>
      <c:valAx>
        <c:axId val="-2009644936"/>
        <c:scaling>
          <c:orientation val="minMax"/>
          <c:max val="100.0"/>
        </c:scaling>
        <c:delete val="0"/>
        <c:axPos val="l"/>
        <c:title>
          <c:tx>
            <c:rich>
              <a:bodyPr rot="-5400000" vert="horz"/>
              <a:lstStyle/>
              <a:p>
                <a:pPr>
                  <a:defRPr/>
                </a:pPr>
                <a:r>
                  <a:rPr lang="en-US" sz="2400" dirty="0" smtClean="0"/>
                  <a:t>% remaining ASTs </a:t>
                </a:r>
                <a:r>
                  <a:rPr lang="en-US" sz="2400" baseline="0" dirty="0" smtClean="0"/>
                  <a:t>after canonicalization</a:t>
                </a:r>
                <a:endParaRPr lang="en-US" sz="2400" dirty="0"/>
              </a:p>
            </c:rich>
          </c:tx>
          <c:layout/>
          <c:overlay val="0"/>
        </c:title>
        <c:numFmt formatCode="General" sourceLinked="1"/>
        <c:majorTickMark val="out"/>
        <c:minorTickMark val="none"/>
        <c:tickLblPos val="nextTo"/>
        <c:txPr>
          <a:bodyPr/>
          <a:lstStyle/>
          <a:p>
            <a:pPr>
              <a:defRPr sz="2400"/>
            </a:pPr>
            <a:endParaRPr lang="en-US"/>
          </a:p>
        </c:txPr>
        <c:crossAx val="-2009650744"/>
        <c:crosses val="autoZero"/>
        <c:crossBetween val="midCat"/>
      </c:valAx>
    </c:plotArea>
    <c:plotVisOnly val="1"/>
    <c:dispBlanksAs val="gap"/>
    <c:showDLblsOverMax val="0"/>
  </c:chart>
  <c:txPr>
    <a:bodyPr/>
    <a:lstStyle/>
    <a:p>
      <a:pPr>
        <a:defRPr sz="1800">
          <a:latin typeface="Arial"/>
          <a:cs typeface="Arial"/>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invertIfNegative val="0"/>
          <c:dPt>
            <c:idx val="4"/>
            <c:invertIfNegative val="0"/>
            <c:bubble3D val="0"/>
            <c:spPr>
              <a:solidFill>
                <a:srgbClr val="0000FF"/>
              </a:solidFill>
            </c:spPr>
          </c:dPt>
          <c:cat>
            <c:strRef>
              <c:f>Sheet1!$A$1:$A$5</c:f>
              <c:strCache>
                <c:ptCount val="5"/>
                <c:pt idx="0">
                  <c:v>Chance</c:v>
                </c:pt>
                <c:pt idx="1">
                  <c:v>AST KNN</c:v>
                </c:pt>
                <c:pt idx="2">
                  <c:v>Most Likely</c:v>
                </c:pt>
                <c:pt idx="3">
                  <c:v>Bag of Words</c:v>
                </c:pt>
                <c:pt idx="4">
                  <c:v>Encoder</c:v>
                </c:pt>
              </c:strCache>
            </c:strRef>
          </c:cat>
          <c:val>
            <c:numRef>
              <c:f>Sheet1!$B$1:$B$5</c:f>
              <c:numCache>
                <c:formatCode>0.0%</c:formatCode>
                <c:ptCount val="5"/>
                <c:pt idx="0">
                  <c:v>0.002</c:v>
                </c:pt>
                <c:pt idx="1">
                  <c:v>0.06</c:v>
                </c:pt>
                <c:pt idx="2">
                  <c:v>0.205</c:v>
                </c:pt>
                <c:pt idx="3">
                  <c:v>0.298</c:v>
                </c:pt>
                <c:pt idx="4">
                  <c:v>0.701</c:v>
                </c:pt>
              </c:numCache>
            </c:numRef>
          </c:val>
        </c:ser>
        <c:dLbls>
          <c:dLblPos val="outEnd"/>
          <c:showLegendKey val="0"/>
          <c:showVal val="1"/>
          <c:showCatName val="0"/>
          <c:showSerName val="0"/>
          <c:showPercent val="0"/>
          <c:showBubbleSize val="0"/>
        </c:dLbls>
        <c:gapWidth val="100"/>
        <c:axId val="2045325208"/>
        <c:axId val="2043832952"/>
      </c:barChart>
      <c:catAx>
        <c:axId val="2045325208"/>
        <c:scaling>
          <c:orientation val="minMax"/>
        </c:scaling>
        <c:delete val="0"/>
        <c:axPos val="b"/>
        <c:majorTickMark val="out"/>
        <c:minorTickMark val="none"/>
        <c:tickLblPos val="nextTo"/>
        <c:crossAx val="2043832952"/>
        <c:crosses val="autoZero"/>
        <c:auto val="1"/>
        <c:lblAlgn val="ctr"/>
        <c:lblOffset val="100"/>
        <c:noMultiLvlLbl val="0"/>
      </c:catAx>
      <c:valAx>
        <c:axId val="2043832952"/>
        <c:scaling>
          <c:orientation val="minMax"/>
        </c:scaling>
        <c:delete val="0"/>
        <c:axPos val="l"/>
        <c:numFmt formatCode="0.0%" sourceLinked="1"/>
        <c:majorTickMark val="out"/>
        <c:minorTickMark val="none"/>
        <c:tickLblPos val="nextTo"/>
        <c:crossAx val="2045325208"/>
        <c:crosses val="autoZero"/>
        <c:crossBetween val="between"/>
      </c:valAx>
    </c:plotArea>
    <c:plotVisOnly val="1"/>
    <c:dispBlanksAs val="gap"/>
    <c:showDLblsOverMax val="0"/>
  </c:chart>
  <c:txPr>
    <a:bodyPr/>
    <a:lstStyle/>
    <a:p>
      <a:pPr>
        <a:defRPr sz="1600"/>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Sheet1!$D$1</c:f>
              <c:strCache>
                <c:ptCount val="1"/>
                <c:pt idx="0">
                  <c:v>Common</c:v>
                </c:pt>
              </c:strCache>
            </c:strRef>
          </c:tx>
          <c:spPr>
            <a:solidFill>
              <a:schemeClr val="accent1"/>
            </a:solidFill>
          </c:spPr>
          <c:invertIfNegative val="0"/>
          <c:val>
            <c:numRef>
              <c:f>Sheet1!$D$2:$D$4</c:f>
              <c:numCache>
                <c:formatCode>General</c:formatCode>
                <c:ptCount val="3"/>
                <c:pt idx="0">
                  <c:v>58.0</c:v>
                </c:pt>
                <c:pt idx="1">
                  <c:v>51.0</c:v>
                </c:pt>
                <c:pt idx="2">
                  <c:v>42.0</c:v>
                </c:pt>
              </c:numCache>
            </c:numRef>
          </c:val>
        </c:ser>
        <c:ser>
          <c:idx val="1"/>
          <c:order val="1"/>
          <c:tx>
            <c:strRef>
              <c:f>Sheet1!$E$1</c:f>
              <c:strCache>
                <c:ptCount val="1"/>
                <c:pt idx="0">
                  <c:v>KNN</c:v>
                </c:pt>
              </c:strCache>
            </c:strRef>
          </c:tx>
          <c:spPr>
            <a:solidFill>
              <a:schemeClr val="accent2"/>
            </a:solidFill>
          </c:spPr>
          <c:invertIfNegative val="0"/>
          <c:val>
            <c:numRef>
              <c:f>Sheet1!$E$2:$E$4</c:f>
              <c:numCache>
                <c:formatCode>General</c:formatCode>
                <c:ptCount val="3"/>
                <c:pt idx="0">
                  <c:v>52.0</c:v>
                </c:pt>
                <c:pt idx="1">
                  <c:v>53.0</c:v>
                </c:pt>
                <c:pt idx="2">
                  <c:v>44.0</c:v>
                </c:pt>
              </c:numCache>
            </c:numRef>
          </c:val>
        </c:ser>
        <c:ser>
          <c:idx val="3"/>
          <c:order val="2"/>
          <c:tx>
            <c:strRef>
              <c:f>Sheet1!$G$1</c:f>
              <c:strCache>
                <c:ptCount val="1"/>
                <c:pt idx="0">
                  <c:v>NPM</c:v>
                </c:pt>
              </c:strCache>
            </c:strRef>
          </c:tx>
          <c:spPr>
            <a:solidFill>
              <a:schemeClr val="accent3"/>
            </a:solidFill>
          </c:spPr>
          <c:invertIfNegative val="0"/>
          <c:val>
            <c:numRef>
              <c:f>Sheet1!$G$2:$G$4</c:f>
              <c:numCache>
                <c:formatCode>General</c:formatCode>
                <c:ptCount val="3"/>
                <c:pt idx="0">
                  <c:v>95.0</c:v>
                </c:pt>
                <c:pt idx="1">
                  <c:v>87.0</c:v>
                </c:pt>
                <c:pt idx="2">
                  <c:v>81.0</c:v>
                </c:pt>
              </c:numCache>
            </c:numRef>
          </c:val>
        </c:ser>
        <c:dLbls>
          <c:showLegendKey val="0"/>
          <c:showVal val="0"/>
          <c:showCatName val="0"/>
          <c:showSerName val="0"/>
          <c:showPercent val="0"/>
          <c:showBubbleSize val="0"/>
        </c:dLbls>
        <c:gapWidth val="150"/>
        <c:axId val="2018326440"/>
        <c:axId val="2018454840"/>
      </c:barChart>
      <c:catAx>
        <c:axId val="2018326440"/>
        <c:scaling>
          <c:orientation val="minMax"/>
        </c:scaling>
        <c:delete val="0"/>
        <c:axPos val="b"/>
        <c:majorTickMark val="out"/>
        <c:minorTickMark val="none"/>
        <c:tickLblPos val="nextTo"/>
        <c:crossAx val="2018454840"/>
        <c:crosses val="autoZero"/>
        <c:auto val="1"/>
        <c:lblAlgn val="ctr"/>
        <c:lblOffset val="100"/>
        <c:noMultiLvlLbl val="0"/>
      </c:catAx>
      <c:valAx>
        <c:axId val="2018454840"/>
        <c:scaling>
          <c:orientation val="minMax"/>
          <c:max val="100.0"/>
          <c:min val="40.0"/>
        </c:scaling>
        <c:delete val="0"/>
        <c:axPos val="l"/>
        <c:title>
          <c:tx>
            <c:rich>
              <a:bodyPr rot="-5400000" vert="horz"/>
              <a:lstStyle/>
              <a:p>
                <a:pPr>
                  <a:defRPr/>
                </a:pPr>
                <a:r>
                  <a:rPr lang="en-US" dirty="0" err="1" smtClean="0"/>
                  <a:t>Postcondition</a:t>
                </a:r>
                <a:r>
                  <a:rPr lang="en-US" dirty="0" smtClean="0"/>
                  <a:t> Prediction Accuracy</a:t>
                </a:r>
                <a:endParaRPr lang="en-US" dirty="0"/>
              </a:p>
            </c:rich>
          </c:tx>
          <c:layout/>
          <c:overlay val="0"/>
        </c:title>
        <c:numFmt formatCode="General" sourceLinked="1"/>
        <c:majorTickMark val="out"/>
        <c:minorTickMark val="none"/>
        <c:tickLblPos val="nextTo"/>
        <c:crossAx val="2018326440"/>
        <c:crosses val="autoZero"/>
        <c:crossBetween val="between"/>
      </c:valAx>
    </c:plotArea>
    <c:legend>
      <c:legendPos val="r"/>
      <c:layout>
        <c:manualLayout>
          <c:xMode val="edge"/>
          <c:yMode val="edge"/>
          <c:x val="0.67982919322881"/>
          <c:y val="0.0002443292972988"/>
          <c:w val="0.231710698475871"/>
          <c:h val="0.313112595616608"/>
        </c:manualLayout>
      </c:layout>
      <c:overlay val="1"/>
      <c:txPr>
        <a:bodyPr/>
        <a:lstStyle/>
        <a:p>
          <a:pPr>
            <a:defRPr sz="2400"/>
          </a:pPr>
          <a:endParaRPr lang="en-US"/>
        </a:p>
      </c:txPr>
    </c:legend>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tx>
            <c:v>Deep Embedding</c:v>
          </c:tx>
          <c:spPr>
            <a:ln w="38100" cmpd="sng">
              <a:solidFill>
                <a:schemeClr val="accent6"/>
              </a:solidFill>
            </a:ln>
          </c:spPr>
          <c:marker>
            <c:symbol val="none"/>
          </c:marker>
          <c:xVal>
            <c:numRef>
              <c:f>Sheet2!$A$2:$A$74</c:f>
              <c:numCache>
                <c:formatCode>General</c:formatCode>
                <c:ptCount val="73"/>
                <c:pt idx="0">
                  <c:v>0.0</c:v>
                </c:pt>
                <c:pt idx="1">
                  <c:v>0.025</c:v>
                </c:pt>
                <c:pt idx="2">
                  <c:v>0.05</c:v>
                </c:pt>
                <c:pt idx="3">
                  <c:v>0.075</c:v>
                </c:pt>
                <c:pt idx="4">
                  <c:v>0.1</c:v>
                </c:pt>
                <c:pt idx="5">
                  <c:v>0.125</c:v>
                </c:pt>
                <c:pt idx="6">
                  <c:v>0.15</c:v>
                </c:pt>
                <c:pt idx="7">
                  <c:v>0.175</c:v>
                </c:pt>
                <c:pt idx="8">
                  <c:v>0.2</c:v>
                </c:pt>
                <c:pt idx="9">
                  <c:v>0.225</c:v>
                </c:pt>
                <c:pt idx="10">
                  <c:v>0.25</c:v>
                </c:pt>
                <c:pt idx="11">
                  <c:v>0.275</c:v>
                </c:pt>
                <c:pt idx="12">
                  <c:v>0.3</c:v>
                </c:pt>
                <c:pt idx="13">
                  <c:v>0.325</c:v>
                </c:pt>
                <c:pt idx="14">
                  <c:v>0.35</c:v>
                </c:pt>
                <c:pt idx="15">
                  <c:v>0.375</c:v>
                </c:pt>
                <c:pt idx="16">
                  <c:v>0.4</c:v>
                </c:pt>
                <c:pt idx="17">
                  <c:v>0.425</c:v>
                </c:pt>
                <c:pt idx="18">
                  <c:v>0.45</c:v>
                </c:pt>
                <c:pt idx="19">
                  <c:v>0.475</c:v>
                </c:pt>
                <c:pt idx="20">
                  <c:v>0.5</c:v>
                </c:pt>
                <c:pt idx="21">
                  <c:v>0.525</c:v>
                </c:pt>
                <c:pt idx="22">
                  <c:v>0.55</c:v>
                </c:pt>
                <c:pt idx="23">
                  <c:v>0.575</c:v>
                </c:pt>
                <c:pt idx="24">
                  <c:v>0.6</c:v>
                </c:pt>
                <c:pt idx="25">
                  <c:v>0.625</c:v>
                </c:pt>
                <c:pt idx="26">
                  <c:v>0.65</c:v>
                </c:pt>
                <c:pt idx="27">
                  <c:v>0.675</c:v>
                </c:pt>
                <c:pt idx="28">
                  <c:v>0.7</c:v>
                </c:pt>
                <c:pt idx="29">
                  <c:v>0.725</c:v>
                </c:pt>
                <c:pt idx="30">
                  <c:v>0.75</c:v>
                </c:pt>
                <c:pt idx="31">
                  <c:v>0.775</c:v>
                </c:pt>
                <c:pt idx="32" formatCode="0.000">
                  <c:v>0.8</c:v>
                </c:pt>
                <c:pt idx="33" formatCode="0.000">
                  <c:v>0.805</c:v>
                </c:pt>
                <c:pt idx="34" formatCode="0.000">
                  <c:v>0.81</c:v>
                </c:pt>
                <c:pt idx="35" formatCode="0.000">
                  <c:v>0.815</c:v>
                </c:pt>
                <c:pt idx="36" formatCode="0.000">
                  <c:v>0.82</c:v>
                </c:pt>
                <c:pt idx="37" formatCode="0.000">
                  <c:v>0.825</c:v>
                </c:pt>
                <c:pt idx="38" formatCode="0.000">
                  <c:v>0.83</c:v>
                </c:pt>
                <c:pt idx="39" formatCode="0.000">
                  <c:v>0.835</c:v>
                </c:pt>
                <c:pt idx="40" formatCode="0.000">
                  <c:v>0.84</c:v>
                </c:pt>
                <c:pt idx="41" formatCode="0.000">
                  <c:v>0.845</c:v>
                </c:pt>
                <c:pt idx="42" formatCode="0.000">
                  <c:v>0.85</c:v>
                </c:pt>
                <c:pt idx="43" formatCode="0.000">
                  <c:v>0.855</c:v>
                </c:pt>
                <c:pt idx="44" formatCode="0.000">
                  <c:v>0.86</c:v>
                </c:pt>
                <c:pt idx="45" formatCode="0.000">
                  <c:v>0.865</c:v>
                </c:pt>
                <c:pt idx="46" formatCode="0.000">
                  <c:v>0.87</c:v>
                </c:pt>
                <c:pt idx="47" formatCode="0.000">
                  <c:v>0.875</c:v>
                </c:pt>
                <c:pt idx="48" formatCode="0.000">
                  <c:v>0.88</c:v>
                </c:pt>
                <c:pt idx="49" formatCode="0.000">
                  <c:v>0.885</c:v>
                </c:pt>
                <c:pt idx="50" formatCode="0.000">
                  <c:v>0.89</c:v>
                </c:pt>
                <c:pt idx="51" formatCode="0.000">
                  <c:v>0.895</c:v>
                </c:pt>
                <c:pt idx="52" formatCode="0.000">
                  <c:v>0.9</c:v>
                </c:pt>
                <c:pt idx="53" formatCode="0.000">
                  <c:v>0.905</c:v>
                </c:pt>
                <c:pt idx="54" formatCode="0.000">
                  <c:v>0.91</c:v>
                </c:pt>
                <c:pt idx="55" formatCode="0.000">
                  <c:v>0.915</c:v>
                </c:pt>
                <c:pt idx="56" formatCode="0.000">
                  <c:v>0.92</c:v>
                </c:pt>
                <c:pt idx="57" formatCode="0.000">
                  <c:v>0.925</c:v>
                </c:pt>
                <c:pt idx="58" formatCode="0.000">
                  <c:v>0.93</c:v>
                </c:pt>
                <c:pt idx="59" formatCode="0.000">
                  <c:v>0.935</c:v>
                </c:pt>
                <c:pt idx="60" formatCode="0.000">
                  <c:v>0.94</c:v>
                </c:pt>
                <c:pt idx="61" formatCode="0.000">
                  <c:v>0.945</c:v>
                </c:pt>
                <c:pt idx="62" formatCode="0.000">
                  <c:v>0.95</c:v>
                </c:pt>
                <c:pt idx="63" formatCode="0.000">
                  <c:v>0.955</c:v>
                </c:pt>
                <c:pt idx="64" formatCode="0.000">
                  <c:v>0.96</c:v>
                </c:pt>
                <c:pt idx="65" formatCode="0.000">
                  <c:v>0.965</c:v>
                </c:pt>
                <c:pt idx="66" formatCode="0.000">
                  <c:v>0.97</c:v>
                </c:pt>
                <c:pt idx="67" formatCode="0.000">
                  <c:v>0.975</c:v>
                </c:pt>
                <c:pt idx="68" formatCode="0.000">
                  <c:v>0.98</c:v>
                </c:pt>
                <c:pt idx="69" formatCode="0.000">
                  <c:v>0.985</c:v>
                </c:pt>
                <c:pt idx="70" formatCode="0.000">
                  <c:v>0.99</c:v>
                </c:pt>
                <c:pt idx="71" formatCode="0.000">
                  <c:v>0.995</c:v>
                </c:pt>
                <c:pt idx="72" formatCode="0.000">
                  <c:v>1.0</c:v>
                </c:pt>
              </c:numCache>
            </c:numRef>
          </c:xVal>
          <c:yVal>
            <c:numRef>
              <c:f>Sheet2!$B$2:$B$74</c:f>
              <c:numCache>
                <c:formatCode>General</c:formatCode>
                <c:ptCount val="73"/>
                <c:pt idx="0">
                  <c:v>0.99</c:v>
                </c:pt>
                <c:pt idx="1">
                  <c:v>0.99</c:v>
                </c:pt>
                <c:pt idx="2">
                  <c:v>0.99</c:v>
                </c:pt>
                <c:pt idx="3">
                  <c:v>0.99</c:v>
                </c:pt>
                <c:pt idx="4">
                  <c:v>0.99</c:v>
                </c:pt>
                <c:pt idx="5">
                  <c:v>0.99</c:v>
                </c:pt>
                <c:pt idx="6">
                  <c:v>0.99</c:v>
                </c:pt>
                <c:pt idx="7">
                  <c:v>0.99</c:v>
                </c:pt>
                <c:pt idx="8">
                  <c:v>0.99</c:v>
                </c:pt>
                <c:pt idx="9">
                  <c:v>0.99</c:v>
                </c:pt>
                <c:pt idx="10">
                  <c:v>0.99</c:v>
                </c:pt>
                <c:pt idx="11">
                  <c:v>0.99</c:v>
                </c:pt>
                <c:pt idx="12">
                  <c:v>0.99</c:v>
                </c:pt>
                <c:pt idx="13">
                  <c:v>0.99</c:v>
                </c:pt>
                <c:pt idx="14">
                  <c:v>0.99</c:v>
                </c:pt>
                <c:pt idx="15">
                  <c:v>0.99</c:v>
                </c:pt>
                <c:pt idx="16">
                  <c:v>0.99</c:v>
                </c:pt>
                <c:pt idx="17">
                  <c:v>0.986</c:v>
                </c:pt>
                <c:pt idx="18">
                  <c:v>0.983</c:v>
                </c:pt>
                <c:pt idx="19">
                  <c:v>0.98</c:v>
                </c:pt>
                <c:pt idx="20">
                  <c:v>0.97</c:v>
                </c:pt>
                <c:pt idx="21">
                  <c:v>0.96</c:v>
                </c:pt>
                <c:pt idx="22">
                  <c:v>0.95</c:v>
                </c:pt>
                <c:pt idx="23">
                  <c:v>0.94</c:v>
                </c:pt>
                <c:pt idx="24">
                  <c:v>0.92</c:v>
                </c:pt>
                <c:pt idx="25">
                  <c:v>0.91</c:v>
                </c:pt>
                <c:pt idx="26">
                  <c:v>0.89</c:v>
                </c:pt>
                <c:pt idx="27">
                  <c:v>0.87</c:v>
                </c:pt>
                <c:pt idx="28">
                  <c:v>0.84</c:v>
                </c:pt>
                <c:pt idx="29">
                  <c:v>0.82</c:v>
                </c:pt>
                <c:pt idx="30">
                  <c:v>0.8</c:v>
                </c:pt>
                <c:pt idx="31">
                  <c:v>0.78</c:v>
                </c:pt>
                <c:pt idx="32" formatCode="0.000">
                  <c:v>0.756</c:v>
                </c:pt>
                <c:pt idx="33" formatCode="0.000">
                  <c:v>0.752</c:v>
                </c:pt>
                <c:pt idx="34" formatCode="0.000">
                  <c:v>0.748</c:v>
                </c:pt>
                <c:pt idx="35" formatCode="0.000">
                  <c:v>0.743</c:v>
                </c:pt>
                <c:pt idx="36" formatCode="0.000">
                  <c:v>0.738</c:v>
                </c:pt>
                <c:pt idx="37" formatCode="0.000">
                  <c:v>0.732</c:v>
                </c:pt>
                <c:pt idx="38" formatCode="0.000">
                  <c:v>0.726</c:v>
                </c:pt>
                <c:pt idx="39" formatCode="0.000">
                  <c:v>0.72</c:v>
                </c:pt>
                <c:pt idx="40" formatCode="0.000">
                  <c:v>0.712</c:v>
                </c:pt>
                <c:pt idx="41" formatCode="0.000">
                  <c:v>0.704</c:v>
                </c:pt>
                <c:pt idx="42" formatCode="0.000">
                  <c:v>0.696</c:v>
                </c:pt>
                <c:pt idx="43" formatCode="0.000">
                  <c:v>0.685</c:v>
                </c:pt>
                <c:pt idx="44" formatCode="0.000">
                  <c:v>0.674</c:v>
                </c:pt>
                <c:pt idx="45" formatCode="0.000">
                  <c:v>0.663</c:v>
                </c:pt>
                <c:pt idx="46" formatCode="0.000">
                  <c:v>0.652</c:v>
                </c:pt>
                <c:pt idx="47" formatCode="0.000">
                  <c:v>0.641</c:v>
                </c:pt>
                <c:pt idx="48" formatCode="0.000">
                  <c:v>0.629</c:v>
                </c:pt>
                <c:pt idx="49" formatCode="0.000">
                  <c:v>0.617</c:v>
                </c:pt>
                <c:pt idx="50" formatCode="0.000">
                  <c:v>0.605</c:v>
                </c:pt>
                <c:pt idx="51" formatCode="0.000">
                  <c:v>0.59</c:v>
                </c:pt>
                <c:pt idx="52" formatCode="0.000">
                  <c:v>0.575</c:v>
                </c:pt>
                <c:pt idx="53" formatCode="0.000">
                  <c:v>0.56</c:v>
                </c:pt>
                <c:pt idx="54" formatCode="0.000">
                  <c:v>0.542</c:v>
                </c:pt>
                <c:pt idx="55" formatCode="0.000">
                  <c:v>0.524</c:v>
                </c:pt>
                <c:pt idx="56" formatCode="0.000">
                  <c:v>0.506</c:v>
                </c:pt>
                <c:pt idx="57" formatCode="0.000">
                  <c:v>0.486</c:v>
                </c:pt>
                <c:pt idx="58" formatCode="0.000">
                  <c:v>0.466</c:v>
                </c:pt>
                <c:pt idx="59" formatCode="0.000">
                  <c:v>0.446</c:v>
                </c:pt>
                <c:pt idx="60" formatCode="0.000">
                  <c:v>0.422</c:v>
                </c:pt>
                <c:pt idx="61" formatCode="0.000">
                  <c:v>0.398</c:v>
                </c:pt>
                <c:pt idx="62" formatCode="0.000">
                  <c:v>0.374</c:v>
                </c:pt>
                <c:pt idx="63" formatCode="0.000">
                  <c:v>0.35</c:v>
                </c:pt>
                <c:pt idx="64" formatCode="0.000">
                  <c:v>0.322</c:v>
                </c:pt>
                <c:pt idx="65" formatCode="0.000">
                  <c:v>0.294</c:v>
                </c:pt>
                <c:pt idx="66" formatCode="0.000">
                  <c:v>0.266</c:v>
                </c:pt>
                <c:pt idx="67" formatCode="0.000">
                  <c:v>0.235</c:v>
                </c:pt>
                <c:pt idx="68" formatCode="0.000">
                  <c:v>0.205</c:v>
                </c:pt>
                <c:pt idx="69" formatCode="0.000">
                  <c:v>0.164</c:v>
                </c:pt>
                <c:pt idx="70" formatCode="0.000">
                  <c:v>0.125</c:v>
                </c:pt>
                <c:pt idx="71" formatCode="0.000">
                  <c:v>0.08</c:v>
                </c:pt>
                <c:pt idx="72" formatCode="0.000">
                  <c:v>0.0</c:v>
                </c:pt>
              </c:numCache>
            </c:numRef>
          </c:yVal>
          <c:smooth val="1"/>
        </c:ser>
        <c:ser>
          <c:idx val="1"/>
          <c:order val="1"/>
          <c:tx>
            <c:v>Bag of Trees</c:v>
          </c:tx>
          <c:spPr>
            <a:ln w="38100" cmpd="sng">
              <a:solidFill>
                <a:schemeClr val="accent5"/>
              </a:solidFill>
              <a:prstDash val="dash"/>
            </a:ln>
          </c:spPr>
          <c:marker>
            <c:symbol val="none"/>
          </c:marker>
          <c:xVal>
            <c:numRef>
              <c:f>Sheet2!$A$2:$A$74</c:f>
              <c:numCache>
                <c:formatCode>General</c:formatCode>
                <c:ptCount val="73"/>
                <c:pt idx="0">
                  <c:v>0.0</c:v>
                </c:pt>
                <c:pt idx="1">
                  <c:v>0.025</c:v>
                </c:pt>
                <c:pt idx="2">
                  <c:v>0.05</c:v>
                </c:pt>
                <c:pt idx="3">
                  <c:v>0.075</c:v>
                </c:pt>
                <c:pt idx="4">
                  <c:v>0.1</c:v>
                </c:pt>
                <c:pt idx="5">
                  <c:v>0.125</c:v>
                </c:pt>
                <c:pt idx="6">
                  <c:v>0.15</c:v>
                </c:pt>
                <c:pt idx="7">
                  <c:v>0.175</c:v>
                </c:pt>
                <c:pt idx="8">
                  <c:v>0.2</c:v>
                </c:pt>
                <c:pt idx="9">
                  <c:v>0.225</c:v>
                </c:pt>
                <c:pt idx="10">
                  <c:v>0.25</c:v>
                </c:pt>
                <c:pt idx="11">
                  <c:v>0.275</c:v>
                </c:pt>
                <c:pt idx="12">
                  <c:v>0.3</c:v>
                </c:pt>
                <c:pt idx="13">
                  <c:v>0.325</c:v>
                </c:pt>
                <c:pt idx="14">
                  <c:v>0.35</c:v>
                </c:pt>
                <c:pt idx="15">
                  <c:v>0.375</c:v>
                </c:pt>
                <c:pt idx="16">
                  <c:v>0.4</c:v>
                </c:pt>
                <c:pt idx="17">
                  <c:v>0.425</c:v>
                </c:pt>
                <c:pt idx="18">
                  <c:v>0.45</c:v>
                </c:pt>
                <c:pt idx="19">
                  <c:v>0.475</c:v>
                </c:pt>
                <c:pt idx="20">
                  <c:v>0.5</c:v>
                </c:pt>
                <c:pt idx="21">
                  <c:v>0.525</c:v>
                </c:pt>
                <c:pt idx="22">
                  <c:v>0.55</c:v>
                </c:pt>
                <c:pt idx="23">
                  <c:v>0.575</c:v>
                </c:pt>
                <c:pt idx="24">
                  <c:v>0.6</c:v>
                </c:pt>
                <c:pt idx="25">
                  <c:v>0.625</c:v>
                </c:pt>
                <c:pt idx="26">
                  <c:v>0.65</c:v>
                </c:pt>
                <c:pt idx="27">
                  <c:v>0.675</c:v>
                </c:pt>
                <c:pt idx="28">
                  <c:v>0.7</c:v>
                </c:pt>
                <c:pt idx="29">
                  <c:v>0.725</c:v>
                </c:pt>
                <c:pt idx="30">
                  <c:v>0.75</c:v>
                </c:pt>
                <c:pt idx="31">
                  <c:v>0.775</c:v>
                </c:pt>
                <c:pt idx="32" formatCode="0.000">
                  <c:v>0.8</c:v>
                </c:pt>
                <c:pt idx="33" formatCode="0.000">
                  <c:v>0.805</c:v>
                </c:pt>
                <c:pt idx="34" formatCode="0.000">
                  <c:v>0.81</c:v>
                </c:pt>
                <c:pt idx="35" formatCode="0.000">
                  <c:v>0.815</c:v>
                </c:pt>
                <c:pt idx="36" formatCode="0.000">
                  <c:v>0.82</c:v>
                </c:pt>
                <c:pt idx="37" formatCode="0.000">
                  <c:v>0.825</c:v>
                </c:pt>
                <c:pt idx="38" formatCode="0.000">
                  <c:v>0.83</c:v>
                </c:pt>
                <c:pt idx="39" formatCode="0.000">
                  <c:v>0.835</c:v>
                </c:pt>
                <c:pt idx="40" formatCode="0.000">
                  <c:v>0.84</c:v>
                </c:pt>
                <c:pt idx="41" formatCode="0.000">
                  <c:v>0.845</c:v>
                </c:pt>
                <c:pt idx="42" formatCode="0.000">
                  <c:v>0.85</c:v>
                </c:pt>
                <c:pt idx="43" formatCode="0.000">
                  <c:v>0.855</c:v>
                </c:pt>
                <c:pt idx="44" formatCode="0.000">
                  <c:v>0.86</c:v>
                </c:pt>
                <c:pt idx="45" formatCode="0.000">
                  <c:v>0.865</c:v>
                </c:pt>
                <c:pt idx="46" formatCode="0.000">
                  <c:v>0.87</c:v>
                </c:pt>
                <c:pt idx="47" formatCode="0.000">
                  <c:v>0.875</c:v>
                </c:pt>
                <c:pt idx="48" formatCode="0.000">
                  <c:v>0.88</c:v>
                </c:pt>
                <c:pt idx="49" formatCode="0.000">
                  <c:v>0.885</c:v>
                </c:pt>
                <c:pt idx="50" formatCode="0.000">
                  <c:v>0.89</c:v>
                </c:pt>
                <c:pt idx="51" formatCode="0.000">
                  <c:v>0.895</c:v>
                </c:pt>
                <c:pt idx="52" formatCode="0.000">
                  <c:v>0.9</c:v>
                </c:pt>
                <c:pt idx="53" formatCode="0.000">
                  <c:v>0.905</c:v>
                </c:pt>
                <c:pt idx="54" formatCode="0.000">
                  <c:v>0.91</c:v>
                </c:pt>
                <c:pt idx="55" formatCode="0.000">
                  <c:v>0.915</c:v>
                </c:pt>
                <c:pt idx="56" formatCode="0.000">
                  <c:v>0.92</c:v>
                </c:pt>
                <c:pt idx="57" formatCode="0.000">
                  <c:v>0.925</c:v>
                </c:pt>
                <c:pt idx="58" formatCode="0.000">
                  <c:v>0.93</c:v>
                </c:pt>
                <c:pt idx="59" formatCode="0.000">
                  <c:v>0.935</c:v>
                </c:pt>
                <c:pt idx="60" formatCode="0.000">
                  <c:v>0.94</c:v>
                </c:pt>
                <c:pt idx="61" formatCode="0.000">
                  <c:v>0.945</c:v>
                </c:pt>
                <c:pt idx="62" formatCode="0.000">
                  <c:v>0.95</c:v>
                </c:pt>
                <c:pt idx="63" formatCode="0.000">
                  <c:v>0.955</c:v>
                </c:pt>
                <c:pt idx="64" formatCode="0.000">
                  <c:v>0.96</c:v>
                </c:pt>
                <c:pt idx="65" formatCode="0.000">
                  <c:v>0.965</c:v>
                </c:pt>
                <c:pt idx="66" formatCode="0.000">
                  <c:v>0.97</c:v>
                </c:pt>
                <c:pt idx="67" formatCode="0.000">
                  <c:v>0.975</c:v>
                </c:pt>
                <c:pt idx="68" formatCode="0.000">
                  <c:v>0.98</c:v>
                </c:pt>
                <c:pt idx="69" formatCode="0.000">
                  <c:v>0.985</c:v>
                </c:pt>
                <c:pt idx="70" formatCode="0.000">
                  <c:v>0.99</c:v>
                </c:pt>
                <c:pt idx="71" formatCode="0.000">
                  <c:v>0.995</c:v>
                </c:pt>
                <c:pt idx="72" formatCode="0.000">
                  <c:v>1.0</c:v>
                </c:pt>
              </c:numCache>
            </c:numRef>
          </c:xVal>
          <c:yVal>
            <c:numRef>
              <c:f>Sheet2!$C$2:$C$74</c:f>
              <c:numCache>
                <c:formatCode>General</c:formatCode>
                <c:ptCount val="73"/>
                <c:pt idx="0">
                  <c:v>0.99</c:v>
                </c:pt>
                <c:pt idx="1">
                  <c:v>0.988</c:v>
                </c:pt>
                <c:pt idx="2">
                  <c:v>0.9852</c:v>
                </c:pt>
                <c:pt idx="3">
                  <c:v>0.9816</c:v>
                </c:pt>
                <c:pt idx="4">
                  <c:v>0.9772</c:v>
                </c:pt>
                <c:pt idx="5">
                  <c:v>0.972</c:v>
                </c:pt>
                <c:pt idx="6">
                  <c:v>0.966</c:v>
                </c:pt>
                <c:pt idx="7">
                  <c:v>0.9592</c:v>
                </c:pt>
                <c:pt idx="8">
                  <c:v>0.9516</c:v>
                </c:pt>
                <c:pt idx="9">
                  <c:v>0.9432</c:v>
                </c:pt>
                <c:pt idx="10">
                  <c:v>0.934</c:v>
                </c:pt>
                <c:pt idx="11">
                  <c:v>0.924</c:v>
                </c:pt>
                <c:pt idx="12">
                  <c:v>0.9132</c:v>
                </c:pt>
                <c:pt idx="13">
                  <c:v>0.9016</c:v>
                </c:pt>
                <c:pt idx="14">
                  <c:v>0.8892</c:v>
                </c:pt>
                <c:pt idx="15">
                  <c:v>0.876</c:v>
                </c:pt>
                <c:pt idx="16">
                  <c:v>0.862</c:v>
                </c:pt>
                <c:pt idx="17">
                  <c:v>0.8472</c:v>
                </c:pt>
                <c:pt idx="18">
                  <c:v>0.8316</c:v>
                </c:pt>
                <c:pt idx="19">
                  <c:v>0.8152</c:v>
                </c:pt>
                <c:pt idx="20">
                  <c:v>0.798</c:v>
                </c:pt>
                <c:pt idx="21">
                  <c:v>0.78</c:v>
                </c:pt>
                <c:pt idx="22">
                  <c:v>0.7612</c:v>
                </c:pt>
                <c:pt idx="23">
                  <c:v>0.7416</c:v>
                </c:pt>
                <c:pt idx="24">
                  <c:v>0.7212</c:v>
                </c:pt>
                <c:pt idx="25">
                  <c:v>0.7</c:v>
                </c:pt>
                <c:pt idx="26">
                  <c:v>0.678</c:v>
                </c:pt>
                <c:pt idx="27">
                  <c:v>0.6552</c:v>
                </c:pt>
                <c:pt idx="28">
                  <c:v>0.6316</c:v>
                </c:pt>
                <c:pt idx="29">
                  <c:v>0.6072</c:v>
                </c:pt>
                <c:pt idx="30">
                  <c:v>0.582</c:v>
                </c:pt>
                <c:pt idx="31">
                  <c:v>0.54</c:v>
                </c:pt>
                <c:pt idx="32" formatCode="0.000">
                  <c:v>0.49</c:v>
                </c:pt>
                <c:pt idx="33" formatCode="0.000">
                  <c:v>0.485</c:v>
                </c:pt>
                <c:pt idx="34" formatCode="0.000">
                  <c:v>0.48</c:v>
                </c:pt>
                <c:pt idx="35" formatCode="0.000">
                  <c:v>0.475</c:v>
                </c:pt>
                <c:pt idx="36" formatCode="0.000">
                  <c:v>0.467</c:v>
                </c:pt>
                <c:pt idx="37" formatCode="0.000">
                  <c:v>0.459</c:v>
                </c:pt>
                <c:pt idx="38" formatCode="0.000">
                  <c:v>0.449</c:v>
                </c:pt>
                <c:pt idx="39" formatCode="0.000">
                  <c:v>0.439</c:v>
                </c:pt>
                <c:pt idx="40" formatCode="0.000">
                  <c:v>0.429</c:v>
                </c:pt>
                <c:pt idx="41" formatCode="0.000">
                  <c:v>0.417</c:v>
                </c:pt>
                <c:pt idx="42" formatCode="0.000">
                  <c:v>0.405</c:v>
                </c:pt>
                <c:pt idx="43" formatCode="0.000">
                  <c:v>0.393</c:v>
                </c:pt>
                <c:pt idx="44" formatCode="0.000">
                  <c:v>0.378</c:v>
                </c:pt>
                <c:pt idx="45" formatCode="0.000">
                  <c:v>0.363</c:v>
                </c:pt>
                <c:pt idx="46" formatCode="0.000">
                  <c:v>0.348</c:v>
                </c:pt>
                <c:pt idx="47" formatCode="0.000">
                  <c:v>0.335</c:v>
                </c:pt>
                <c:pt idx="48" formatCode="0.000">
                  <c:v>0.322</c:v>
                </c:pt>
                <c:pt idx="49" formatCode="0.000">
                  <c:v>0.309</c:v>
                </c:pt>
                <c:pt idx="50" formatCode="0.000">
                  <c:v>0.296</c:v>
                </c:pt>
                <c:pt idx="51" formatCode="0.000">
                  <c:v>0.283</c:v>
                </c:pt>
                <c:pt idx="52" formatCode="0.000">
                  <c:v>0.27</c:v>
                </c:pt>
                <c:pt idx="53" formatCode="0.000">
                  <c:v>0.257</c:v>
                </c:pt>
                <c:pt idx="54" formatCode="0.000">
                  <c:v>0.244</c:v>
                </c:pt>
                <c:pt idx="55" formatCode="0.000">
                  <c:v>0.231</c:v>
                </c:pt>
                <c:pt idx="56" formatCode="0.000">
                  <c:v>0.218</c:v>
                </c:pt>
                <c:pt idx="57" formatCode="0.000">
                  <c:v>0.203</c:v>
                </c:pt>
                <c:pt idx="58" formatCode="0.000">
                  <c:v>0.188</c:v>
                </c:pt>
                <c:pt idx="59" formatCode="0.000">
                  <c:v>0.173</c:v>
                </c:pt>
                <c:pt idx="60" formatCode="0.000">
                  <c:v>0.158</c:v>
                </c:pt>
                <c:pt idx="61" formatCode="0.000">
                  <c:v>0.143</c:v>
                </c:pt>
                <c:pt idx="62" formatCode="0.000">
                  <c:v>0.125</c:v>
                </c:pt>
                <c:pt idx="63" formatCode="0.000">
                  <c:v>0.107</c:v>
                </c:pt>
                <c:pt idx="64" formatCode="0.000">
                  <c:v>0.0889999999999997</c:v>
                </c:pt>
                <c:pt idx="65" formatCode="0.000">
                  <c:v>0.0709999999999997</c:v>
                </c:pt>
                <c:pt idx="66" formatCode="0.000">
                  <c:v>0.0529999999999997</c:v>
                </c:pt>
                <c:pt idx="67" formatCode="0.000">
                  <c:v>0.0409999999999997</c:v>
                </c:pt>
                <c:pt idx="68" formatCode="0.000">
                  <c:v>0.0289999999999997</c:v>
                </c:pt>
                <c:pt idx="69" formatCode="0.000">
                  <c:v>0.0169999999999997</c:v>
                </c:pt>
                <c:pt idx="70" formatCode="0.000">
                  <c:v>0.01</c:v>
                </c:pt>
                <c:pt idx="71" formatCode="0.000">
                  <c:v>0.007</c:v>
                </c:pt>
                <c:pt idx="72" formatCode="0.000">
                  <c:v>0.005</c:v>
                </c:pt>
              </c:numCache>
            </c:numRef>
          </c:yVal>
          <c:smooth val="1"/>
        </c:ser>
        <c:dLbls>
          <c:showLegendKey val="0"/>
          <c:showVal val="0"/>
          <c:showCatName val="0"/>
          <c:showSerName val="0"/>
          <c:showPercent val="0"/>
          <c:showBubbleSize val="0"/>
        </c:dLbls>
        <c:axId val="1875973960"/>
        <c:axId val="1900748024"/>
      </c:scatterChart>
      <c:valAx>
        <c:axId val="1875973960"/>
        <c:scaling>
          <c:orientation val="minMax"/>
          <c:max val="1.0"/>
        </c:scaling>
        <c:delete val="0"/>
        <c:axPos val="b"/>
        <c:title>
          <c:tx>
            <c:rich>
              <a:bodyPr/>
              <a:lstStyle/>
              <a:p>
                <a:pPr>
                  <a:defRPr b="0"/>
                </a:pPr>
                <a:r>
                  <a:rPr lang="en-US" b="0"/>
                  <a:t>Precision</a:t>
                </a:r>
              </a:p>
            </c:rich>
          </c:tx>
          <c:layout/>
          <c:overlay val="0"/>
        </c:title>
        <c:numFmt formatCode="General" sourceLinked="1"/>
        <c:majorTickMark val="out"/>
        <c:minorTickMark val="none"/>
        <c:tickLblPos val="nextTo"/>
        <c:crossAx val="1900748024"/>
        <c:crosses val="autoZero"/>
        <c:crossBetween val="midCat"/>
      </c:valAx>
      <c:valAx>
        <c:axId val="1900748024"/>
        <c:scaling>
          <c:orientation val="minMax"/>
          <c:max val="1.0"/>
        </c:scaling>
        <c:delete val="0"/>
        <c:axPos val="l"/>
        <c:title>
          <c:tx>
            <c:rich>
              <a:bodyPr rot="-5400000" vert="horz"/>
              <a:lstStyle/>
              <a:p>
                <a:pPr>
                  <a:defRPr b="0"/>
                </a:pPr>
                <a:r>
                  <a:rPr lang="en-US" b="0"/>
                  <a:t>Recall</a:t>
                </a:r>
              </a:p>
            </c:rich>
          </c:tx>
          <c:layout/>
          <c:overlay val="0"/>
        </c:title>
        <c:numFmt formatCode="General" sourceLinked="1"/>
        <c:majorTickMark val="out"/>
        <c:minorTickMark val="none"/>
        <c:tickLblPos val="nextTo"/>
        <c:crossAx val="1875973960"/>
        <c:crosses val="autoZero"/>
        <c:crossBetween val="midCat"/>
        <c:majorUnit val="0.2"/>
      </c:valAx>
    </c:plotArea>
    <c:plotVisOnly val="1"/>
    <c:dispBlanksAs val="gap"/>
    <c:showDLblsOverMax val="0"/>
  </c:chart>
  <c:txPr>
    <a:bodyPr/>
    <a:lstStyle/>
    <a:p>
      <a:pPr>
        <a:defRPr sz="18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tx>
            <c:strRef>
              <c:f>Sheet1!$B$1</c:f>
              <c:strCache>
                <c:ptCount val="1"/>
                <c:pt idx="0">
                  <c:v>Matrix</c:v>
                </c:pt>
              </c:strCache>
            </c:strRef>
          </c:tx>
          <c:marker>
            <c:symbol val="none"/>
          </c:marker>
          <c:xVal>
            <c:numRef>
              <c:f>Sheet1!$A$2:$A$42</c:f>
              <c:numCache>
                <c:formatCode>0.00</c:formatCode>
                <c:ptCount val="41"/>
                <c:pt idx="0">
                  <c:v>0.8</c:v>
                </c:pt>
                <c:pt idx="1">
                  <c:v>0.805</c:v>
                </c:pt>
                <c:pt idx="2">
                  <c:v>0.81</c:v>
                </c:pt>
                <c:pt idx="3">
                  <c:v>0.815</c:v>
                </c:pt>
                <c:pt idx="4">
                  <c:v>0.82</c:v>
                </c:pt>
                <c:pt idx="5">
                  <c:v>0.825</c:v>
                </c:pt>
                <c:pt idx="6">
                  <c:v>0.83</c:v>
                </c:pt>
                <c:pt idx="7">
                  <c:v>0.835</c:v>
                </c:pt>
                <c:pt idx="8">
                  <c:v>0.84</c:v>
                </c:pt>
                <c:pt idx="9">
                  <c:v>0.845</c:v>
                </c:pt>
                <c:pt idx="10">
                  <c:v>0.85</c:v>
                </c:pt>
                <c:pt idx="11">
                  <c:v>0.855</c:v>
                </c:pt>
                <c:pt idx="12">
                  <c:v>0.86</c:v>
                </c:pt>
                <c:pt idx="13">
                  <c:v>0.865</c:v>
                </c:pt>
                <c:pt idx="14">
                  <c:v>0.87</c:v>
                </c:pt>
                <c:pt idx="15">
                  <c:v>0.875</c:v>
                </c:pt>
                <c:pt idx="16">
                  <c:v>0.88</c:v>
                </c:pt>
                <c:pt idx="17">
                  <c:v>0.885</c:v>
                </c:pt>
                <c:pt idx="18">
                  <c:v>0.89</c:v>
                </c:pt>
                <c:pt idx="19">
                  <c:v>0.895</c:v>
                </c:pt>
                <c:pt idx="20">
                  <c:v>0.9</c:v>
                </c:pt>
                <c:pt idx="21">
                  <c:v>0.905</c:v>
                </c:pt>
                <c:pt idx="22">
                  <c:v>0.91</c:v>
                </c:pt>
                <c:pt idx="23">
                  <c:v>0.915</c:v>
                </c:pt>
                <c:pt idx="24">
                  <c:v>0.92</c:v>
                </c:pt>
                <c:pt idx="25">
                  <c:v>0.925</c:v>
                </c:pt>
                <c:pt idx="26">
                  <c:v>0.93</c:v>
                </c:pt>
                <c:pt idx="27">
                  <c:v>0.935</c:v>
                </c:pt>
                <c:pt idx="28">
                  <c:v>0.94</c:v>
                </c:pt>
                <c:pt idx="29">
                  <c:v>0.945</c:v>
                </c:pt>
                <c:pt idx="30">
                  <c:v>0.95</c:v>
                </c:pt>
                <c:pt idx="31">
                  <c:v>0.955</c:v>
                </c:pt>
                <c:pt idx="32">
                  <c:v>0.96</c:v>
                </c:pt>
                <c:pt idx="33">
                  <c:v>0.965</c:v>
                </c:pt>
                <c:pt idx="34">
                  <c:v>0.97</c:v>
                </c:pt>
                <c:pt idx="35">
                  <c:v>0.975</c:v>
                </c:pt>
                <c:pt idx="36">
                  <c:v>0.98</c:v>
                </c:pt>
                <c:pt idx="37">
                  <c:v>0.985</c:v>
                </c:pt>
                <c:pt idx="38">
                  <c:v>0.99</c:v>
                </c:pt>
                <c:pt idx="39">
                  <c:v>0.995</c:v>
                </c:pt>
                <c:pt idx="40">
                  <c:v>1.0</c:v>
                </c:pt>
              </c:numCache>
            </c:numRef>
          </c:xVal>
          <c:yVal>
            <c:numRef>
              <c:f>Sheet1!$B$2:$B$42</c:f>
              <c:numCache>
                <c:formatCode>0.000</c:formatCode>
                <c:ptCount val="41"/>
                <c:pt idx="0">
                  <c:v>0.538421919266213</c:v>
                </c:pt>
                <c:pt idx="1">
                  <c:v>0.531106256860412</c:v>
                </c:pt>
                <c:pt idx="2">
                  <c:v>0.524873153625938</c:v>
                </c:pt>
                <c:pt idx="3">
                  <c:v>0.520916894306209</c:v>
                </c:pt>
                <c:pt idx="4">
                  <c:v>0.515363177046842</c:v>
                </c:pt>
                <c:pt idx="5">
                  <c:v>0.510443967255673</c:v>
                </c:pt>
                <c:pt idx="6">
                  <c:v>0.504833846949795</c:v>
                </c:pt>
                <c:pt idx="7">
                  <c:v>0.497483660016853</c:v>
                </c:pt>
                <c:pt idx="8">
                  <c:v>0.495032437651443</c:v>
                </c:pt>
                <c:pt idx="9">
                  <c:v>0.48657889144111</c:v>
                </c:pt>
                <c:pt idx="10">
                  <c:v>0.473807219411948</c:v>
                </c:pt>
                <c:pt idx="11">
                  <c:v>0.462558997611649</c:v>
                </c:pt>
                <c:pt idx="12">
                  <c:v>0.449499663755207</c:v>
                </c:pt>
                <c:pt idx="13">
                  <c:v>0.444157415638566</c:v>
                </c:pt>
                <c:pt idx="14">
                  <c:v>0.428507219159229</c:v>
                </c:pt>
                <c:pt idx="15">
                  <c:v>0.415027101078908</c:v>
                </c:pt>
                <c:pt idx="16">
                  <c:v>0.404377807903125</c:v>
                </c:pt>
                <c:pt idx="17">
                  <c:v>0.386250666004713</c:v>
                </c:pt>
                <c:pt idx="18">
                  <c:v>0.363264947358203</c:v>
                </c:pt>
                <c:pt idx="19">
                  <c:v>0.34937388644477</c:v>
                </c:pt>
                <c:pt idx="20">
                  <c:v>0.330306136103111</c:v>
                </c:pt>
                <c:pt idx="21">
                  <c:v>0.30832494105079</c:v>
                </c:pt>
                <c:pt idx="22">
                  <c:v>0.283580857199249</c:v>
                </c:pt>
                <c:pt idx="23">
                  <c:v>0.271329823603155</c:v>
                </c:pt>
                <c:pt idx="24">
                  <c:v>0.264347226436546</c:v>
                </c:pt>
                <c:pt idx="25">
                  <c:v>0.24987490081694</c:v>
                </c:pt>
                <c:pt idx="26">
                  <c:v>0.243592781887891</c:v>
                </c:pt>
                <c:pt idx="27">
                  <c:v>0.229747696338692</c:v>
                </c:pt>
                <c:pt idx="28">
                  <c:v>0.221380519902926</c:v>
                </c:pt>
                <c:pt idx="29">
                  <c:v>0.207455928000954</c:v>
                </c:pt>
                <c:pt idx="30">
                  <c:v>0.198169140339564</c:v>
                </c:pt>
                <c:pt idx="31">
                  <c:v>0.188996954759246</c:v>
                </c:pt>
                <c:pt idx="32">
                  <c:v>0.177502675252092</c:v>
                </c:pt>
                <c:pt idx="33">
                  <c:v>0.16016616164095</c:v>
                </c:pt>
                <c:pt idx="34">
                  <c:v>0.15403855803589</c:v>
                </c:pt>
                <c:pt idx="35">
                  <c:v>0.139888027408542</c:v>
                </c:pt>
                <c:pt idx="36">
                  <c:v>0.132671448931462</c:v>
                </c:pt>
                <c:pt idx="37">
                  <c:v>0.122504048715607</c:v>
                </c:pt>
                <c:pt idx="38">
                  <c:v>0.108299754832906</c:v>
                </c:pt>
                <c:pt idx="39">
                  <c:v>0.0589748653034012</c:v>
                </c:pt>
                <c:pt idx="40">
                  <c:v>0.00561029844764625</c:v>
                </c:pt>
              </c:numCache>
            </c:numRef>
          </c:yVal>
          <c:smooth val="1"/>
        </c:ser>
        <c:ser>
          <c:idx val="2"/>
          <c:order val="1"/>
          <c:tx>
            <c:strRef>
              <c:f>Sheet1!$D$1</c:f>
              <c:strCache>
                <c:ptCount val="1"/>
                <c:pt idx="0">
                  <c:v>BOT</c:v>
                </c:pt>
              </c:strCache>
            </c:strRef>
          </c:tx>
          <c:spPr>
            <a:ln>
              <a:solidFill>
                <a:srgbClr val="8064A2"/>
              </a:solidFill>
              <a:prstDash val="sysDash"/>
            </a:ln>
          </c:spPr>
          <c:marker>
            <c:symbol val="none"/>
          </c:marker>
          <c:xVal>
            <c:numRef>
              <c:f>Sheet1!$A$2:$A$42</c:f>
              <c:numCache>
                <c:formatCode>0.00</c:formatCode>
                <c:ptCount val="41"/>
                <c:pt idx="0">
                  <c:v>0.8</c:v>
                </c:pt>
                <c:pt idx="1">
                  <c:v>0.805</c:v>
                </c:pt>
                <c:pt idx="2">
                  <c:v>0.81</c:v>
                </c:pt>
                <c:pt idx="3">
                  <c:v>0.815</c:v>
                </c:pt>
                <c:pt idx="4">
                  <c:v>0.82</c:v>
                </c:pt>
                <c:pt idx="5">
                  <c:v>0.825</c:v>
                </c:pt>
                <c:pt idx="6">
                  <c:v>0.83</c:v>
                </c:pt>
                <c:pt idx="7">
                  <c:v>0.835</c:v>
                </c:pt>
                <c:pt idx="8">
                  <c:v>0.84</c:v>
                </c:pt>
                <c:pt idx="9">
                  <c:v>0.845</c:v>
                </c:pt>
                <c:pt idx="10">
                  <c:v>0.85</c:v>
                </c:pt>
                <c:pt idx="11">
                  <c:v>0.855</c:v>
                </c:pt>
                <c:pt idx="12">
                  <c:v>0.86</c:v>
                </c:pt>
                <c:pt idx="13">
                  <c:v>0.865</c:v>
                </c:pt>
                <c:pt idx="14">
                  <c:v>0.87</c:v>
                </c:pt>
                <c:pt idx="15">
                  <c:v>0.875</c:v>
                </c:pt>
                <c:pt idx="16">
                  <c:v>0.88</c:v>
                </c:pt>
                <c:pt idx="17">
                  <c:v>0.885</c:v>
                </c:pt>
                <c:pt idx="18">
                  <c:v>0.89</c:v>
                </c:pt>
                <c:pt idx="19">
                  <c:v>0.895</c:v>
                </c:pt>
                <c:pt idx="20">
                  <c:v>0.9</c:v>
                </c:pt>
                <c:pt idx="21">
                  <c:v>0.905</c:v>
                </c:pt>
                <c:pt idx="22">
                  <c:v>0.91</c:v>
                </c:pt>
                <c:pt idx="23">
                  <c:v>0.915</c:v>
                </c:pt>
                <c:pt idx="24">
                  <c:v>0.92</c:v>
                </c:pt>
                <c:pt idx="25">
                  <c:v>0.925</c:v>
                </c:pt>
                <c:pt idx="26">
                  <c:v>0.93</c:v>
                </c:pt>
                <c:pt idx="27">
                  <c:v>0.935</c:v>
                </c:pt>
                <c:pt idx="28">
                  <c:v>0.94</c:v>
                </c:pt>
                <c:pt idx="29">
                  <c:v>0.945</c:v>
                </c:pt>
                <c:pt idx="30">
                  <c:v>0.95</c:v>
                </c:pt>
                <c:pt idx="31">
                  <c:v>0.955</c:v>
                </c:pt>
                <c:pt idx="32">
                  <c:v>0.96</c:v>
                </c:pt>
                <c:pt idx="33">
                  <c:v>0.965</c:v>
                </c:pt>
                <c:pt idx="34">
                  <c:v>0.97</c:v>
                </c:pt>
                <c:pt idx="35">
                  <c:v>0.975</c:v>
                </c:pt>
                <c:pt idx="36">
                  <c:v>0.98</c:v>
                </c:pt>
                <c:pt idx="37">
                  <c:v>0.985</c:v>
                </c:pt>
                <c:pt idx="38">
                  <c:v>0.99</c:v>
                </c:pt>
                <c:pt idx="39">
                  <c:v>0.995</c:v>
                </c:pt>
                <c:pt idx="40">
                  <c:v>1.0</c:v>
                </c:pt>
              </c:numCache>
            </c:numRef>
          </c:xVal>
          <c:yVal>
            <c:numRef>
              <c:f>Sheet1!$D$2:$D$42</c:f>
              <c:numCache>
                <c:formatCode>0.000</c:formatCode>
                <c:ptCount val="41"/>
                <c:pt idx="0">
                  <c:v>0.24</c:v>
                </c:pt>
                <c:pt idx="1">
                  <c:v>0.23</c:v>
                </c:pt>
                <c:pt idx="2">
                  <c:v>0.21</c:v>
                </c:pt>
                <c:pt idx="3">
                  <c:v>0.19</c:v>
                </c:pt>
                <c:pt idx="4">
                  <c:v>0.16</c:v>
                </c:pt>
                <c:pt idx="5">
                  <c:v>0.14</c:v>
                </c:pt>
                <c:pt idx="6">
                  <c:v>0.13</c:v>
                </c:pt>
                <c:pt idx="7">
                  <c:v>0.12</c:v>
                </c:pt>
                <c:pt idx="8">
                  <c:v>0.11</c:v>
                </c:pt>
                <c:pt idx="9">
                  <c:v>0.1</c:v>
                </c:pt>
                <c:pt idx="10">
                  <c:v>0.09</c:v>
                </c:pt>
                <c:pt idx="11">
                  <c:v>0.08</c:v>
                </c:pt>
                <c:pt idx="12">
                  <c:v>0.077</c:v>
                </c:pt>
                <c:pt idx="13">
                  <c:v>0.074</c:v>
                </c:pt>
                <c:pt idx="14">
                  <c:v>0.071</c:v>
                </c:pt>
                <c:pt idx="15">
                  <c:v>0.068</c:v>
                </c:pt>
                <c:pt idx="16">
                  <c:v>0.065</c:v>
                </c:pt>
                <c:pt idx="17">
                  <c:v>0.062</c:v>
                </c:pt>
                <c:pt idx="18">
                  <c:v>0.059</c:v>
                </c:pt>
                <c:pt idx="19">
                  <c:v>0.056</c:v>
                </c:pt>
                <c:pt idx="20">
                  <c:v>0.053</c:v>
                </c:pt>
                <c:pt idx="21">
                  <c:v>0.05</c:v>
                </c:pt>
                <c:pt idx="22">
                  <c:v>0.047</c:v>
                </c:pt>
                <c:pt idx="23">
                  <c:v>0.044</c:v>
                </c:pt>
                <c:pt idx="24">
                  <c:v>0.041</c:v>
                </c:pt>
                <c:pt idx="25">
                  <c:v>0.038</c:v>
                </c:pt>
                <c:pt idx="26">
                  <c:v>0.035</c:v>
                </c:pt>
                <c:pt idx="27">
                  <c:v>0.032</c:v>
                </c:pt>
                <c:pt idx="28">
                  <c:v>0.029</c:v>
                </c:pt>
                <c:pt idx="29">
                  <c:v>0.026</c:v>
                </c:pt>
                <c:pt idx="30">
                  <c:v>0.023</c:v>
                </c:pt>
                <c:pt idx="31">
                  <c:v>0.02</c:v>
                </c:pt>
                <c:pt idx="32">
                  <c:v>0.017</c:v>
                </c:pt>
                <c:pt idx="33">
                  <c:v>0.014</c:v>
                </c:pt>
                <c:pt idx="34">
                  <c:v>0.011</c:v>
                </c:pt>
                <c:pt idx="35">
                  <c:v>0.009</c:v>
                </c:pt>
                <c:pt idx="36">
                  <c:v>0.00850583245800393</c:v>
                </c:pt>
                <c:pt idx="37">
                  <c:v>0.00850583245800393</c:v>
                </c:pt>
                <c:pt idx="38">
                  <c:v>0.00850583245800393</c:v>
                </c:pt>
                <c:pt idx="39">
                  <c:v>0.00850583245800393</c:v>
                </c:pt>
                <c:pt idx="40">
                  <c:v>0.00850583245800393</c:v>
                </c:pt>
              </c:numCache>
            </c:numRef>
          </c:yVal>
          <c:smooth val="1"/>
        </c:ser>
        <c:dLbls>
          <c:showLegendKey val="0"/>
          <c:showVal val="0"/>
          <c:showCatName val="0"/>
          <c:showSerName val="0"/>
          <c:showPercent val="0"/>
          <c:showBubbleSize val="0"/>
        </c:dLbls>
        <c:axId val="2043534088"/>
        <c:axId val="2043539528"/>
      </c:scatterChart>
      <c:valAx>
        <c:axId val="2043534088"/>
        <c:scaling>
          <c:orientation val="minMax"/>
          <c:max val="1.0"/>
          <c:min val="0.8"/>
        </c:scaling>
        <c:delete val="0"/>
        <c:axPos val="b"/>
        <c:title>
          <c:tx>
            <c:rich>
              <a:bodyPr/>
              <a:lstStyle/>
              <a:p>
                <a:pPr>
                  <a:defRPr/>
                </a:pPr>
                <a:r>
                  <a:rPr lang="en-US"/>
                  <a:t>Precision</a:t>
                </a:r>
              </a:p>
            </c:rich>
          </c:tx>
          <c:layout/>
          <c:overlay val="0"/>
        </c:title>
        <c:numFmt formatCode="0.00" sourceLinked="1"/>
        <c:majorTickMark val="out"/>
        <c:minorTickMark val="none"/>
        <c:tickLblPos val="nextTo"/>
        <c:crossAx val="2043539528"/>
        <c:crosses val="autoZero"/>
        <c:crossBetween val="midCat"/>
      </c:valAx>
      <c:valAx>
        <c:axId val="2043539528"/>
        <c:scaling>
          <c:orientation val="minMax"/>
          <c:max val="1.0"/>
        </c:scaling>
        <c:delete val="0"/>
        <c:axPos val="l"/>
        <c:title>
          <c:tx>
            <c:rich>
              <a:bodyPr rot="-5400000" vert="horz"/>
              <a:lstStyle/>
              <a:p>
                <a:pPr>
                  <a:defRPr/>
                </a:pPr>
                <a:r>
                  <a:rPr lang="en-US"/>
                  <a:t>Recall</a:t>
                </a:r>
              </a:p>
            </c:rich>
          </c:tx>
          <c:layout/>
          <c:overlay val="0"/>
        </c:title>
        <c:numFmt formatCode="0.0" sourceLinked="0"/>
        <c:majorTickMark val="out"/>
        <c:minorTickMark val="none"/>
        <c:tickLblPos val="nextTo"/>
        <c:crossAx val="2043534088"/>
        <c:crosses val="autoZero"/>
        <c:crossBetween val="midCat"/>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tx1"/>
            </a:solidFill>
            <a:ln>
              <a:noFill/>
            </a:ln>
          </c:spPr>
          <c:invertIfNegative val="0"/>
          <c:dPt>
            <c:idx val="0"/>
            <c:invertIfNegative val="0"/>
            <c:bubble3D val="0"/>
            <c:spPr>
              <a:solidFill>
                <a:schemeClr val="tx1">
                  <a:lumMod val="50000"/>
                  <a:lumOff val="50000"/>
                </a:schemeClr>
              </a:solidFill>
              <a:ln>
                <a:noFill/>
              </a:ln>
            </c:spPr>
          </c:dPt>
          <c:dPt>
            <c:idx val="1"/>
            <c:invertIfNegative val="0"/>
            <c:bubble3D val="0"/>
            <c:spPr>
              <a:solidFill>
                <a:srgbClr val="7F7F7F"/>
              </a:solidFill>
              <a:ln>
                <a:noFill/>
              </a:ln>
            </c:spPr>
          </c:dPt>
          <c:dPt>
            <c:idx val="2"/>
            <c:invertIfNegative val="0"/>
            <c:bubble3D val="0"/>
            <c:spPr>
              <a:solidFill>
                <a:srgbClr val="7F7F7F"/>
              </a:solidFill>
              <a:ln>
                <a:noFill/>
              </a:ln>
            </c:spPr>
          </c:dPt>
          <c:dPt>
            <c:idx val="3"/>
            <c:invertIfNegative val="0"/>
            <c:bubble3D val="0"/>
            <c:spPr>
              <a:solidFill>
                <a:schemeClr val="accent3"/>
              </a:solidFill>
              <a:ln>
                <a:noFill/>
              </a:ln>
            </c:spPr>
          </c:dPt>
          <c:errBars>
            <c:errBarType val="both"/>
            <c:errValType val="cust"/>
            <c:noEndCap val="0"/>
            <c:plus>
              <c:numRef>
                <c:f>Sheet2!$C$1:$C$5</c:f>
                <c:numCache>
                  <c:formatCode>General</c:formatCode>
                  <c:ptCount val="5"/>
                  <c:pt idx="0">
                    <c:v>2.0</c:v>
                  </c:pt>
                  <c:pt idx="1">
                    <c:v>2.0</c:v>
                  </c:pt>
                  <c:pt idx="2">
                    <c:v>1.0</c:v>
                  </c:pt>
                  <c:pt idx="3">
                    <c:v>1.0</c:v>
                  </c:pt>
                  <c:pt idx="4">
                    <c:v>1.0</c:v>
                  </c:pt>
                </c:numCache>
              </c:numRef>
            </c:plus>
            <c:minus>
              <c:numRef>
                <c:f>Sheet2!$C$1:$C$5</c:f>
                <c:numCache>
                  <c:formatCode>General</c:formatCode>
                  <c:ptCount val="5"/>
                  <c:pt idx="0">
                    <c:v>2.0</c:v>
                  </c:pt>
                  <c:pt idx="1">
                    <c:v>2.0</c:v>
                  </c:pt>
                  <c:pt idx="2">
                    <c:v>1.0</c:v>
                  </c:pt>
                  <c:pt idx="3">
                    <c:v>1.0</c:v>
                  </c:pt>
                  <c:pt idx="4">
                    <c:v>1.0</c:v>
                  </c:pt>
                </c:numCache>
              </c:numRef>
            </c:minus>
          </c:errBars>
          <c:cat>
            <c:strRef>
              <c:f>Sheet2!$A$1:$A$5</c:f>
              <c:strCache>
                <c:ptCount val="5"/>
                <c:pt idx="0">
                  <c:v>Random</c:v>
                </c:pt>
                <c:pt idx="1">
                  <c:v>Blocking</c:v>
                </c:pt>
                <c:pt idx="2">
                  <c:v>DKT</c:v>
                </c:pt>
                <c:pt idx="3">
                  <c:v>Deep Tutor</c:v>
                </c:pt>
                <c:pt idx="4">
                  <c:v>Oracle</c:v>
                </c:pt>
              </c:strCache>
            </c:strRef>
          </c:cat>
          <c:val>
            <c:numRef>
              <c:f>Sheet2!$B$1:$B$5</c:f>
              <c:numCache>
                <c:formatCode>General</c:formatCode>
                <c:ptCount val="5"/>
                <c:pt idx="0">
                  <c:v>74.6</c:v>
                </c:pt>
                <c:pt idx="1">
                  <c:v>65.4</c:v>
                </c:pt>
                <c:pt idx="2">
                  <c:v>48.3</c:v>
                </c:pt>
                <c:pt idx="3">
                  <c:v>41.2</c:v>
                </c:pt>
                <c:pt idx="4">
                  <c:v>32.4</c:v>
                </c:pt>
              </c:numCache>
            </c:numRef>
          </c:val>
        </c:ser>
        <c:dLbls>
          <c:showLegendKey val="0"/>
          <c:showVal val="0"/>
          <c:showCatName val="0"/>
          <c:showSerName val="0"/>
          <c:showPercent val="0"/>
          <c:showBubbleSize val="0"/>
        </c:dLbls>
        <c:gapWidth val="10"/>
        <c:axId val="-2008772392"/>
        <c:axId val="-2008769416"/>
      </c:barChart>
      <c:catAx>
        <c:axId val="-2008772392"/>
        <c:scaling>
          <c:orientation val="minMax"/>
        </c:scaling>
        <c:delete val="0"/>
        <c:axPos val="b"/>
        <c:majorTickMark val="out"/>
        <c:minorTickMark val="none"/>
        <c:tickLblPos val="nextTo"/>
        <c:crossAx val="-2008769416"/>
        <c:crosses val="autoZero"/>
        <c:auto val="1"/>
        <c:lblAlgn val="ctr"/>
        <c:lblOffset val="100"/>
        <c:noMultiLvlLbl val="0"/>
      </c:catAx>
      <c:valAx>
        <c:axId val="-2008769416"/>
        <c:scaling>
          <c:orientation val="minMax"/>
          <c:min val="30.0"/>
        </c:scaling>
        <c:delete val="0"/>
        <c:axPos val="l"/>
        <c:title>
          <c:tx>
            <c:rich>
              <a:bodyPr rot="-5400000" vert="horz"/>
              <a:lstStyle/>
              <a:p>
                <a:pPr>
                  <a:defRPr/>
                </a:pPr>
                <a:r>
                  <a:rPr lang="en-US"/>
                  <a:t>Steps Until Mastery</a:t>
                </a:r>
              </a:p>
            </c:rich>
          </c:tx>
          <c:layout/>
          <c:overlay val="0"/>
        </c:title>
        <c:numFmt formatCode="General" sourceLinked="1"/>
        <c:majorTickMark val="out"/>
        <c:minorTickMark val="none"/>
        <c:tickLblPos val="nextTo"/>
        <c:crossAx val="-20087723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681561679790026"/>
          <c:y val="0.0352404364691345"/>
          <c:w val="0.889065811218042"/>
          <c:h val="0.887257711326823"/>
        </c:manualLayout>
      </c:layout>
      <c:barChart>
        <c:barDir val="col"/>
        <c:grouping val="clustered"/>
        <c:varyColors val="0"/>
        <c:ser>
          <c:idx val="0"/>
          <c:order val="0"/>
          <c:spPr>
            <a:solidFill>
              <a:srgbClr val="7030A0"/>
            </a:solidFill>
          </c:spPr>
          <c:invertIfNegative val="0"/>
          <c:dPt>
            <c:idx val="18"/>
            <c:invertIfNegative val="0"/>
            <c:bubble3D val="0"/>
            <c:spPr>
              <a:solidFill>
                <a:schemeClr val="accent1">
                  <a:lumMod val="60000"/>
                  <a:lumOff val="40000"/>
                </a:schemeClr>
              </a:solidFill>
            </c:spPr>
          </c:dPt>
          <c:dPt>
            <c:idx val="19"/>
            <c:invertIfNegative val="0"/>
            <c:bubble3D val="0"/>
            <c:spPr>
              <a:solidFill>
                <a:schemeClr val="accent3">
                  <a:lumMod val="60000"/>
                  <a:lumOff val="40000"/>
                </a:schemeClr>
              </a:solidFill>
            </c:spPr>
          </c:dPt>
          <c:dPt>
            <c:idx val="20"/>
            <c:invertIfNegative val="0"/>
            <c:bubble3D val="0"/>
            <c:spPr>
              <a:solidFill>
                <a:schemeClr val="accent3">
                  <a:lumMod val="60000"/>
                  <a:lumOff val="40000"/>
                </a:schemeClr>
              </a:solidFill>
            </c:spPr>
          </c:dPt>
          <c:dPt>
            <c:idx val="21"/>
            <c:invertIfNegative val="0"/>
            <c:bubble3D val="0"/>
            <c:spPr>
              <a:solidFill>
                <a:schemeClr val="accent1">
                  <a:lumMod val="60000"/>
                  <a:lumOff val="40000"/>
                </a:schemeClr>
              </a:solidFill>
            </c:spPr>
          </c:dPt>
          <c:cat>
            <c:numRef>
              <c:f>'Gibbs V1'!$A$4:$A$43</c:f>
              <c:numCache>
                <c:formatCode>General</c:formatCode>
                <c:ptCount val="40"/>
                <c:pt idx="0">
                  <c:v>-100.0</c:v>
                </c:pt>
                <c:pt idx="1">
                  <c:v>-95.0</c:v>
                </c:pt>
                <c:pt idx="2">
                  <c:v>-90.0</c:v>
                </c:pt>
                <c:pt idx="3">
                  <c:v>-85.0</c:v>
                </c:pt>
                <c:pt idx="4">
                  <c:v>-80.0</c:v>
                </c:pt>
                <c:pt idx="5">
                  <c:v>-75.0</c:v>
                </c:pt>
                <c:pt idx="6">
                  <c:v>-70.0</c:v>
                </c:pt>
                <c:pt idx="7">
                  <c:v>-65.0</c:v>
                </c:pt>
                <c:pt idx="8">
                  <c:v>-60.0</c:v>
                </c:pt>
                <c:pt idx="9">
                  <c:v>-55.0</c:v>
                </c:pt>
                <c:pt idx="10">
                  <c:v>-50.0</c:v>
                </c:pt>
                <c:pt idx="11">
                  <c:v>-45.0</c:v>
                </c:pt>
                <c:pt idx="12">
                  <c:v>-40.0</c:v>
                </c:pt>
                <c:pt idx="13">
                  <c:v>-35.0</c:v>
                </c:pt>
                <c:pt idx="14">
                  <c:v>-30.0</c:v>
                </c:pt>
                <c:pt idx="15">
                  <c:v>-25.0</c:v>
                </c:pt>
                <c:pt idx="16">
                  <c:v>-20.0</c:v>
                </c:pt>
                <c:pt idx="17">
                  <c:v>-15.0</c:v>
                </c:pt>
                <c:pt idx="18">
                  <c:v>-10.0</c:v>
                </c:pt>
                <c:pt idx="19">
                  <c:v>-5.0</c:v>
                </c:pt>
                <c:pt idx="20">
                  <c:v>0.0</c:v>
                </c:pt>
                <c:pt idx="21">
                  <c:v>5.0</c:v>
                </c:pt>
                <c:pt idx="22">
                  <c:v>10.0</c:v>
                </c:pt>
                <c:pt idx="23">
                  <c:v>15.0</c:v>
                </c:pt>
                <c:pt idx="24">
                  <c:v>20.0</c:v>
                </c:pt>
                <c:pt idx="25">
                  <c:v>25.0</c:v>
                </c:pt>
                <c:pt idx="26">
                  <c:v>30.0</c:v>
                </c:pt>
                <c:pt idx="27">
                  <c:v>35.0</c:v>
                </c:pt>
                <c:pt idx="28">
                  <c:v>40.0</c:v>
                </c:pt>
                <c:pt idx="29">
                  <c:v>45.0</c:v>
                </c:pt>
                <c:pt idx="30">
                  <c:v>50.0</c:v>
                </c:pt>
                <c:pt idx="31">
                  <c:v>55.0</c:v>
                </c:pt>
                <c:pt idx="32">
                  <c:v>60.0</c:v>
                </c:pt>
                <c:pt idx="33">
                  <c:v>65.0</c:v>
                </c:pt>
                <c:pt idx="34">
                  <c:v>70.0</c:v>
                </c:pt>
                <c:pt idx="35">
                  <c:v>75.0</c:v>
                </c:pt>
                <c:pt idx="36">
                  <c:v>80.0</c:v>
                </c:pt>
                <c:pt idx="37">
                  <c:v>85.0</c:v>
                </c:pt>
                <c:pt idx="38">
                  <c:v>90.0</c:v>
                </c:pt>
                <c:pt idx="39">
                  <c:v>95.0</c:v>
                </c:pt>
              </c:numCache>
            </c:numRef>
          </c:cat>
          <c:val>
            <c:numRef>
              <c:f>'Gibbs V1'!$I$4:$I$43</c:f>
              <c:numCache>
                <c:formatCode>General</c:formatCode>
                <c:ptCount val="40"/>
                <c:pt idx="0">
                  <c:v>0.0</c:v>
                </c:pt>
                <c:pt idx="1">
                  <c:v>0.0</c:v>
                </c:pt>
                <c:pt idx="2">
                  <c:v>0.0</c:v>
                </c:pt>
                <c:pt idx="3">
                  <c:v>0.0</c:v>
                </c:pt>
                <c:pt idx="4">
                  <c:v>0.0</c:v>
                </c:pt>
                <c:pt idx="5">
                  <c:v>0.0</c:v>
                </c:pt>
                <c:pt idx="6">
                  <c:v>0.0</c:v>
                </c:pt>
                <c:pt idx="7">
                  <c:v>0.0</c:v>
                </c:pt>
                <c:pt idx="8">
                  <c:v>0.0</c:v>
                </c:pt>
                <c:pt idx="9">
                  <c:v>0.0</c:v>
                </c:pt>
                <c:pt idx="10">
                  <c:v>0.0</c:v>
                </c:pt>
                <c:pt idx="11">
                  <c:v>0.0</c:v>
                </c:pt>
                <c:pt idx="12">
                  <c:v>0.0</c:v>
                </c:pt>
                <c:pt idx="13">
                  <c:v>2.0</c:v>
                </c:pt>
                <c:pt idx="14">
                  <c:v>14.0</c:v>
                </c:pt>
                <c:pt idx="15">
                  <c:v>59.0</c:v>
                </c:pt>
                <c:pt idx="16">
                  <c:v>225.0</c:v>
                </c:pt>
                <c:pt idx="17">
                  <c:v>1173.0</c:v>
                </c:pt>
                <c:pt idx="18">
                  <c:v>6569.0</c:v>
                </c:pt>
                <c:pt idx="19">
                  <c:v>23231.0</c:v>
                </c:pt>
                <c:pt idx="20">
                  <c:v>26842.0</c:v>
                </c:pt>
                <c:pt idx="21">
                  <c:v>6682.0</c:v>
                </c:pt>
                <c:pt idx="22">
                  <c:v>1009.0</c:v>
                </c:pt>
                <c:pt idx="23">
                  <c:v>169.0</c:v>
                </c:pt>
                <c:pt idx="24">
                  <c:v>22.0</c:v>
                </c:pt>
                <c:pt idx="25">
                  <c:v>3.0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numCache>
            </c:numRef>
          </c:val>
        </c:ser>
        <c:dLbls>
          <c:showLegendKey val="0"/>
          <c:showVal val="0"/>
          <c:showCatName val="0"/>
          <c:showSerName val="0"/>
          <c:showPercent val="0"/>
          <c:showBubbleSize val="0"/>
        </c:dLbls>
        <c:gapWidth val="0"/>
        <c:axId val="-2008006776"/>
        <c:axId val="-2008003800"/>
      </c:barChart>
      <c:catAx>
        <c:axId val="-2008006776"/>
        <c:scaling>
          <c:orientation val="minMax"/>
        </c:scaling>
        <c:delete val="0"/>
        <c:axPos val="b"/>
        <c:numFmt formatCode="General" sourceLinked="1"/>
        <c:majorTickMark val="out"/>
        <c:minorTickMark val="none"/>
        <c:tickLblPos val="nextTo"/>
        <c:txPr>
          <a:bodyPr/>
          <a:lstStyle/>
          <a:p>
            <a:pPr>
              <a:defRPr sz="1400"/>
            </a:pPr>
            <a:endParaRPr lang="en-US"/>
          </a:p>
        </c:txPr>
        <c:crossAx val="-2008003800"/>
        <c:crosses val="autoZero"/>
        <c:auto val="1"/>
        <c:lblAlgn val="ctr"/>
        <c:lblOffset val="100"/>
        <c:tickLblSkip val="4"/>
        <c:noMultiLvlLbl val="0"/>
      </c:catAx>
      <c:valAx>
        <c:axId val="-2008003800"/>
        <c:scaling>
          <c:orientation val="minMax"/>
        </c:scaling>
        <c:delete val="1"/>
        <c:axPos val="l"/>
        <c:numFmt formatCode="General" sourceLinked="1"/>
        <c:majorTickMark val="out"/>
        <c:minorTickMark val="none"/>
        <c:tickLblPos val="nextTo"/>
        <c:crossAx val="-2008006776"/>
        <c:crosses val="autoZero"/>
        <c:crossBetween val="between"/>
      </c:valAx>
      <c:spPr>
        <a:noFill/>
        <a:ln w="25400">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47625">
              <a:noFill/>
            </a:ln>
            <a:effectLst/>
          </c:spPr>
          <c:marker>
            <c:symbol val="circle"/>
            <c:size val="3"/>
            <c:spPr>
              <a:solidFill>
                <a:schemeClr val="accent5">
                  <a:lumMod val="40000"/>
                  <a:lumOff val="60000"/>
                </a:schemeClr>
              </a:solidFill>
              <a:ln>
                <a:noFill/>
              </a:ln>
              <a:effectLst/>
            </c:spPr>
          </c:marker>
          <c:xVal>
            <c:numRef>
              <c:f>Sheet1!$E$1:$E$3500</c:f>
              <c:numCache>
                <c:formatCode>General</c:formatCode>
                <c:ptCount val="35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pt idx="294">
                  <c:v>295.0</c:v>
                </c:pt>
                <c:pt idx="295">
                  <c:v>296.0</c:v>
                </c:pt>
                <c:pt idx="296">
                  <c:v>297.0</c:v>
                </c:pt>
                <c:pt idx="297">
                  <c:v>298.0</c:v>
                </c:pt>
                <c:pt idx="298">
                  <c:v>299.0</c:v>
                </c:pt>
                <c:pt idx="299">
                  <c:v>300.0</c:v>
                </c:pt>
                <c:pt idx="300">
                  <c:v>301.0</c:v>
                </c:pt>
                <c:pt idx="301">
                  <c:v>302.0</c:v>
                </c:pt>
                <c:pt idx="302">
                  <c:v>303.0</c:v>
                </c:pt>
                <c:pt idx="303">
                  <c:v>304.0</c:v>
                </c:pt>
                <c:pt idx="304">
                  <c:v>305.0</c:v>
                </c:pt>
                <c:pt idx="305">
                  <c:v>306.0</c:v>
                </c:pt>
                <c:pt idx="306">
                  <c:v>307.0</c:v>
                </c:pt>
                <c:pt idx="307">
                  <c:v>308.0</c:v>
                </c:pt>
                <c:pt idx="308">
                  <c:v>309.0</c:v>
                </c:pt>
                <c:pt idx="309">
                  <c:v>310.0</c:v>
                </c:pt>
                <c:pt idx="310">
                  <c:v>311.0</c:v>
                </c:pt>
                <c:pt idx="311">
                  <c:v>312.0</c:v>
                </c:pt>
                <c:pt idx="312">
                  <c:v>313.0</c:v>
                </c:pt>
                <c:pt idx="313">
                  <c:v>314.0</c:v>
                </c:pt>
                <c:pt idx="314">
                  <c:v>315.0</c:v>
                </c:pt>
                <c:pt idx="315">
                  <c:v>316.0</c:v>
                </c:pt>
                <c:pt idx="316">
                  <c:v>317.0</c:v>
                </c:pt>
                <c:pt idx="317">
                  <c:v>318.0</c:v>
                </c:pt>
                <c:pt idx="318">
                  <c:v>319.0</c:v>
                </c:pt>
                <c:pt idx="319">
                  <c:v>320.0</c:v>
                </c:pt>
                <c:pt idx="320">
                  <c:v>321.0</c:v>
                </c:pt>
                <c:pt idx="321">
                  <c:v>322.0</c:v>
                </c:pt>
                <c:pt idx="322">
                  <c:v>323.0</c:v>
                </c:pt>
                <c:pt idx="323">
                  <c:v>324.0</c:v>
                </c:pt>
                <c:pt idx="324">
                  <c:v>325.0</c:v>
                </c:pt>
                <c:pt idx="325">
                  <c:v>326.0</c:v>
                </c:pt>
                <c:pt idx="326">
                  <c:v>327.0</c:v>
                </c:pt>
                <c:pt idx="327">
                  <c:v>328.0</c:v>
                </c:pt>
                <c:pt idx="328">
                  <c:v>329.0</c:v>
                </c:pt>
                <c:pt idx="329">
                  <c:v>330.0</c:v>
                </c:pt>
                <c:pt idx="330">
                  <c:v>331.0</c:v>
                </c:pt>
                <c:pt idx="331">
                  <c:v>332.0</c:v>
                </c:pt>
                <c:pt idx="332">
                  <c:v>333.0</c:v>
                </c:pt>
                <c:pt idx="333">
                  <c:v>334.0</c:v>
                </c:pt>
                <c:pt idx="334">
                  <c:v>335.0</c:v>
                </c:pt>
                <c:pt idx="335">
                  <c:v>336.0</c:v>
                </c:pt>
                <c:pt idx="336">
                  <c:v>337.0</c:v>
                </c:pt>
                <c:pt idx="337">
                  <c:v>338.0</c:v>
                </c:pt>
                <c:pt idx="338">
                  <c:v>339.0</c:v>
                </c:pt>
                <c:pt idx="339">
                  <c:v>340.0</c:v>
                </c:pt>
                <c:pt idx="340">
                  <c:v>341.0</c:v>
                </c:pt>
                <c:pt idx="341">
                  <c:v>342.0</c:v>
                </c:pt>
                <c:pt idx="342">
                  <c:v>343.0</c:v>
                </c:pt>
                <c:pt idx="343">
                  <c:v>344.0</c:v>
                </c:pt>
                <c:pt idx="344">
                  <c:v>345.0</c:v>
                </c:pt>
                <c:pt idx="345">
                  <c:v>346.0</c:v>
                </c:pt>
                <c:pt idx="346">
                  <c:v>347.0</c:v>
                </c:pt>
                <c:pt idx="347">
                  <c:v>348.0</c:v>
                </c:pt>
                <c:pt idx="348">
                  <c:v>349.0</c:v>
                </c:pt>
                <c:pt idx="349">
                  <c:v>350.0</c:v>
                </c:pt>
                <c:pt idx="350">
                  <c:v>351.0</c:v>
                </c:pt>
                <c:pt idx="351">
                  <c:v>352.0</c:v>
                </c:pt>
                <c:pt idx="352">
                  <c:v>353.0</c:v>
                </c:pt>
                <c:pt idx="353">
                  <c:v>354.0</c:v>
                </c:pt>
                <c:pt idx="354">
                  <c:v>355.0</c:v>
                </c:pt>
                <c:pt idx="355">
                  <c:v>356.0</c:v>
                </c:pt>
                <c:pt idx="356">
                  <c:v>357.0</c:v>
                </c:pt>
                <c:pt idx="357">
                  <c:v>358.0</c:v>
                </c:pt>
                <c:pt idx="358">
                  <c:v>359.0</c:v>
                </c:pt>
                <c:pt idx="359">
                  <c:v>360.0</c:v>
                </c:pt>
                <c:pt idx="360">
                  <c:v>361.0</c:v>
                </c:pt>
                <c:pt idx="361">
                  <c:v>362.0</c:v>
                </c:pt>
                <c:pt idx="362">
                  <c:v>363.0</c:v>
                </c:pt>
                <c:pt idx="363">
                  <c:v>364.0</c:v>
                </c:pt>
                <c:pt idx="364">
                  <c:v>365.0</c:v>
                </c:pt>
                <c:pt idx="365">
                  <c:v>366.0</c:v>
                </c:pt>
                <c:pt idx="366">
                  <c:v>367.0</c:v>
                </c:pt>
                <c:pt idx="367">
                  <c:v>368.0</c:v>
                </c:pt>
                <c:pt idx="368">
                  <c:v>369.0</c:v>
                </c:pt>
                <c:pt idx="369">
                  <c:v>370.0</c:v>
                </c:pt>
                <c:pt idx="370">
                  <c:v>371.0</c:v>
                </c:pt>
                <c:pt idx="371">
                  <c:v>372.0</c:v>
                </c:pt>
                <c:pt idx="372">
                  <c:v>373.0</c:v>
                </c:pt>
                <c:pt idx="373">
                  <c:v>374.0</c:v>
                </c:pt>
                <c:pt idx="374">
                  <c:v>375.0</c:v>
                </c:pt>
                <c:pt idx="375">
                  <c:v>376.0</c:v>
                </c:pt>
                <c:pt idx="376">
                  <c:v>377.0</c:v>
                </c:pt>
                <c:pt idx="377">
                  <c:v>378.0</c:v>
                </c:pt>
                <c:pt idx="378">
                  <c:v>379.0</c:v>
                </c:pt>
                <c:pt idx="379">
                  <c:v>380.0</c:v>
                </c:pt>
                <c:pt idx="380">
                  <c:v>381.0</c:v>
                </c:pt>
                <c:pt idx="381">
                  <c:v>382.0</c:v>
                </c:pt>
                <c:pt idx="382">
                  <c:v>383.0</c:v>
                </c:pt>
                <c:pt idx="383">
                  <c:v>384.0</c:v>
                </c:pt>
                <c:pt idx="384">
                  <c:v>385.0</c:v>
                </c:pt>
                <c:pt idx="385">
                  <c:v>386.0</c:v>
                </c:pt>
                <c:pt idx="386">
                  <c:v>387.0</c:v>
                </c:pt>
                <c:pt idx="387">
                  <c:v>388.0</c:v>
                </c:pt>
                <c:pt idx="388">
                  <c:v>389.0</c:v>
                </c:pt>
                <c:pt idx="389">
                  <c:v>390.0</c:v>
                </c:pt>
                <c:pt idx="390">
                  <c:v>391.0</c:v>
                </c:pt>
                <c:pt idx="391">
                  <c:v>392.0</c:v>
                </c:pt>
                <c:pt idx="392">
                  <c:v>393.0</c:v>
                </c:pt>
                <c:pt idx="393">
                  <c:v>394.0</c:v>
                </c:pt>
                <c:pt idx="394">
                  <c:v>395.0</c:v>
                </c:pt>
                <c:pt idx="395">
                  <c:v>396.0</c:v>
                </c:pt>
                <c:pt idx="396">
                  <c:v>397.0</c:v>
                </c:pt>
                <c:pt idx="397">
                  <c:v>398.0</c:v>
                </c:pt>
                <c:pt idx="398">
                  <c:v>399.0</c:v>
                </c:pt>
                <c:pt idx="399">
                  <c:v>400.0</c:v>
                </c:pt>
                <c:pt idx="400">
                  <c:v>401.0</c:v>
                </c:pt>
                <c:pt idx="401">
                  <c:v>402.0</c:v>
                </c:pt>
                <c:pt idx="402">
                  <c:v>403.0</c:v>
                </c:pt>
                <c:pt idx="403">
                  <c:v>404.0</c:v>
                </c:pt>
                <c:pt idx="404">
                  <c:v>405.0</c:v>
                </c:pt>
                <c:pt idx="405">
                  <c:v>406.0</c:v>
                </c:pt>
                <c:pt idx="406">
                  <c:v>407.0</c:v>
                </c:pt>
                <c:pt idx="407">
                  <c:v>408.0</c:v>
                </c:pt>
                <c:pt idx="408">
                  <c:v>409.0</c:v>
                </c:pt>
                <c:pt idx="409">
                  <c:v>410.0</c:v>
                </c:pt>
                <c:pt idx="410">
                  <c:v>411.0</c:v>
                </c:pt>
                <c:pt idx="411">
                  <c:v>412.0</c:v>
                </c:pt>
                <c:pt idx="412">
                  <c:v>413.0</c:v>
                </c:pt>
                <c:pt idx="413">
                  <c:v>414.0</c:v>
                </c:pt>
                <c:pt idx="414">
                  <c:v>415.0</c:v>
                </c:pt>
                <c:pt idx="415">
                  <c:v>416.0</c:v>
                </c:pt>
                <c:pt idx="416">
                  <c:v>417.0</c:v>
                </c:pt>
                <c:pt idx="417">
                  <c:v>418.0</c:v>
                </c:pt>
                <c:pt idx="418">
                  <c:v>419.0</c:v>
                </c:pt>
                <c:pt idx="419">
                  <c:v>420.0</c:v>
                </c:pt>
                <c:pt idx="420">
                  <c:v>421.0</c:v>
                </c:pt>
                <c:pt idx="421">
                  <c:v>422.0</c:v>
                </c:pt>
                <c:pt idx="422">
                  <c:v>423.0</c:v>
                </c:pt>
                <c:pt idx="423">
                  <c:v>424.0</c:v>
                </c:pt>
                <c:pt idx="424">
                  <c:v>425.0</c:v>
                </c:pt>
                <c:pt idx="425">
                  <c:v>426.0</c:v>
                </c:pt>
                <c:pt idx="426">
                  <c:v>427.0</c:v>
                </c:pt>
                <c:pt idx="427">
                  <c:v>428.0</c:v>
                </c:pt>
                <c:pt idx="428">
                  <c:v>429.0</c:v>
                </c:pt>
                <c:pt idx="429">
                  <c:v>430.0</c:v>
                </c:pt>
                <c:pt idx="430">
                  <c:v>431.0</c:v>
                </c:pt>
                <c:pt idx="431">
                  <c:v>432.0</c:v>
                </c:pt>
                <c:pt idx="432">
                  <c:v>433.0</c:v>
                </c:pt>
                <c:pt idx="433">
                  <c:v>434.0</c:v>
                </c:pt>
                <c:pt idx="434">
                  <c:v>435.0</c:v>
                </c:pt>
                <c:pt idx="435">
                  <c:v>436.0</c:v>
                </c:pt>
                <c:pt idx="436">
                  <c:v>437.0</c:v>
                </c:pt>
                <c:pt idx="437">
                  <c:v>438.0</c:v>
                </c:pt>
                <c:pt idx="438">
                  <c:v>439.0</c:v>
                </c:pt>
                <c:pt idx="439">
                  <c:v>440.0</c:v>
                </c:pt>
                <c:pt idx="440">
                  <c:v>441.0</c:v>
                </c:pt>
                <c:pt idx="441">
                  <c:v>442.0</c:v>
                </c:pt>
                <c:pt idx="442">
                  <c:v>443.0</c:v>
                </c:pt>
                <c:pt idx="443">
                  <c:v>444.0</c:v>
                </c:pt>
                <c:pt idx="444">
                  <c:v>445.0</c:v>
                </c:pt>
                <c:pt idx="445">
                  <c:v>446.0</c:v>
                </c:pt>
                <c:pt idx="446">
                  <c:v>447.0</c:v>
                </c:pt>
                <c:pt idx="447">
                  <c:v>448.0</c:v>
                </c:pt>
                <c:pt idx="448">
                  <c:v>449.0</c:v>
                </c:pt>
                <c:pt idx="449">
                  <c:v>450.0</c:v>
                </c:pt>
                <c:pt idx="450">
                  <c:v>451.0</c:v>
                </c:pt>
                <c:pt idx="451">
                  <c:v>452.0</c:v>
                </c:pt>
                <c:pt idx="452">
                  <c:v>453.0</c:v>
                </c:pt>
                <c:pt idx="453">
                  <c:v>454.0</c:v>
                </c:pt>
                <c:pt idx="454">
                  <c:v>455.0</c:v>
                </c:pt>
                <c:pt idx="455">
                  <c:v>456.0</c:v>
                </c:pt>
                <c:pt idx="456">
                  <c:v>457.0</c:v>
                </c:pt>
                <c:pt idx="457">
                  <c:v>458.0</c:v>
                </c:pt>
                <c:pt idx="458">
                  <c:v>459.0</c:v>
                </c:pt>
                <c:pt idx="459">
                  <c:v>460.0</c:v>
                </c:pt>
                <c:pt idx="460">
                  <c:v>461.0</c:v>
                </c:pt>
                <c:pt idx="461">
                  <c:v>462.0</c:v>
                </c:pt>
                <c:pt idx="462">
                  <c:v>463.0</c:v>
                </c:pt>
                <c:pt idx="463">
                  <c:v>464.0</c:v>
                </c:pt>
                <c:pt idx="464">
                  <c:v>465.0</c:v>
                </c:pt>
                <c:pt idx="465">
                  <c:v>466.0</c:v>
                </c:pt>
                <c:pt idx="466">
                  <c:v>467.0</c:v>
                </c:pt>
                <c:pt idx="467">
                  <c:v>468.0</c:v>
                </c:pt>
                <c:pt idx="468">
                  <c:v>469.0</c:v>
                </c:pt>
                <c:pt idx="469">
                  <c:v>470.0</c:v>
                </c:pt>
                <c:pt idx="470">
                  <c:v>471.0</c:v>
                </c:pt>
                <c:pt idx="471">
                  <c:v>472.0</c:v>
                </c:pt>
                <c:pt idx="472">
                  <c:v>473.0</c:v>
                </c:pt>
                <c:pt idx="473">
                  <c:v>474.0</c:v>
                </c:pt>
                <c:pt idx="474">
                  <c:v>475.0</c:v>
                </c:pt>
                <c:pt idx="475">
                  <c:v>476.0</c:v>
                </c:pt>
                <c:pt idx="476">
                  <c:v>477.0</c:v>
                </c:pt>
                <c:pt idx="477">
                  <c:v>478.0</c:v>
                </c:pt>
                <c:pt idx="478">
                  <c:v>479.0</c:v>
                </c:pt>
                <c:pt idx="479">
                  <c:v>480.0</c:v>
                </c:pt>
                <c:pt idx="480">
                  <c:v>481.0</c:v>
                </c:pt>
                <c:pt idx="481">
                  <c:v>482.0</c:v>
                </c:pt>
                <c:pt idx="482">
                  <c:v>483.0</c:v>
                </c:pt>
                <c:pt idx="483">
                  <c:v>484.0</c:v>
                </c:pt>
                <c:pt idx="484">
                  <c:v>485.0</c:v>
                </c:pt>
                <c:pt idx="485">
                  <c:v>486.0</c:v>
                </c:pt>
                <c:pt idx="486">
                  <c:v>487.0</c:v>
                </c:pt>
                <c:pt idx="487">
                  <c:v>488.0</c:v>
                </c:pt>
                <c:pt idx="488">
                  <c:v>489.0</c:v>
                </c:pt>
                <c:pt idx="489">
                  <c:v>490.0</c:v>
                </c:pt>
                <c:pt idx="490">
                  <c:v>491.0</c:v>
                </c:pt>
                <c:pt idx="491">
                  <c:v>492.0</c:v>
                </c:pt>
                <c:pt idx="492">
                  <c:v>493.0</c:v>
                </c:pt>
                <c:pt idx="493">
                  <c:v>494.0</c:v>
                </c:pt>
                <c:pt idx="494">
                  <c:v>495.0</c:v>
                </c:pt>
                <c:pt idx="495">
                  <c:v>496.0</c:v>
                </c:pt>
                <c:pt idx="496">
                  <c:v>497.0</c:v>
                </c:pt>
                <c:pt idx="497">
                  <c:v>498.0</c:v>
                </c:pt>
                <c:pt idx="498">
                  <c:v>499.0</c:v>
                </c:pt>
                <c:pt idx="499">
                  <c:v>500.0</c:v>
                </c:pt>
                <c:pt idx="500">
                  <c:v>501.0</c:v>
                </c:pt>
                <c:pt idx="501">
                  <c:v>502.0</c:v>
                </c:pt>
                <c:pt idx="502">
                  <c:v>503.0</c:v>
                </c:pt>
                <c:pt idx="503">
                  <c:v>504.0</c:v>
                </c:pt>
                <c:pt idx="504">
                  <c:v>505.0</c:v>
                </c:pt>
                <c:pt idx="505">
                  <c:v>506.0</c:v>
                </c:pt>
                <c:pt idx="506">
                  <c:v>507.0</c:v>
                </c:pt>
                <c:pt idx="507">
                  <c:v>508.0</c:v>
                </c:pt>
                <c:pt idx="508">
                  <c:v>509.0</c:v>
                </c:pt>
                <c:pt idx="509">
                  <c:v>510.0</c:v>
                </c:pt>
                <c:pt idx="510">
                  <c:v>511.0</c:v>
                </c:pt>
                <c:pt idx="511">
                  <c:v>512.0</c:v>
                </c:pt>
                <c:pt idx="512">
                  <c:v>513.0</c:v>
                </c:pt>
                <c:pt idx="513">
                  <c:v>514.0</c:v>
                </c:pt>
                <c:pt idx="514">
                  <c:v>515.0</c:v>
                </c:pt>
                <c:pt idx="515">
                  <c:v>516.0</c:v>
                </c:pt>
                <c:pt idx="516">
                  <c:v>517.0</c:v>
                </c:pt>
                <c:pt idx="517">
                  <c:v>518.0</c:v>
                </c:pt>
                <c:pt idx="518">
                  <c:v>519.0</c:v>
                </c:pt>
                <c:pt idx="519">
                  <c:v>520.0</c:v>
                </c:pt>
                <c:pt idx="520">
                  <c:v>521.0</c:v>
                </c:pt>
                <c:pt idx="521">
                  <c:v>522.0</c:v>
                </c:pt>
                <c:pt idx="522">
                  <c:v>523.0</c:v>
                </c:pt>
                <c:pt idx="523">
                  <c:v>524.0</c:v>
                </c:pt>
                <c:pt idx="524">
                  <c:v>525.0</c:v>
                </c:pt>
                <c:pt idx="525">
                  <c:v>526.0</c:v>
                </c:pt>
                <c:pt idx="526">
                  <c:v>527.0</c:v>
                </c:pt>
                <c:pt idx="527">
                  <c:v>528.0</c:v>
                </c:pt>
                <c:pt idx="528">
                  <c:v>529.0</c:v>
                </c:pt>
                <c:pt idx="529">
                  <c:v>530.0</c:v>
                </c:pt>
                <c:pt idx="530">
                  <c:v>531.0</c:v>
                </c:pt>
                <c:pt idx="531">
                  <c:v>532.0</c:v>
                </c:pt>
                <c:pt idx="532">
                  <c:v>533.0</c:v>
                </c:pt>
                <c:pt idx="533">
                  <c:v>534.0</c:v>
                </c:pt>
                <c:pt idx="534">
                  <c:v>535.0</c:v>
                </c:pt>
                <c:pt idx="535">
                  <c:v>536.0</c:v>
                </c:pt>
                <c:pt idx="536">
                  <c:v>537.0</c:v>
                </c:pt>
                <c:pt idx="537">
                  <c:v>538.0</c:v>
                </c:pt>
                <c:pt idx="538">
                  <c:v>539.0</c:v>
                </c:pt>
                <c:pt idx="539">
                  <c:v>540.0</c:v>
                </c:pt>
                <c:pt idx="540">
                  <c:v>541.0</c:v>
                </c:pt>
                <c:pt idx="541">
                  <c:v>542.0</c:v>
                </c:pt>
                <c:pt idx="542">
                  <c:v>543.0</c:v>
                </c:pt>
                <c:pt idx="543">
                  <c:v>544.0</c:v>
                </c:pt>
                <c:pt idx="544">
                  <c:v>545.0</c:v>
                </c:pt>
                <c:pt idx="545">
                  <c:v>546.0</c:v>
                </c:pt>
                <c:pt idx="546">
                  <c:v>547.0</c:v>
                </c:pt>
                <c:pt idx="547">
                  <c:v>548.0</c:v>
                </c:pt>
                <c:pt idx="548">
                  <c:v>549.0</c:v>
                </c:pt>
                <c:pt idx="549">
                  <c:v>550.0</c:v>
                </c:pt>
                <c:pt idx="550">
                  <c:v>551.0</c:v>
                </c:pt>
                <c:pt idx="551">
                  <c:v>552.0</c:v>
                </c:pt>
                <c:pt idx="552">
                  <c:v>553.0</c:v>
                </c:pt>
                <c:pt idx="553">
                  <c:v>554.0</c:v>
                </c:pt>
                <c:pt idx="554">
                  <c:v>555.0</c:v>
                </c:pt>
                <c:pt idx="555">
                  <c:v>556.0</c:v>
                </c:pt>
                <c:pt idx="556">
                  <c:v>557.0</c:v>
                </c:pt>
                <c:pt idx="557">
                  <c:v>558.0</c:v>
                </c:pt>
                <c:pt idx="558">
                  <c:v>559.0</c:v>
                </c:pt>
                <c:pt idx="559">
                  <c:v>560.0</c:v>
                </c:pt>
                <c:pt idx="560">
                  <c:v>561.0</c:v>
                </c:pt>
                <c:pt idx="561">
                  <c:v>562.0</c:v>
                </c:pt>
                <c:pt idx="562">
                  <c:v>563.0</c:v>
                </c:pt>
                <c:pt idx="563">
                  <c:v>564.0</c:v>
                </c:pt>
                <c:pt idx="564">
                  <c:v>565.0</c:v>
                </c:pt>
                <c:pt idx="565">
                  <c:v>566.0</c:v>
                </c:pt>
                <c:pt idx="566">
                  <c:v>567.0</c:v>
                </c:pt>
                <c:pt idx="567">
                  <c:v>568.0</c:v>
                </c:pt>
                <c:pt idx="568">
                  <c:v>569.0</c:v>
                </c:pt>
                <c:pt idx="569">
                  <c:v>570.0</c:v>
                </c:pt>
                <c:pt idx="570">
                  <c:v>571.0</c:v>
                </c:pt>
                <c:pt idx="571">
                  <c:v>572.0</c:v>
                </c:pt>
                <c:pt idx="572">
                  <c:v>573.0</c:v>
                </c:pt>
                <c:pt idx="573">
                  <c:v>574.0</c:v>
                </c:pt>
                <c:pt idx="574">
                  <c:v>575.0</c:v>
                </c:pt>
                <c:pt idx="575">
                  <c:v>576.0</c:v>
                </c:pt>
                <c:pt idx="576">
                  <c:v>577.0</c:v>
                </c:pt>
                <c:pt idx="577">
                  <c:v>578.0</c:v>
                </c:pt>
                <c:pt idx="578">
                  <c:v>579.0</c:v>
                </c:pt>
                <c:pt idx="579">
                  <c:v>580.0</c:v>
                </c:pt>
                <c:pt idx="580">
                  <c:v>581.0</c:v>
                </c:pt>
                <c:pt idx="581">
                  <c:v>582.0</c:v>
                </c:pt>
                <c:pt idx="582">
                  <c:v>583.0</c:v>
                </c:pt>
                <c:pt idx="583">
                  <c:v>584.0</c:v>
                </c:pt>
                <c:pt idx="584">
                  <c:v>585.0</c:v>
                </c:pt>
                <c:pt idx="585">
                  <c:v>586.0</c:v>
                </c:pt>
                <c:pt idx="586">
                  <c:v>587.0</c:v>
                </c:pt>
                <c:pt idx="587">
                  <c:v>588.0</c:v>
                </c:pt>
                <c:pt idx="588">
                  <c:v>589.0</c:v>
                </c:pt>
                <c:pt idx="589">
                  <c:v>590.0</c:v>
                </c:pt>
                <c:pt idx="590">
                  <c:v>591.0</c:v>
                </c:pt>
                <c:pt idx="591">
                  <c:v>592.0</c:v>
                </c:pt>
                <c:pt idx="592">
                  <c:v>593.0</c:v>
                </c:pt>
                <c:pt idx="593">
                  <c:v>594.0</c:v>
                </c:pt>
                <c:pt idx="594">
                  <c:v>595.0</c:v>
                </c:pt>
                <c:pt idx="595">
                  <c:v>596.0</c:v>
                </c:pt>
                <c:pt idx="596">
                  <c:v>597.0</c:v>
                </c:pt>
                <c:pt idx="597">
                  <c:v>598.0</c:v>
                </c:pt>
                <c:pt idx="598">
                  <c:v>599.0</c:v>
                </c:pt>
                <c:pt idx="599">
                  <c:v>600.0</c:v>
                </c:pt>
                <c:pt idx="600">
                  <c:v>601.0</c:v>
                </c:pt>
                <c:pt idx="601">
                  <c:v>602.0</c:v>
                </c:pt>
                <c:pt idx="602">
                  <c:v>603.0</c:v>
                </c:pt>
                <c:pt idx="603">
                  <c:v>604.0</c:v>
                </c:pt>
                <c:pt idx="604">
                  <c:v>605.0</c:v>
                </c:pt>
                <c:pt idx="605">
                  <c:v>606.0</c:v>
                </c:pt>
                <c:pt idx="606">
                  <c:v>607.0</c:v>
                </c:pt>
                <c:pt idx="607">
                  <c:v>608.0</c:v>
                </c:pt>
                <c:pt idx="608">
                  <c:v>609.0</c:v>
                </c:pt>
                <c:pt idx="609">
                  <c:v>610.0</c:v>
                </c:pt>
                <c:pt idx="610">
                  <c:v>611.0</c:v>
                </c:pt>
                <c:pt idx="611">
                  <c:v>612.0</c:v>
                </c:pt>
                <c:pt idx="612">
                  <c:v>613.0</c:v>
                </c:pt>
                <c:pt idx="613">
                  <c:v>614.0</c:v>
                </c:pt>
                <c:pt idx="614">
                  <c:v>615.0</c:v>
                </c:pt>
                <c:pt idx="615">
                  <c:v>616.0</c:v>
                </c:pt>
                <c:pt idx="616">
                  <c:v>617.0</c:v>
                </c:pt>
                <c:pt idx="617">
                  <c:v>618.0</c:v>
                </c:pt>
                <c:pt idx="618">
                  <c:v>619.0</c:v>
                </c:pt>
                <c:pt idx="619">
                  <c:v>620.0</c:v>
                </c:pt>
                <c:pt idx="620">
                  <c:v>621.0</c:v>
                </c:pt>
                <c:pt idx="621">
                  <c:v>622.0</c:v>
                </c:pt>
                <c:pt idx="622">
                  <c:v>623.0</c:v>
                </c:pt>
                <c:pt idx="623">
                  <c:v>624.0</c:v>
                </c:pt>
                <c:pt idx="624">
                  <c:v>625.0</c:v>
                </c:pt>
                <c:pt idx="625">
                  <c:v>626.0</c:v>
                </c:pt>
                <c:pt idx="626">
                  <c:v>627.0</c:v>
                </c:pt>
                <c:pt idx="627">
                  <c:v>628.0</c:v>
                </c:pt>
                <c:pt idx="628">
                  <c:v>629.0</c:v>
                </c:pt>
                <c:pt idx="629">
                  <c:v>630.0</c:v>
                </c:pt>
                <c:pt idx="630">
                  <c:v>631.0</c:v>
                </c:pt>
                <c:pt idx="631">
                  <c:v>632.0</c:v>
                </c:pt>
                <c:pt idx="632">
                  <c:v>633.0</c:v>
                </c:pt>
                <c:pt idx="633">
                  <c:v>634.0</c:v>
                </c:pt>
                <c:pt idx="634">
                  <c:v>635.0</c:v>
                </c:pt>
                <c:pt idx="635">
                  <c:v>636.0</c:v>
                </c:pt>
                <c:pt idx="636">
                  <c:v>637.0</c:v>
                </c:pt>
                <c:pt idx="637">
                  <c:v>638.0</c:v>
                </c:pt>
                <c:pt idx="638">
                  <c:v>639.0</c:v>
                </c:pt>
                <c:pt idx="639">
                  <c:v>640.0</c:v>
                </c:pt>
                <c:pt idx="640">
                  <c:v>641.0</c:v>
                </c:pt>
                <c:pt idx="641">
                  <c:v>642.0</c:v>
                </c:pt>
                <c:pt idx="642">
                  <c:v>643.0</c:v>
                </c:pt>
                <c:pt idx="643">
                  <c:v>644.0</c:v>
                </c:pt>
                <c:pt idx="644">
                  <c:v>645.0</c:v>
                </c:pt>
                <c:pt idx="645">
                  <c:v>646.0</c:v>
                </c:pt>
                <c:pt idx="646">
                  <c:v>647.0</c:v>
                </c:pt>
                <c:pt idx="647">
                  <c:v>648.0</c:v>
                </c:pt>
                <c:pt idx="648">
                  <c:v>649.0</c:v>
                </c:pt>
                <c:pt idx="649">
                  <c:v>650.0</c:v>
                </c:pt>
                <c:pt idx="650">
                  <c:v>651.0</c:v>
                </c:pt>
                <c:pt idx="651">
                  <c:v>652.0</c:v>
                </c:pt>
                <c:pt idx="652">
                  <c:v>653.0</c:v>
                </c:pt>
                <c:pt idx="653">
                  <c:v>654.0</c:v>
                </c:pt>
                <c:pt idx="654">
                  <c:v>655.0</c:v>
                </c:pt>
                <c:pt idx="655">
                  <c:v>656.0</c:v>
                </c:pt>
                <c:pt idx="656">
                  <c:v>657.0</c:v>
                </c:pt>
                <c:pt idx="657">
                  <c:v>658.0</c:v>
                </c:pt>
                <c:pt idx="658">
                  <c:v>659.0</c:v>
                </c:pt>
                <c:pt idx="659">
                  <c:v>660.0</c:v>
                </c:pt>
                <c:pt idx="660">
                  <c:v>661.0</c:v>
                </c:pt>
                <c:pt idx="661">
                  <c:v>662.0</c:v>
                </c:pt>
                <c:pt idx="662">
                  <c:v>663.0</c:v>
                </c:pt>
                <c:pt idx="663">
                  <c:v>664.0</c:v>
                </c:pt>
                <c:pt idx="664">
                  <c:v>665.0</c:v>
                </c:pt>
                <c:pt idx="665">
                  <c:v>666.0</c:v>
                </c:pt>
                <c:pt idx="666">
                  <c:v>667.0</c:v>
                </c:pt>
                <c:pt idx="667">
                  <c:v>668.0</c:v>
                </c:pt>
                <c:pt idx="668">
                  <c:v>669.0</c:v>
                </c:pt>
                <c:pt idx="669">
                  <c:v>670.0</c:v>
                </c:pt>
                <c:pt idx="670">
                  <c:v>671.0</c:v>
                </c:pt>
                <c:pt idx="671">
                  <c:v>672.0</c:v>
                </c:pt>
                <c:pt idx="672">
                  <c:v>673.0</c:v>
                </c:pt>
                <c:pt idx="673">
                  <c:v>674.0</c:v>
                </c:pt>
                <c:pt idx="674">
                  <c:v>675.0</c:v>
                </c:pt>
                <c:pt idx="675">
                  <c:v>676.0</c:v>
                </c:pt>
                <c:pt idx="676">
                  <c:v>677.0</c:v>
                </c:pt>
                <c:pt idx="677">
                  <c:v>678.0</c:v>
                </c:pt>
                <c:pt idx="678">
                  <c:v>679.0</c:v>
                </c:pt>
                <c:pt idx="679">
                  <c:v>680.0</c:v>
                </c:pt>
                <c:pt idx="680">
                  <c:v>681.0</c:v>
                </c:pt>
                <c:pt idx="681">
                  <c:v>682.0</c:v>
                </c:pt>
                <c:pt idx="682">
                  <c:v>683.0</c:v>
                </c:pt>
                <c:pt idx="683">
                  <c:v>684.0</c:v>
                </c:pt>
                <c:pt idx="684">
                  <c:v>685.0</c:v>
                </c:pt>
                <c:pt idx="685">
                  <c:v>686.0</c:v>
                </c:pt>
                <c:pt idx="686">
                  <c:v>687.0</c:v>
                </c:pt>
                <c:pt idx="687">
                  <c:v>688.0</c:v>
                </c:pt>
                <c:pt idx="688">
                  <c:v>689.0</c:v>
                </c:pt>
                <c:pt idx="689">
                  <c:v>690.0</c:v>
                </c:pt>
                <c:pt idx="690">
                  <c:v>691.0</c:v>
                </c:pt>
                <c:pt idx="691">
                  <c:v>692.0</c:v>
                </c:pt>
                <c:pt idx="692">
                  <c:v>693.0</c:v>
                </c:pt>
                <c:pt idx="693">
                  <c:v>694.0</c:v>
                </c:pt>
                <c:pt idx="694">
                  <c:v>695.0</c:v>
                </c:pt>
                <c:pt idx="695">
                  <c:v>696.0</c:v>
                </c:pt>
                <c:pt idx="696">
                  <c:v>697.0</c:v>
                </c:pt>
                <c:pt idx="697">
                  <c:v>698.0</c:v>
                </c:pt>
                <c:pt idx="698">
                  <c:v>699.0</c:v>
                </c:pt>
                <c:pt idx="699">
                  <c:v>700.0</c:v>
                </c:pt>
                <c:pt idx="700">
                  <c:v>701.0</c:v>
                </c:pt>
                <c:pt idx="701">
                  <c:v>702.0</c:v>
                </c:pt>
                <c:pt idx="702">
                  <c:v>703.0</c:v>
                </c:pt>
                <c:pt idx="703">
                  <c:v>704.0</c:v>
                </c:pt>
                <c:pt idx="704">
                  <c:v>705.0</c:v>
                </c:pt>
                <c:pt idx="705">
                  <c:v>706.0</c:v>
                </c:pt>
                <c:pt idx="706">
                  <c:v>707.0</c:v>
                </c:pt>
                <c:pt idx="707">
                  <c:v>708.0</c:v>
                </c:pt>
                <c:pt idx="708">
                  <c:v>709.0</c:v>
                </c:pt>
                <c:pt idx="709">
                  <c:v>710.0</c:v>
                </c:pt>
                <c:pt idx="710">
                  <c:v>711.0</c:v>
                </c:pt>
                <c:pt idx="711">
                  <c:v>712.0</c:v>
                </c:pt>
                <c:pt idx="712">
                  <c:v>713.0</c:v>
                </c:pt>
                <c:pt idx="713">
                  <c:v>714.0</c:v>
                </c:pt>
                <c:pt idx="714">
                  <c:v>715.0</c:v>
                </c:pt>
                <c:pt idx="715">
                  <c:v>716.0</c:v>
                </c:pt>
                <c:pt idx="716">
                  <c:v>717.0</c:v>
                </c:pt>
                <c:pt idx="717">
                  <c:v>718.0</c:v>
                </c:pt>
                <c:pt idx="718">
                  <c:v>719.0</c:v>
                </c:pt>
                <c:pt idx="719">
                  <c:v>720.0</c:v>
                </c:pt>
                <c:pt idx="720">
                  <c:v>721.0</c:v>
                </c:pt>
                <c:pt idx="721">
                  <c:v>722.0</c:v>
                </c:pt>
                <c:pt idx="722">
                  <c:v>723.0</c:v>
                </c:pt>
                <c:pt idx="723">
                  <c:v>724.0</c:v>
                </c:pt>
                <c:pt idx="724">
                  <c:v>725.0</c:v>
                </c:pt>
                <c:pt idx="725">
                  <c:v>726.0</c:v>
                </c:pt>
                <c:pt idx="726">
                  <c:v>727.0</c:v>
                </c:pt>
                <c:pt idx="727">
                  <c:v>728.0</c:v>
                </c:pt>
                <c:pt idx="728">
                  <c:v>729.0</c:v>
                </c:pt>
                <c:pt idx="729">
                  <c:v>730.0</c:v>
                </c:pt>
                <c:pt idx="730">
                  <c:v>731.0</c:v>
                </c:pt>
                <c:pt idx="731">
                  <c:v>732.0</c:v>
                </c:pt>
                <c:pt idx="732">
                  <c:v>733.0</c:v>
                </c:pt>
                <c:pt idx="733">
                  <c:v>734.0</c:v>
                </c:pt>
                <c:pt idx="734">
                  <c:v>735.0</c:v>
                </c:pt>
                <c:pt idx="735">
                  <c:v>736.0</c:v>
                </c:pt>
                <c:pt idx="736">
                  <c:v>737.0</c:v>
                </c:pt>
                <c:pt idx="737">
                  <c:v>738.0</c:v>
                </c:pt>
                <c:pt idx="738">
                  <c:v>739.0</c:v>
                </c:pt>
                <c:pt idx="739">
                  <c:v>740.0</c:v>
                </c:pt>
                <c:pt idx="740">
                  <c:v>741.0</c:v>
                </c:pt>
                <c:pt idx="741">
                  <c:v>742.0</c:v>
                </c:pt>
                <c:pt idx="742">
                  <c:v>743.0</c:v>
                </c:pt>
                <c:pt idx="743">
                  <c:v>744.0</c:v>
                </c:pt>
                <c:pt idx="744">
                  <c:v>745.0</c:v>
                </c:pt>
                <c:pt idx="745">
                  <c:v>746.0</c:v>
                </c:pt>
                <c:pt idx="746">
                  <c:v>747.0</c:v>
                </c:pt>
                <c:pt idx="747">
                  <c:v>748.0</c:v>
                </c:pt>
                <c:pt idx="748">
                  <c:v>749.0</c:v>
                </c:pt>
                <c:pt idx="749">
                  <c:v>750.0</c:v>
                </c:pt>
                <c:pt idx="750">
                  <c:v>751.0</c:v>
                </c:pt>
                <c:pt idx="751">
                  <c:v>752.0</c:v>
                </c:pt>
                <c:pt idx="752">
                  <c:v>753.0</c:v>
                </c:pt>
                <c:pt idx="753">
                  <c:v>754.0</c:v>
                </c:pt>
                <c:pt idx="754">
                  <c:v>755.0</c:v>
                </c:pt>
                <c:pt idx="755">
                  <c:v>756.0</c:v>
                </c:pt>
                <c:pt idx="756">
                  <c:v>757.0</c:v>
                </c:pt>
                <c:pt idx="757">
                  <c:v>758.0</c:v>
                </c:pt>
                <c:pt idx="758">
                  <c:v>759.0</c:v>
                </c:pt>
                <c:pt idx="759">
                  <c:v>760.0</c:v>
                </c:pt>
                <c:pt idx="760">
                  <c:v>761.0</c:v>
                </c:pt>
                <c:pt idx="761">
                  <c:v>762.0</c:v>
                </c:pt>
                <c:pt idx="762">
                  <c:v>763.0</c:v>
                </c:pt>
                <c:pt idx="763">
                  <c:v>764.0</c:v>
                </c:pt>
                <c:pt idx="764">
                  <c:v>765.0</c:v>
                </c:pt>
                <c:pt idx="765">
                  <c:v>766.0</c:v>
                </c:pt>
                <c:pt idx="766">
                  <c:v>767.0</c:v>
                </c:pt>
                <c:pt idx="767">
                  <c:v>768.0</c:v>
                </c:pt>
                <c:pt idx="768">
                  <c:v>769.0</c:v>
                </c:pt>
                <c:pt idx="769">
                  <c:v>770.0</c:v>
                </c:pt>
                <c:pt idx="770">
                  <c:v>771.0</c:v>
                </c:pt>
                <c:pt idx="771">
                  <c:v>772.0</c:v>
                </c:pt>
                <c:pt idx="772">
                  <c:v>773.0</c:v>
                </c:pt>
                <c:pt idx="773">
                  <c:v>774.0</c:v>
                </c:pt>
                <c:pt idx="774">
                  <c:v>775.0</c:v>
                </c:pt>
                <c:pt idx="775">
                  <c:v>776.0</c:v>
                </c:pt>
                <c:pt idx="776">
                  <c:v>777.0</c:v>
                </c:pt>
                <c:pt idx="777">
                  <c:v>778.0</c:v>
                </c:pt>
                <c:pt idx="778">
                  <c:v>779.0</c:v>
                </c:pt>
                <c:pt idx="779">
                  <c:v>780.0</c:v>
                </c:pt>
                <c:pt idx="780">
                  <c:v>781.0</c:v>
                </c:pt>
                <c:pt idx="781">
                  <c:v>782.0</c:v>
                </c:pt>
                <c:pt idx="782">
                  <c:v>783.0</c:v>
                </c:pt>
                <c:pt idx="783">
                  <c:v>784.0</c:v>
                </c:pt>
                <c:pt idx="784">
                  <c:v>785.0</c:v>
                </c:pt>
                <c:pt idx="785">
                  <c:v>786.0</c:v>
                </c:pt>
                <c:pt idx="786">
                  <c:v>787.0</c:v>
                </c:pt>
                <c:pt idx="787">
                  <c:v>788.0</c:v>
                </c:pt>
                <c:pt idx="788">
                  <c:v>789.0</c:v>
                </c:pt>
                <c:pt idx="789">
                  <c:v>790.0</c:v>
                </c:pt>
                <c:pt idx="790">
                  <c:v>791.0</c:v>
                </c:pt>
                <c:pt idx="791">
                  <c:v>792.0</c:v>
                </c:pt>
                <c:pt idx="792">
                  <c:v>793.0</c:v>
                </c:pt>
                <c:pt idx="793">
                  <c:v>794.0</c:v>
                </c:pt>
                <c:pt idx="794">
                  <c:v>795.0</c:v>
                </c:pt>
                <c:pt idx="795">
                  <c:v>796.0</c:v>
                </c:pt>
                <c:pt idx="796">
                  <c:v>797.0</c:v>
                </c:pt>
                <c:pt idx="797">
                  <c:v>798.0</c:v>
                </c:pt>
                <c:pt idx="798">
                  <c:v>799.0</c:v>
                </c:pt>
                <c:pt idx="799">
                  <c:v>800.0</c:v>
                </c:pt>
                <c:pt idx="800">
                  <c:v>801.0</c:v>
                </c:pt>
                <c:pt idx="801">
                  <c:v>802.0</c:v>
                </c:pt>
                <c:pt idx="802">
                  <c:v>803.0</c:v>
                </c:pt>
                <c:pt idx="803">
                  <c:v>804.0</c:v>
                </c:pt>
                <c:pt idx="804">
                  <c:v>805.0</c:v>
                </c:pt>
                <c:pt idx="805">
                  <c:v>806.0</c:v>
                </c:pt>
                <c:pt idx="806">
                  <c:v>807.0</c:v>
                </c:pt>
                <c:pt idx="807">
                  <c:v>808.0</c:v>
                </c:pt>
                <c:pt idx="808">
                  <c:v>809.0</c:v>
                </c:pt>
                <c:pt idx="809">
                  <c:v>810.0</c:v>
                </c:pt>
                <c:pt idx="810">
                  <c:v>811.0</c:v>
                </c:pt>
                <c:pt idx="811">
                  <c:v>812.0</c:v>
                </c:pt>
                <c:pt idx="812">
                  <c:v>813.0</c:v>
                </c:pt>
                <c:pt idx="813">
                  <c:v>814.0</c:v>
                </c:pt>
                <c:pt idx="814">
                  <c:v>815.0</c:v>
                </c:pt>
                <c:pt idx="815">
                  <c:v>816.0</c:v>
                </c:pt>
                <c:pt idx="816">
                  <c:v>817.0</c:v>
                </c:pt>
                <c:pt idx="817">
                  <c:v>818.0</c:v>
                </c:pt>
                <c:pt idx="818">
                  <c:v>819.0</c:v>
                </c:pt>
                <c:pt idx="819">
                  <c:v>820.0</c:v>
                </c:pt>
                <c:pt idx="820">
                  <c:v>821.0</c:v>
                </c:pt>
                <c:pt idx="821">
                  <c:v>822.0</c:v>
                </c:pt>
                <c:pt idx="822">
                  <c:v>823.0</c:v>
                </c:pt>
                <c:pt idx="823">
                  <c:v>824.0</c:v>
                </c:pt>
                <c:pt idx="824">
                  <c:v>825.0</c:v>
                </c:pt>
                <c:pt idx="825">
                  <c:v>826.0</c:v>
                </c:pt>
                <c:pt idx="826">
                  <c:v>827.0</c:v>
                </c:pt>
                <c:pt idx="827">
                  <c:v>828.0</c:v>
                </c:pt>
                <c:pt idx="828">
                  <c:v>829.0</c:v>
                </c:pt>
                <c:pt idx="829">
                  <c:v>830.0</c:v>
                </c:pt>
                <c:pt idx="830">
                  <c:v>831.0</c:v>
                </c:pt>
                <c:pt idx="831">
                  <c:v>832.0</c:v>
                </c:pt>
                <c:pt idx="832">
                  <c:v>833.0</c:v>
                </c:pt>
                <c:pt idx="833">
                  <c:v>834.0</c:v>
                </c:pt>
                <c:pt idx="834">
                  <c:v>835.0</c:v>
                </c:pt>
                <c:pt idx="835">
                  <c:v>836.0</c:v>
                </c:pt>
                <c:pt idx="836">
                  <c:v>837.0</c:v>
                </c:pt>
                <c:pt idx="837">
                  <c:v>838.0</c:v>
                </c:pt>
                <c:pt idx="838">
                  <c:v>839.0</c:v>
                </c:pt>
                <c:pt idx="839">
                  <c:v>840.0</c:v>
                </c:pt>
                <c:pt idx="840">
                  <c:v>841.0</c:v>
                </c:pt>
                <c:pt idx="841">
                  <c:v>842.0</c:v>
                </c:pt>
                <c:pt idx="842">
                  <c:v>843.0</c:v>
                </c:pt>
                <c:pt idx="843">
                  <c:v>844.0</c:v>
                </c:pt>
                <c:pt idx="844">
                  <c:v>845.0</c:v>
                </c:pt>
                <c:pt idx="845">
                  <c:v>846.0</c:v>
                </c:pt>
                <c:pt idx="846">
                  <c:v>847.0</c:v>
                </c:pt>
                <c:pt idx="847">
                  <c:v>848.0</c:v>
                </c:pt>
                <c:pt idx="848">
                  <c:v>849.0</c:v>
                </c:pt>
                <c:pt idx="849">
                  <c:v>850.0</c:v>
                </c:pt>
                <c:pt idx="850">
                  <c:v>851.0</c:v>
                </c:pt>
                <c:pt idx="851">
                  <c:v>852.0</c:v>
                </c:pt>
                <c:pt idx="852">
                  <c:v>853.0</c:v>
                </c:pt>
                <c:pt idx="853">
                  <c:v>854.0</c:v>
                </c:pt>
                <c:pt idx="854">
                  <c:v>855.0</c:v>
                </c:pt>
                <c:pt idx="855">
                  <c:v>856.0</c:v>
                </c:pt>
                <c:pt idx="856">
                  <c:v>857.0</c:v>
                </c:pt>
                <c:pt idx="857">
                  <c:v>858.0</c:v>
                </c:pt>
                <c:pt idx="858">
                  <c:v>859.0</c:v>
                </c:pt>
                <c:pt idx="859">
                  <c:v>860.0</c:v>
                </c:pt>
                <c:pt idx="860">
                  <c:v>861.0</c:v>
                </c:pt>
                <c:pt idx="861">
                  <c:v>862.0</c:v>
                </c:pt>
                <c:pt idx="862">
                  <c:v>863.0</c:v>
                </c:pt>
                <c:pt idx="863">
                  <c:v>864.0</c:v>
                </c:pt>
                <c:pt idx="864">
                  <c:v>865.0</c:v>
                </c:pt>
                <c:pt idx="865">
                  <c:v>866.0</c:v>
                </c:pt>
                <c:pt idx="866">
                  <c:v>867.0</c:v>
                </c:pt>
                <c:pt idx="867">
                  <c:v>868.0</c:v>
                </c:pt>
                <c:pt idx="868">
                  <c:v>869.0</c:v>
                </c:pt>
                <c:pt idx="869">
                  <c:v>870.0</c:v>
                </c:pt>
                <c:pt idx="870">
                  <c:v>871.0</c:v>
                </c:pt>
                <c:pt idx="871">
                  <c:v>872.0</c:v>
                </c:pt>
                <c:pt idx="872">
                  <c:v>873.0</c:v>
                </c:pt>
                <c:pt idx="873">
                  <c:v>874.0</c:v>
                </c:pt>
                <c:pt idx="874">
                  <c:v>875.0</c:v>
                </c:pt>
                <c:pt idx="875">
                  <c:v>876.0</c:v>
                </c:pt>
                <c:pt idx="876">
                  <c:v>877.0</c:v>
                </c:pt>
                <c:pt idx="877">
                  <c:v>878.0</c:v>
                </c:pt>
                <c:pt idx="878">
                  <c:v>879.0</c:v>
                </c:pt>
                <c:pt idx="879">
                  <c:v>880.0</c:v>
                </c:pt>
                <c:pt idx="880">
                  <c:v>881.0</c:v>
                </c:pt>
                <c:pt idx="881">
                  <c:v>882.0</c:v>
                </c:pt>
                <c:pt idx="882">
                  <c:v>883.0</c:v>
                </c:pt>
                <c:pt idx="883">
                  <c:v>884.0</c:v>
                </c:pt>
                <c:pt idx="884">
                  <c:v>885.0</c:v>
                </c:pt>
                <c:pt idx="885">
                  <c:v>886.0</c:v>
                </c:pt>
                <c:pt idx="886">
                  <c:v>887.0</c:v>
                </c:pt>
                <c:pt idx="887">
                  <c:v>888.0</c:v>
                </c:pt>
                <c:pt idx="888">
                  <c:v>889.0</c:v>
                </c:pt>
                <c:pt idx="889">
                  <c:v>890.0</c:v>
                </c:pt>
                <c:pt idx="890">
                  <c:v>891.0</c:v>
                </c:pt>
                <c:pt idx="891">
                  <c:v>892.0</c:v>
                </c:pt>
                <c:pt idx="892">
                  <c:v>893.0</c:v>
                </c:pt>
                <c:pt idx="893">
                  <c:v>894.0</c:v>
                </c:pt>
                <c:pt idx="894">
                  <c:v>895.0</c:v>
                </c:pt>
                <c:pt idx="895">
                  <c:v>896.0</c:v>
                </c:pt>
                <c:pt idx="896">
                  <c:v>897.0</c:v>
                </c:pt>
                <c:pt idx="897">
                  <c:v>898.0</c:v>
                </c:pt>
                <c:pt idx="898">
                  <c:v>899.0</c:v>
                </c:pt>
                <c:pt idx="899">
                  <c:v>900.0</c:v>
                </c:pt>
                <c:pt idx="900">
                  <c:v>901.0</c:v>
                </c:pt>
                <c:pt idx="901">
                  <c:v>902.0</c:v>
                </c:pt>
                <c:pt idx="902">
                  <c:v>903.0</c:v>
                </c:pt>
                <c:pt idx="903">
                  <c:v>904.0</c:v>
                </c:pt>
                <c:pt idx="904">
                  <c:v>905.0</c:v>
                </c:pt>
                <c:pt idx="905">
                  <c:v>906.0</c:v>
                </c:pt>
                <c:pt idx="906">
                  <c:v>907.0</c:v>
                </c:pt>
                <c:pt idx="907">
                  <c:v>908.0</c:v>
                </c:pt>
                <c:pt idx="908">
                  <c:v>909.0</c:v>
                </c:pt>
                <c:pt idx="909">
                  <c:v>910.0</c:v>
                </c:pt>
                <c:pt idx="910">
                  <c:v>911.0</c:v>
                </c:pt>
                <c:pt idx="911">
                  <c:v>912.0</c:v>
                </c:pt>
                <c:pt idx="912">
                  <c:v>913.0</c:v>
                </c:pt>
                <c:pt idx="913">
                  <c:v>914.0</c:v>
                </c:pt>
                <c:pt idx="914">
                  <c:v>915.0</c:v>
                </c:pt>
                <c:pt idx="915">
                  <c:v>916.0</c:v>
                </c:pt>
                <c:pt idx="916">
                  <c:v>917.0</c:v>
                </c:pt>
                <c:pt idx="917">
                  <c:v>918.0</c:v>
                </c:pt>
                <c:pt idx="918">
                  <c:v>919.0</c:v>
                </c:pt>
                <c:pt idx="919">
                  <c:v>920.0</c:v>
                </c:pt>
                <c:pt idx="920">
                  <c:v>921.0</c:v>
                </c:pt>
                <c:pt idx="921">
                  <c:v>922.0</c:v>
                </c:pt>
                <c:pt idx="922">
                  <c:v>923.0</c:v>
                </c:pt>
                <c:pt idx="923">
                  <c:v>924.0</c:v>
                </c:pt>
                <c:pt idx="924">
                  <c:v>925.0</c:v>
                </c:pt>
                <c:pt idx="925">
                  <c:v>926.0</c:v>
                </c:pt>
                <c:pt idx="926">
                  <c:v>927.0</c:v>
                </c:pt>
                <c:pt idx="927">
                  <c:v>928.0</c:v>
                </c:pt>
                <c:pt idx="928">
                  <c:v>929.0</c:v>
                </c:pt>
                <c:pt idx="929">
                  <c:v>930.0</c:v>
                </c:pt>
                <c:pt idx="930">
                  <c:v>931.0</c:v>
                </c:pt>
                <c:pt idx="931">
                  <c:v>932.0</c:v>
                </c:pt>
                <c:pt idx="932">
                  <c:v>933.0</c:v>
                </c:pt>
                <c:pt idx="933">
                  <c:v>934.0</c:v>
                </c:pt>
                <c:pt idx="934">
                  <c:v>935.0</c:v>
                </c:pt>
                <c:pt idx="935">
                  <c:v>936.0</c:v>
                </c:pt>
                <c:pt idx="936">
                  <c:v>937.0</c:v>
                </c:pt>
                <c:pt idx="937">
                  <c:v>938.0</c:v>
                </c:pt>
                <c:pt idx="938">
                  <c:v>939.0</c:v>
                </c:pt>
                <c:pt idx="939">
                  <c:v>940.0</c:v>
                </c:pt>
                <c:pt idx="940">
                  <c:v>941.0</c:v>
                </c:pt>
                <c:pt idx="941">
                  <c:v>942.0</c:v>
                </c:pt>
                <c:pt idx="942">
                  <c:v>943.0</c:v>
                </c:pt>
                <c:pt idx="943">
                  <c:v>944.0</c:v>
                </c:pt>
                <c:pt idx="944">
                  <c:v>945.0</c:v>
                </c:pt>
                <c:pt idx="945">
                  <c:v>946.0</c:v>
                </c:pt>
                <c:pt idx="946">
                  <c:v>947.0</c:v>
                </c:pt>
                <c:pt idx="947">
                  <c:v>948.0</c:v>
                </c:pt>
                <c:pt idx="948">
                  <c:v>949.0</c:v>
                </c:pt>
                <c:pt idx="949">
                  <c:v>950.0</c:v>
                </c:pt>
                <c:pt idx="950">
                  <c:v>951.0</c:v>
                </c:pt>
                <c:pt idx="951">
                  <c:v>952.0</c:v>
                </c:pt>
                <c:pt idx="952">
                  <c:v>953.0</c:v>
                </c:pt>
                <c:pt idx="953">
                  <c:v>954.0</c:v>
                </c:pt>
                <c:pt idx="954">
                  <c:v>955.0</c:v>
                </c:pt>
                <c:pt idx="955">
                  <c:v>956.0</c:v>
                </c:pt>
                <c:pt idx="956">
                  <c:v>957.0</c:v>
                </c:pt>
                <c:pt idx="957">
                  <c:v>958.0</c:v>
                </c:pt>
                <c:pt idx="958">
                  <c:v>959.0</c:v>
                </c:pt>
                <c:pt idx="959">
                  <c:v>960.0</c:v>
                </c:pt>
                <c:pt idx="960">
                  <c:v>961.0</c:v>
                </c:pt>
                <c:pt idx="961">
                  <c:v>962.0</c:v>
                </c:pt>
                <c:pt idx="962">
                  <c:v>963.0</c:v>
                </c:pt>
                <c:pt idx="963">
                  <c:v>964.0</c:v>
                </c:pt>
                <c:pt idx="964">
                  <c:v>965.0</c:v>
                </c:pt>
                <c:pt idx="965">
                  <c:v>966.0</c:v>
                </c:pt>
                <c:pt idx="966">
                  <c:v>967.0</c:v>
                </c:pt>
                <c:pt idx="967">
                  <c:v>968.0</c:v>
                </c:pt>
                <c:pt idx="968">
                  <c:v>969.0</c:v>
                </c:pt>
                <c:pt idx="969">
                  <c:v>970.0</c:v>
                </c:pt>
                <c:pt idx="970">
                  <c:v>971.0</c:v>
                </c:pt>
                <c:pt idx="971">
                  <c:v>972.0</c:v>
                </c:pt>
                <c:pt idx="972">
                  <c:v>973.0</c:v>
                </c:pt>
                <c:pt idx="973">
                  <c:v>974.0</c:v>
                </c:pt>
                <c:pt idx="974">
                  <c:v>975.0</c:v>
                </c:pt>
                <c:pt idx="975">
                  <c:v>976.0</c:v>
                </c:pt>
                <c:pt idx="976">
                  <c:v>977.0</c:v>
                </c:pt>
                <c:pt idx="977">
                  <c:v>978.0</c:v>
                </c:pt>
                <c:pt idx="978">
                  <c:v>979.0</c:v>
                </c:pt>
                <c:pt idx="979">
                  <c:v>980.0</c:v>
                </c:pt>
                <c:pt idx="980">
                  <c:v>981.0</c:v>
                </c:pt>
                <c:pt idx="981">
                  <c:v>982.0</c:v>
                </c:pt>
                <c:pt idx="982">
                  <c:v>983.0</c:v>
                </c:pt>
                <c:pt idx="983">
                  <c:v>984.0</c:v>
                </c:pt>
                <c:pt idx="984">
                  <c:v>985.0</c:v>
                </c:pt>
                <c:pt idx="985">
                  <c:v>986.0</c:v>
                </c:pt>
                <c:pt idx="986">
                  <c:v>987.0</c:v>
                </c:pt>
                <c:pt idx="987">
                  <c:v>988.0</c:v>
                </c:pt>
                <c:pt idx="988">
                  <c:v>989.0</c:v>
                </c:pt>
                <c:pt idx="989">
                  <c:v>990.0</c:v>
                </c:pt>
                <c:pt idx="990">
                  <c:v>991.0</c:v>
                </c:pt>
                <c:pt idx="991">
                  <c:v>992.0</c:v>
                </c:pt>
                <c:pt idx="992">
                  <c:v>993.0</c:v>
                </c:pt>
                <c:pt idx="993">
                  <c:v>994.0</c:v>
                </c:pt>
                <c:pt idx="994">
                  <c:v>995.0</c:v>
                </c:pt>
                <c:pt idx="995">
                  <c:v>996.0</c:v>
                </c:pt>
                <c:pt idx="996">
                  <c:v>997.0</c:v>
                </c:pt>
                <c:pt idx="997">
                  <c:v>998.0</c:v>
                </c:pt>
                <c:pt idx="998">
                  <c:v>999.0</c:v>
                </c:pt>
                <c:pt idx="999">
                  <c:v>1000.0</c:v>
                </c:pt>
                <c:pt idx="1000">
                  <c:v>1001.0</c:v>
                </c:pt>
                <c:pt idx="1001">
                  <c:v>1002.0</c:v>
                </c:pt>
                <c:pt idx="1002">
                  <c:v>1003.0</c:v>
                </c:pt>
                <c:pt idx="1003">
                  <c:v>1004.0</c:v>
                </c:pt>
                <c:pt idx="1004">
                  <c:v>1005.0</c:v>
                </c:pt>
                <c:pt idx="1005">
                  <c:v>1006.0</c:v>
                </c:pt>
                <c:pt idx="1006">
                  <c:v>1007.0</c:v>
                </c:pt>
                <c:pt idx="1007">
                  <c:v>1008.0</c:v>
                </c:pt>
                <c:pt idx="1008">
                  <c:v>1009.0</c:v>
                </c:pt>
                <c:pt idx="1009">
                  <c:v>1010.0</c:v>
                </c:pt>
                <c:pt idx="1010">
                  <c:v>1011.0</c:v>
                </c:pt>
                <c:pt idx="1011">
                  <c:v>1012.0</c:v>
                </c:pt>
                <c:pt idx="1012">
                  <c:v>1013.0</c:v>
                </c:pt>
                <c:pt idx="1013">
                  <c:v>1014.0</c:v>
                </c:pt>
                <c:pt idx="1014">
                  <c:v>1015.0</c:v>
                </c:pt>
                <c:pt idx="1015">
                  <c:v>1016.0</c:v>
                </c:pt>
                <c:pt idx="1016">
                  <c:v>1017.0</c:v>
                </c:pt>
                <c:pt idx="1017">
                  <c:v>1018.0</c:v>
                </c:pt>
                <c:pt idx="1018">
                  <c:v>1019.0</c:v>
                </c:pt>
                <c:pt idx="1019">
                  <c:v>1020.0</c:v>
                </c:pt>
                <c:pt idx="1020">
                  <c:v>1021.0</c:v>
                </c:pt>
                <c:pt idx="1021">
                  <c:v>1022.0</c:v>
                </c:pt>
                <c:pt idx="1022">
                  <c:v>1023.0</c:v>
                </c:pt>
                <c:pt idx="1023">
                  <c:v>1024.0</c:v>
                </c:pt>
                <c:pt idx="1024">
                  <c:v>1025.0</c:v>
                </c:pt>
                <c:pt idx="1025">
                  <c:v>1026.0</c:v>
                </c:pt>
                <c:pt idx="1026">
                  <c:v>1027.0</c:v>
                </c:pt>
                <c:pt idx="1027">
                  <c:v>1028.0</c:v>
                </c:pt>
                <c:pt idx="1028">
                  <c:v>1029.0</c:v>
                </c:pt>
                <c:pt idx="1029">
                  <c:v>1030.0</c:v>
                </c:pt>
                <c:pt idx="1030">
                  <c:v>1031.0</c:v>
                </c:pt>
                <c:pt idx="1031">
                  <c:v>1032.0</c:v>
                </c:pt>
                <c:pt idx="1032">
                  <c:v>1033.0</c:v>
                </c:pt>
                <c:pt idx="1033">
                  <c:v>1034.0</c:v>
                </c:pt>
                <c:pt idx="1034">
                  <c:v>1035.0</c:v>
                </c:pt>
                <c:pt idx="1035">
                  <c:v>1036.0</c:v>
                </c:pt>
                <c:pt idx="1036">
                  <c:v>1037.0</c:v>
                </c:pt>
                <c:pt idx="1037">
                  <c:v>1038.0</c:v>
                </c:pt>
                <c:pt idx="1038">
                  <c:v>1039.0</c:v>
                </c:pt>
                <c:pt idx="1039">
                  <c:v>1040.0</c:v>
                </c:pt>
                <c:pt idx="1040">
                  <c:v>1041.0</c:v>
                </c:pt>
                <c:pt idx="1041">
                  <c:v>1042.0</c:v>
                </c:pt>
                <c:pt idx="1042">
                  <c:v>1043.0</c:v>
                </c:pt>
                <c:pt idx="1043">
                  <c:v>1044.0</c:v>
                </c:pt>
                <c:pt idx="1044">
                  <c:v>1045.0</c:v>
                </c:pt>
                <c:pt idx="1045">
                  <c:v>1046.0</c:v>
                </c:pt>
                <c:pt idx="1046">
                  <c:v>1047.0</c:v>
                </c:pt>
                <c:pt idx="1047">
                  <c:v>1048.0</c:v>
                </c:pt>
                <c:pt idx="1048">
                  <c:v>1049.0</c:v>
                </c:pt>
                <c:pt idx="1049">
                  <c:v>1050.0</c:v>
                </c:pt>
                <c:pt idx="1050">
                  <c:v>1051.0</c:v>
                </c:pt>
                <c:pt idx="1051">
                  <c:v>1052.0</c:v>
                </c:pt>
                <c:pt idx="1052">
                  <c:v>1053.0</c:v>
                </c:pt>
                <c:pt idx="1053">
                  <c:v>1054.0</c:v>
                </c:pt>
                <c:pt idx="1054">
                  <c:v>1055.0</c:v>
                </c:pt>
                <c:pt idx="1055">
                  <c:v>1056.0</c:v>
                </c:pt>
                <c:pt idx="1056">
                  <c:v>1057.0</c:v>
                </c:pt>
                <c:pt idx="1057">
                  <c:v>1058.0</c:v>
                </c:pt>
                <c:pt idx="1058">
                  <c:v>1059.0</c:v>
                </c:pt>
                <c:pt idx="1059">
                  <c:v>1060.0</c:v>
                </c:pt>
                <c:pt idx="1060">
                  <c:v>1061.0</c:v>
                </c:pt>
                <c:pt idx="1061">
                  <c:v>1062.0</c:v>
                </c:pt>
                <c:pt idx="1062">
                  <c:v>1063.0</c:v>
                </c:pt>
                <c:pt idx="1063">
                  <c:v>1064.0</c:v>
                </c:pt>
                <c:pt idx="1064">
                  <c:v>1065.0</c:v>
                </c:pt>
                <c:pt idx="1065">
                  <c:v>1066.0</c:v>
                </c:pt>
                <c:pt idx="1066">
                  <c:v>1067.0</c:v>
                </c:pt>
                <c:pt idx="1067">
                  <c:v>1068.0</c:v>
                </c:pt>
                <c:pt idx="1068">
                  <c:v>1069.0</c:v>
                </c:pt>
                <c:pt idx="1069">
                  <c:v>1070.0</c:v>
                </c:pt>
                <c:pt idx="1070">
                  <c:v>1071.0</c:v>
                </c:pt>
                <c:pt idx="1071">
                  <c:v>1072.0</c:v>
                </c:pt>
                <c:pt idx="1072">
                  <c:v>1073.0</c:v>
                </c:pt>
                <c:pt idx="1073">
                  <c:v>1074.0</c:v>
                </c:pt>
                <c:pt idx="1074">
                  <c:v>1075.0</c:v>
                </c:pt>
                <c:pt idx="1075">
                  <c:v>1076.0</c:v>
                </c:pt>
                <c:pt idx="1076">
                  <c:v>1077.0</c:v>
                </c:pt>
                <c:pt idx="1077">
                  <c:v>1078.0</c:v>
                </c:pt>
                <c:pt idx="1078">
                  <c:v>1079.0</c:v>
                </c:pt>
                <c:pt idx="1079">
                  <c:v>1080.0</c:v>
                </c:pt>
                <c:pt idx="1080">
                  <c:v>1081.0</c:v>
                </c:pt>
                <c:pt idx="1081">
                  <c:v>1082.0</c:v>
                </c:pt>
                <c:pt idx="1082">
                  <c:v>1083.0</c:v>
                </c:pt>
                <c:pt idx="1083">
                  <c:v>1084.0</c:v>
                </c:pt>
                <c:pt idx="1084">
                  <c:v>1085.0</c:v>
                </c:pt>
                <c:pt idx="1085">
                  <c:v>1086.0</c:v>
                </c:pt>
                <c:pt idx="1086">
                  <c:v>1087.0</c:v>
                </c:pt>
                <c:pt idx="1087">
                  <c:v>1088.0</c:v>
                </c:pt>
                <c:pt idx="1088">
                  <c:v>1089.0</c:v>
                </c:pt>
                <c:pt idx="1089">
                  <c:v>1090.0</c:v>
                </c:pt>
                <c:pt idx="1090">
                  <c:v>1091.0</c:v>
                </c:pt>
                <c:pt idx="1091">
                  <c:v>1092.0</c:v>
                </c:pt>
                <c:pt idx="1092">
                  <c:v>1093.0</c:v>
                </c:pt>
                <c:pt idx="1093">
                  <c:v>1094.0</c:v>
                </c:pt>
                <c:pt idx="1094">
                  <c:v>1095.0</c:v>
                </c:pt>
                <c:pt idx="1095">
                  <c:v>1096.0</c:v>
                </c:pt>
                <c:pt idx="1096">
                  <c:v>1097.0</c:v>
                </c:pt>
                <c:pt idx="1097">
                  <c:v>1098.0</c:v>
                </c:pt>
                <c:pt idx="1098">
                  <c:v>1099.0</c:v>
                </c:pt>
                <c:pt idx="1099">
                  <c:v>1100.0</c:v>
                </c:pt>
                <c:pt idx="1100">
                  <c:v>1101.0</c:v>
                </c:pt>
                <c:pt idx="1101">
                  <c:v>1102.0</c:v>
                </c:pt>
                <c:pt idx="1102">
                  <c:v>1103.0</c:v>
                </c:pt>
                <c:pt idx="1103">
                  <c:v>1104.0</c:v>
                </c:pt>
                <c:pt idx="1104">
                  <c:v>1105.0</c:v>
                </c:pt>
                <c:pt idx="1105">
                  <c:v>1106.0</c:v>
                </c:pt>
                <c:pt idx="1106">
                  <c:v>1107.0</c:v>
                </c:pt>
                <c:pt idx="1107">
                  <c:v>1108.0</c:v>
                </c:pt>
                <c:pt idx="1108">
                  <c:v>1109.0</c:v>
                </c:pt>
                <c:pt idx="1109">
                  <c:v>1110.0</c:v>
                </c:pt>
                <c:pt idx="1110">
                  <c:v>1111.0</c:v>
                </c:pt>
                <c:pt idx="1111">
                  <c:v>1112.0</c:v>
                </c:pt>
                <c:pt idx="1112">
                  <c:v>1113.0</c:v>
                </c:pt>
                <c:pt idx="1113">
                  <c:v>1114.0</c:v>
                </c:pt>
                <c:pt idx="1114">
                  <c:v>1115.0</c:v>
                </c:pt>
                <c:pt idx="1115">
                  <c:v>1116.0</c:v>
                </c:pt>
                <c:pt idx="1116">
                  <c:v>1117.0</c:v>
                </c:pt>
                <c:pt idx="1117">
                  <c:v>1118.0</c:v>
                </c:pt>
                <c:pt idx="1118">
                  <c:v>1119.0</c:v>
                </c:pt>
                <c:pt idx="1119">
                  <c:v>1120.0</c:v>
                </c:pt>
                <c:pt idx="1120">
                  <c:v>1121.0</c:v>
                </c:pt>
                <c:pt idx="1121">
                  <c:v>1122.0</c:v>
                </c:pt>
                <c:pt idx="1122">
                  <c:v>1123.0</c:v>
                </c:pt>
                <c:pt idx="1123">
                  <c:v>1124.0</c:v>
                </c:pt>
                <c:pt idx="1124">
                  <c:v>1125.0</c:v>
                </c:pt>
                <c:pt idx="1125">
                  <c:v>1126.0</c:v>
                </c:pt>
                <c:pt idx="1126">
                  <c:v>1127.0</c:v>
                </c:pt>
                <c:pt idx="1127">
                  <c:v>1128.0</c:v>
                </c:pt>
                <c:pt idx="1128">
                  <c:v>1129.0</c:v>
                </c:pt>
                <c:pt idx="1129">
                  <c:v>1130.0</c:v>
                </c:pt>
                <c:pt idx="1130">
                  <c:v>1131.0</c:v>
                </c:pt>
                <c:pt idx="1131">
                  <c:v>1132.0</c:v>
                </c:pt>
                <c:pt idx="1132">
                  <c:v>1133.0</c:v>
                </c:pt>
                <c:pt idx="1133">
                  <c:v>1134.0</c:v>
                </c:pt>
                <c:pt idx="1134">
                  <c:v>1135.0</c:v>
                </c:pt>
                <c:pt idx="1135">
                  <c:v>1136.0</c:v>
                </c:pt>
                <c:pt idx="1136">
                  <c:v>1137.0</c:v>
                </c:pt>
                <c:pt idx="1137">
                  <c:v>1138.0</c:v>
                </c:pt>
                <c:pt idx="1138">
                  <c:v>1139.0</c:v>
                </c:pt>
                <c:pt idx="1139">
                  <c:v>1140.0</c:v>
                </c:pt>
                <c:pt idx="1140">
                  <c:v>1141.0</c:v>
                </c:pt>
                <c:pt idx="1141">
                  <c:v>1142.0</c:v>
                </c:pt>
                <c:pt idx="1142">
                  <c:v>1143.0</c:v>
                </c:pt>
                <c:pt idx="1143">
                  <c:v>1144.0</c:v>
                </c:pt>
                <c:pt idx="1144">
                  <c:v>1145.0</c:v>
                </c:pt>
                <c:pt idx="1145">
                  <c:v>1146.0</c:v>
                </c:pt>
                <c:pt idx="1146">
                  <c:v>1147.0</c:v>
                </c:pt>
                <c:pt idx="1147">
                  <c:v>1148.0</c:v>
                </c:pt>
                <c:pt idx="1148">
                  <c:v>1149.0</c:v>
                </c:pt>
                <c:pt idx="1149">
                  <c:v>1150.0</c:v>
                </c:pt>
                <c:pt idx="1150">
                  <c:v>1151.0</c:v>
                </c:pt>
                <c:pt idx="1151">
                  <c:v>1152.0</c:v>
                </c:pt>
                <c:pt idx="1152">
                  <c:v>1153.0</c:v>
                </c:pt>
                <c:pt idx="1153">
                  <c:v>1154.0</c:v>
                </c:pt>
                <c:pt idx="1154">
                  <c:v>1155.0</c:v>
                </c:pt>
                <c:pt idx="1155">
                  <c:v>1156.0</c:v>
                </c:pt>
                <c:pt idx="1156">
                  <c:v>1157.0</c:v>
                </c:pt>
                <c:pt idx="1157">
                  <c:v>1158.0</c:v>
                </c:pt>
                <c:pt idx="1158">
                  <c:v>1159.0</c:v>
                </c:pt>
                <c:pt idx="1159">
                  <c:v>1160.0</c:v>
                </c:pt>
                <c:pt idx="1160">
                  <c:v>1161.0</c:v>
                </c:pt>
                <c:pt idx="1161">
                  <c:v>1162.0</c:v>
                </c:pt>
                <c:pt idx="1162">
                  <c:v>1163.0</c:v>
                </c:pt>
                <c:pt idx="1163">
                  <c:v>1164.0</c:v>
                </c:pt>
                <c:pt idx="1164">
                  <c:v>1165.0</c:v>
                </c:pt>
                <c:pt idx="1165">
                  <c:v>1166.0</c:v>
                </c:pt>
                <c:pt idx="1166">
                  <c:v>1167.0</c:v>
                </c:pt>
                <c:pt idx="1167">
                  <c:v>1168.0</c:v>
                </c:pt>
                <c:pt idx="1168">
                  <c:v>1169.0</c:v>
                </c:pt>
                <c:pt idx="1169">
                  <c:v>1170.0</c:v>
                </c:pt>
                <c:pt idx="1170">
                  <c:v>1171.0</c:v>
                </c:pt>
                <c:pt idx="1171">
                  <c:v>1172.0</c:v>
                </c:pt>
                <c:pt idx="1172">
                  <c:v>1173.0</c:v>
                </c:pt>
                <c:pt idx="1173">
                  <c:v>1174.0</c:v>
                </c:pt>
                <c:pt idx="1174">
                  <c:v>1175.0</c:v>
                </c:pt>
                <c:pt idx="1175">
                  <c:v>1176.0</c:v>
                </c:pt>
                <c:pt idx="1176">
                  <c:v>1177.0</c:v>
                </c:pt>
                <c:pt idx="1177">
                  <c:v>1178.0</c:v>
                </c:pt>
                <c:pt idx="1178">
                  <c:v>1179.0</c:v>
                </c:pt>
                <c:pt idx="1179">
                  <c:v>1180.0</c:v>
                </c:pt>
                <c:pt idx="1180">
                  <c:v>1181.0</c:v>
                </c:pt>
                <c:pt idx="1181">
                  <c:v>1182.0</c:v>
                </c:pt>
                <c:pt idx="1182">
                  <c:v>1183.0</c:v>
                </c:pt>
                <c:pt idx="1183">
                  <c:v>1184.0</c:v>
                </c:pt>
                <c:pt idx="1184">
                  <c:v>1185.0</c:v>
                </c:pt>
                <c:pt idx="1185">
                  <c:v>1186.0</c:v>
                </c:pt>
                <c:pt idx="1186">
                  <c:v>1187.0</c:v>
                </c:pt>
                <c:pt idx="1187">
                  <c:v>1188.0</c:v>
                </c:pt>
                <c:pt idx="1188">
                  <c:v>1189.0</c:v>
                </c:pt>
                <c:pt idx="1189">
                  <c:v>1190.0</c:v>
                </c:pt>
                <c:pt idx="1190">
                  <c:v>1191.0</c:v>
                </c:pt>
                <c:pt idx="1191">
                  <c:v>1192.0</c:v>
                </c:pt>
                <c:pt idx="1192">
                  <c:v>1193.0</c:v>
                </c:pt>
                <c:pt idx="1193">
                  <c:v>1194.0</c:v>
                </c:pt>
                <c:pt idx="1194">
                  <c:v>1195.0</c:v>
                </c:pt>
                <c:pt idx="1195">
                  <c:v>1196.0</c:v>
                </c:pt>
                <c:pt idx="1196">
                  <c:v>1197.0</c:v>
                </c:pt>
                <c:pt idx="1197">
                  <c:v>1198.0</c:v>
                </c:pt>
                <c:pt idx="1198">
                  <c:v>1199.0</c:v>
                </c:pt>
                <c:pt idx="1199">
                  <c:v>1200.0</c:v>
                </c:pt>
                <c:pt idx="1200">
                  <c:v>1201.0</c:v>
                </c:pt>
                <c:pt idx="1201">
                  <c:v>1202.0</c:v>
                </c:pt>
                <c:pt idx="1202">
                  <c:v>1203.0</c:v>
                </c:pt>
                <c:pt idx="1203">
                  <c:v>1204.0</c:v>
                </c:pt>
                <c:pt idx="1204">
                  <c:v>1205.0</c:v>
                </c:pt>
                <c:pt idx="1205">
                  <c:v>1206.0</c:v>
                </c:pt>
                <c:pt idx="1206">
                  <c:v>1207.0</c:v>
                </c:pt>
                <c:pt idx="1207">
                  <c:v>1208.0</c:v>
                </c:pt>
                <c:pt idx="1208">
                  <c:v>1209.0</c:v>
                </c:pt>
                <c:pt idx="1209">
                  <c:v>1210.0</c:v>
                </c:pt>
                <c:pt idx="1210">
                  <c:v>1211.0</c:v>
                </c:pt>
                <c:pt idx="1211">
                  <c:v>1212.0</c:v>
                </c:pt>
                <c:pt idx="1212">
                  <c:v>1213.0</c:v>
                </c:pt>
                <c:pt idx="1213">
                  <c:v>1214.0</c:v>
                </c:pt>
                <c:pt idx="1214">
                  <c:v>1215.0</c:v>
                </c:pt>
                <c:pt idx="1215">
                  <c:v>1216.0</c:v>
                </c:pt>
                <c:pt idx="1216">
                  <c:v>1217.0</c:v>
                </c:pt>
                <c:pt idx="1217">
                  <c:v>1218.0</c:v>
                </c:pt>
                <c:pt idx="1218">
                  <c:v>1219.0</c:v>
                </c:pt>
                <c:pt idx="1219">
                  <c:v>1220.0</c:v>
                </c:pt>
                <c:pt idx="1220">
                  <c:v>1221.0</c:v>
                </c:pt>
                <c:pt idx="1221">
                  <c:v>1222.0</c:v>
                </c:pt>
                <c:pt idx="1222">
                  <c:v>1223.0</c:v>
                </c:pt>
                <c:pt idx="1223">
                  <c:v>1224.0</c:v>
                </c:pt>
                <c:pt idx="1224">
                  <c:v>1225.0</c:v>
                </c:pt>
                <c:pt idx="1225">
                  <c:v>1226.0</c:v>
                </c:pt>
                <c:pt idx="1226">
                  <c:v>1227.0</c:v>
                </c:pt>
                <c:pt idx="1227">
                  <c:v>1228.0</c:v>
                </c:pt>
                <c:pt idx="1228">
                  <c:v>1229.0</c:v>
                </c:pt>
                <c:pt idx="1229">
                  <c:v>1230.0</c:v>
                </c:pt>
                <c:pt idx="1230">
                  <c:v>1231.0</c:v>
                </c:pt>
                <c:pt idx="1231">
                  <c:v>1232.0</c:v>
                </c:pt>
                <c:pt idx="1232">
                  <c:v>1233.0</c:v>
                </c:pt>
                <c:pt idx="1233">
                  <c:v>1234.0</c:v>
                </c:pt>
                <c:pt idx="1234">
                  <c:v>1235.0</c:v>
                </c:pt>
                <c:pt idx="1235">
                  <c:v>1236.0</c:v>
                </c:pt>
                <c:pt idx="1236">
                  <c:v>1237.0</c:v>
                </c:pt>
                <c:pt idx="1237">
                  <c:v>1238.0</c:v>
                </c:pt>
                <c:pt idx="1238">
                  <c:v>1239.0</c:v>
                </c:pt>
                <c:pt idx="1239">
                  <c:v>1240.0</c:v>
                </c:pt>
                <c:pt idx="1240">
                  <c:v>1241.0</c:v>
                </c:pt>
                <c:pt idx="1241">
                  <c:v>1242.0</c:v>
                </c:pt>
                <c:pt idx="1242">
                  <c:v>1243.0</c:v>
                </c:pt>
                <c:pt idx="1243">
                  <c:v>1244.0</c:v>
                </c:pt>
                <c:pt idx="1244">
                  <c:v>1245.0</c:v>
                </c:pt>
                <c:pt idx="1245">
                  <c:v>1246.0</c:v>
                </c:pt>
                <c:pt idx="1246">
                  <c:v>1247.0</c:v>
                </c:pt>
                <c:pt idx="1247">
                  <c:v>1248.0</c:v>
                </c:pt>
                <c:pt idx="1248">
                  <c:v>1249.0</c:v>
                </c:pt>
                <c:pt idx="1249">
                  <c:v>1250.0</c:v>
                </c:pt>
                <c:pt idx="1250">
                  <c:v>1251.0</c:v>
                </c:pt>
                <c:pt idx="1251">
                  <c:v>1252.0</c:v>
                </c:pt>
                <c:pt idx="1252">
                  <c:v>1253.0</c:v>
                </c:pt>
                <c:pt idx="1253">
                  <c:v>1254.0</c:v>
                </c:pt>
                <c:pt idx="1254">
                  <c:v>1255.0</c:v>
                </c:pt>
                <c:pt idx="1255">
                  <c:v>1256.0</c:v>
                </c:pt>
                <c:pt idx="1256">
                  <c:v>1257.0</c:v>
                </c:pt>
                <c:pt idx="1257">
                  <c:v>1258.0</c:v>
                </c:pt>
                <c:pt idx="1258">
                  <c:v>1259.0</c:v>
                </c:pt>
                <c:pt idx="1259">
                  <c:v>1260.0</c:v>
                </c:pt>
                <c:pt idx="1260">
                  <c:v>1261.0</c:v>
                </c:pt>
                <c:pt idx="1261">
                  <c:v>1262.0</c:v>
                </c:pt>
                <c:pt idx="1262">
                  <c:v>1263.0</c:v>
                </c:pt>
                <c:pt idx="1263">
                  <c:v>1264.0</c:v>
                </c:pt>
                <c:pt idx="1264">
                  <c:v>1265.0</c:v>
                </c:pt>
                <c:pt idx="1265">
                  <c:v>1266.0</c:v>
                </c:pt>
                <c:pt idx="1266">
                  <c:v>1267.0</c:v>
                </c:pt>
                <c:pt idx="1267">
                  <c:v>1268.0</c:v>
                </c:pt>
                <c:pt idx="1268">
                  <c:v>1269.0</c:v>
                </c:pt>
                <c:pt idx="1269">
                  <c:v>1270.0</c:v>
                </c:pt>
                <c:pt idx="1270">
                  <c:v>1271.0</c:v>
                </c:pt>
                <c:pt idx="1271">
                  <c:v>1272.0</c:v>
                </c:pt>
                <c:pt idx="1272">
                  <c:v>1273.0</c:v>
                </c:pt>
                <c:pt idx="1273">
                  <c:v>1274.0</c:v>
                </c:pt>
                <c:pt idx="1274">
                  <c:v>1275.0</c:v>
                </c:pt>
                <c:pt idx="1275">
                  <c:v>1276.0</c:v>
                </c:pt>
                <c:pt idx="1276">
                  <c:v>1277.0</c:v>
                </c:pt>
                <c:pt idx="1277">
                  <c:v>1278.0</c:v>
                </c:pt>
                <c:pt idx="1278">
                  <c:v>1279.0</c:v>
                </c:pt>
                <c:pt idx="1279">
                  <c:v>1280.0</c:v>
                </c:pt>
                <c:pt idx="1280">
                  <c:v>1281.0</c:v>
                </c:pt>
                <c:pt idx="1281">
                  <c:v>1282.0</c:v>
                </c:pt>
                <c:pt idx="1282">
                  <c:v>1283.0</c:v>
                </c:pt>
                <c:pt idx="1283">
                  <c:v>1284.0</c:v>
                </c:pt>
                <c:pt idx="1284">
                  <c:v>1285.0</c:v>
                </c:pt>
                <c:pt idx="1285">
                  <c:v>1286.0</c:v>
                </c:pt>
                <c:pt idx="1286">
                  <c:v>1287.0</c:v>
                </c:pt>
                <c:pt idx="1287">
                  <c:v>1288.0</c:v>
                </c:pt>
                <c:pt idx="1288">
                  <c:v>1289.0</c:v>
                </c:pt>
                <c:pt idx="1289">
                  <c:v>1290.0</c:v>
                </c:pt>
                <c:pt idx="1290">
                  <c:v>1291.0</c:v>
                </c:pt>
                <c:pt idx="1291">
                  <c:v>1292.0</c:v>
                </c:pt>
                <c:pt idx="1292">
                  <c:v>1293.0</c:v>
                </c:pt>
                <c:pt idx="1293">
                  <c:v>1294.0</c:v>
                </c:pt>
                <c:pt idx="1294">
                  <c:v>1295.0</c:v>
                </c:pt>
                <c:pt idx="1295">
                  <c:v>1296.0</c:v>
                </c:pt>
                <c:pt idx="1296">
                  <c:v>1297.0</c:v>
                </c:pt>
                <c:pt idx="1297">
                  <c:v>1298.0</c:v>
                </c:pt>
                <c:pt idx="1298">
                  <c:v>1299.0</c:v>
                </c:pt>
                <c:pt idx="1299">
                  <c:v>1300.0</c:v>
                </c:pt>
                <c:pt idx="1300">
                  <c:v>1301.0</c:v>
                </c:pt>
                <c:pt idx="1301">
                  <c:v>1302.0</c:v>
                </c:pt>
                <c:pt idx="1302">
                  <c:v>1303.0</c:v>
                </c:pt>
                <c:pt idx="1303">
                  <c:v>1304.0</c:v>
                </c:pt>
                <c:pt idx="1304">
                  <c:v>1305.0</c:v>
                </c:pt>
                <c:pt idx="1305">
                  <c:v>1306.0</c:v>
                </c:pt>
                <c:pt idx="1306">
                  <c:v>1307.0</c:v>
                </c:pt>
                <c:pt idx="1307">
                  <c:v>1308.0</c:v>
                </c:pt>
                <c:pt idx="1308">
                  <c:v>1309.0</c:v>
                </c:pt>
                <c:pt idx="1309">
                  <c:v>1310.0</c:v>
                </c:pt>
                <c:pt idx="1310">
                  <c:v>1311.0</c:v>
                </c:pt>
                <c:pt idx="1311">
                  <c:v>1312.0</c:v>
                </c:pt>
                <c:pt idx="1312">
                  <c:v>1313.0</c:v>
                </c:pt>
                <c:pt idx="1313">
                  <c:v>1314.0</c:v>
                </c:pt>
                <c:pt idx="1314">
                  <c:v>1315.0</c:v>
                </c:pt>
                <c:pt idx="1315">
                  <c:v>1316.0</c:v>
                </c:pt>
                <c:pt idx="1316">
                  <c:v>1317.0</c:v>
                </c:pt>
                <c:pt idx="1317">
                  <c:v>1318.0</c:v>
                </c:pt>
                <c:pt idx="1318">
                  <c:v>1319.0</c:v>
                </c:pt>
                <c:pt idx="1319">
                  <c:v>1320.0</c:v>
                </c:pt>
                <c:pt idx="1320">
                  <c:v>1321.0</c:v>
                </c:pt>
                <c:pt idx="1321">
                  <c:v>1322.0</c:v>
                </c:pt>
                <c:pt idx="1322">
                  <c:v>1323.0</c:v>
                </c:pt>
                <c:pt idx="1323">
                  <c:v>1324.0</c:v>
                </c:pt>
                <c:pt idx="1324">
                  <c:v>1325.0</c:v>
                </c:pt>
                <c:pt idx="1325">
                  <c:v>1326.0</c:v>
                </c:pt>
                <c:pt idx="1326">
                  <c:v>1327.0</c:v>
                </c:pt>
                <c:pt idx="1327">
                  <c:v>1328.0</c:v>
                </c:pt>
                <c:pt idx="1328">
                  <c:v>1329.0</c:v>
                </c:pt>
                <c:pt idx="1329">
                  <c:v>1330.0</c:v>
                </c:pt>
                <c:pt idx="1330">
                  <c:v>1331.0</c:v>
                </c:pt>
                <c:pt idx="1331">
                  <c:v>1332.0</c:v>
                </c:pt>
                <c:pt idx="1332">
                  <c:v>1333.0</c:v>
                </c:pt>
                <c:pt idx="1333">
                  <c:v>1334.0</c:v>
                </c:pt>
                <c:pt idx="1334">
                  <c:v>1335.0</c:v>
                </c:pt>
                <c:pt idx="1335">
                  <c:v>1336.0</c:v>
                </c:pt>
                <c:pt idx="1336">
                  <c:v>1337.0</c:v>
                </c:pt>
                <c:pt idx="1337">
                  <c:v>1338.0</c:v>
                </c:pt>
                <c:pt idx="1338">
                  <c:v>1339.0</c:v>
                </c:pt>
                <c:pt idx="1339">
                  <c:v>1340.0</c:v>
                </c:pt>
                <c:pt idx="1340">
                  <c:v>1341.0</c:v>
                </c:pt>
                <c:pt idx="1341">
                  <c:v>1342.0</c:v>
                </c:pt>
                <c:pt idx="1342">
                  <c:v>1343.0</c:v>
                </c:pt>
                <c:pt idx="1343">
                  <c:v>1344.0</c:v>
                </c:pt>
                <c:pt idx="1344">
                  <c:v>1345.0</c:v>
                </c:pt>
                <c:pt idx="1345">
                  <c:v>1346.0</c:v>
                </c:pt>
                <c:pt idx="1346">
                  <c:v>1347.0</c:v>
                </c:pt>
                <c:pt idx="1347">
                  <c:v>1348.0</c:v>
                </c:pt>
                <c:pt idx="1348">
                  <c:v>1349.0</c:v>
                </c:pt>
                <c:pt idx="1349">
                  <c:v>1350.0</c:v>
                </c:pt>
                <c:pt idx="1350">
                  <c:v>1351.0</c:v>
                </c:pt>
                <c:pt idx="1351">
                  <c:v>1352.0</c:v>
                </c:pt>
                <c:pt idx="1352">
                  <c:v>1353.0</c:v>
                </c:pt>
                <c:pt idx="1353">
                  <c:v>1354.0</c:v>
                </c:pt>
                <c:pt idx="1354">
                  <c:v>1355.0</c:v>
                </c:pt>
                <c:pt idx="1355">
                  <c:v>1356.0</c:v>
                </c:pt>
                <c:pt idx="1356">
                  <c:v>1357.0</c:v>
                </c:pt>
                <c:pt idx="1357">
                  <c:v>1358.0</c:v>
                </c:pt>
                <c:pt idx="1358">
                  <c:v>1359.0</c:v>
                </c:pt>
                <c:pt idx="1359">
                  <c:v>1360.0</c:v>
                </c:pt>
                <c:pt idx="1360">
                  <c:v>1361.0</c:v>
                </c:pt>
                <c:pt idx="1361">
                  <c:v>1362.0</c:v>
                </c:pt>
                <c:pt idx="1362">
                  <c:v>1363.0</c:v>
                </c:pt>
                <c:pt idx="1363">
                  <c:v>1364.0</c:v>
                </c:pt>
                <c:pt idx="1364">
                  <c:v>1365.0</c:v>
                </c:pt>
                <c:pt idx="1365">
                  <c:v>1366.0</c:v>
                </c:pt>
                <c:pt idx="1366">
                  <c:v>1367.0</c:v>
                </c:pt>
                <c:pt idx="1367">
                  <c:v>1368.0</c:v>
                </c:pt>
                <c:pt idx="1368">
                  <c:v>1369.0</c:v>
                </c:pt>
                <c:pt idx="1369">
                  <c:v>1370.0</c:v>
                </c:pt>
                <c:pt idx="1370">
                  <c:v>1371.0</c:v>
                </c:pt>
                <c:pt idx="1371">
                  <c:v>1372.0</c:v>
                </c:pt>
                <c:pt idx="1372">
                  <c:v>1373.0</c:v>
                </c:pt>
                <c:pt idx="1373">
                  <c:v>1374.0</c:v>
                </c:pt>
                <c:pt idx="1374">
                  <c:v>1375.0</c:v>
                </c:pt>
                <c:pt idx="1375">
                  <c:v>1376.0</c:v>
                </c:pt>
                <c:pt idx="1376">
                  <c:v>1377.0</c:v>
                </c:pt>
                <c:pt idx="1377">
                  <c:v>1378.0</c:v>
                </c:pt>
                <c:pt idx="1378">
                  <c:v>1379.0</c:v>
                </c:pt>
                <c:pt idx="1379">
                  <c:v>1380.0</c:v>
                </c:pt>
                <c:pt idx="1380">
                  <c:v>1381.0</c:v>
                </c:pt>
                <c:pt idx="1381">
                  <c:v>1382.0</c:v>
                </c:pt>
                <c:pt idx="1382">
                  <c:v>1383.0</c:v>
                </c:pt>
                <c:pt idx="1383">
                  <c:v>1384.0</c:v>
                </c:pt>
                <c:pt idx="1384">
                  <c:v>1385.0</c:v>
                </c:pt>
                <c:pt idx="1385">
                  <c:v>1386.0</c:v>
                </c:pt>
                <c:pt idx="1386">
                  <c:v>1387.0</c:v>
                </c:pt>
                <c:pt idx="1387">
                  <c:v>1388.0</c:v>
                </c:pt>
                <c:pt idx="1388">
                  <c:v>1389.0</c:v>
                </c:pt>
                <c:pt idx="1389">
                  <c:v>1390.0</c:v>
                </c:pt>
                <c:pt idx="1390">
                  <c:v>1391.0</c:v>
                </c:pt>
                <c:pt idx="1391">
                  <c:v>1392.0</c:v>
                </c:pt>
                <c:pt idx="1392">
                  <c:v>1393.0</c:v>
                </c:pt>
                <c:pt idx="1393">
                  <c:v>1394.0</c:v>
                </c:pt>
                <c:pt idx="1394">
                  <c:v>1395.0</c:v>
                </c:pt>
                <c:pt idx="1395">
                  <c:v>1396.0</c:v>
                </c:pt>
                <c:pt idx="1396">
                  <c:v>1397.0</c:v>
                </c:pt>
                <c:pt idx="1397">
                  <c:v>1398.0</c:v>
                </c:pt>
                <c:pt idx="1398">
                  <c:v>1399.0</c:v>
                </c:pt>
                <c:pt idx="1399">
                  <c:v>1400.0</c:v>
                </c:pt>
                <c:pt idx="1400">
                  <c:v>1401.0</c:v>
                </c:pt>
                <c:pt idx="1401">
                  <c:v>1402.0</c:v>
                </c:pt>
                <c:pt idx="1402">
                  <c:v>1403.0</c:v>
                </c:pt>
                <c:pt idx="1403">
                  <c:v>1404.0</c:v>
                </c:pt>
                <c:pt idx="1404">
                  <c:v>1405.0</c:v>
                </c:pt>
                <c:pt idx="1405">
                  <c:v>1406.0</c:v>
                </c:pt>
                <c:pt idx="1406">
                  <c:v>1407.0</c:v>
                </c:pt>
                <c:pt idx="1407">
                  <c:v>1408.0</c:v>
                </c:pt>
                <c:pt idx="1408">
                  <c:v>1409.0</c:v>
                </c:pt>
                <c:pt idx="1409">
                  <c:v>1410.0</c:v>
                </c:pt>
                <c:pt idx="1410">
                  <c:v>1411.0</c:v>
                </c:pt>
                <c:pt idx="1411">
                  <c:v>1412.0</c:v>
                </c:pt>
                <c:pt idx="1412">
                  <c:v>1413.0</c:v>
                </c:pt>
                <c:pt idx="1413">
                  <c:v>1414.0</c:v>
                </c:pt>
                <c:pt idx="1414">
                  <c:v>1415.0</c:v>
                </c:pt>
                <c:pt idx="1415">
                  <c:v>1416.0</c:v>
                </c:pt>
                <c:pt idx="1416">
                  <c:v>1417.0</c:v>
                </c:pt>
                <c:pt idx="1417">
                  <c:v>1418.0</c:v>
                </c:pt>
                <c:pt idx="1418">
                  <c:v>1419.0</c:v>
                </c:pt>
                <c:pt idx="1419">
                  <c:v>1420.0</c:v>
                </c:pt>
                <c:pt idx="1420">
                  <c:v>1421.0</c:v>
                </c:pt>
                <c:pt idx="1421">
                  <c:v>1422.0</c:v>
                </c:pt>
                <c:pt idx="1422">
                  <c:v>1423.0</c:v>
                </c:pt>
                <c:pt idx="1423">
                  <c:v>1424.0</c:v>
                </c:pt>
                <c:pt idx="1424">
                  <c:v>1425.0</c:v>
                </c:pt>
                <c:pt idx="1425">
                  <c:v>1426.0</c:v>
                </c:pt>
                <c:pt idx="1426">
                  <c:v>1427.0</c:v>
                </c:pt>
                <c:pt idx="1427">
                  <c:v>1428.0</c:v>
                </c:pt>
                <c:pt idx="1428">
                  <c:v>1429.0</c:v>
                </c:pt>
                <c:pt idx="1429">
                  <c:v>1430.0</c:v>
                </c:pt>
                <c:pt idx="1430">
                  <c:v>1431.0</c:v>
                </c:pt>
                <c:pt idx="1431">
                  <c:v>1432.0</c:v>
                </c:pt>
                <c:pt idx="1432">
                  <c:v>1433.0</c:v>
                </c:pt>
                <c:pt idx="1433">
                  <c:v>1434.0</c:v>
                </c:pt>
                <c:pt idx="1434">
                  <c:v>1435.0</c:v>
                </c:pt>
                <c:pt idx="1435">
                  <c:v>1436.0</c:v>
                </c:pt>
                <c:pt idx="1436">
                  <c:v>1437.0</c:v>
                </c:pt>
                <c:pt idx="1437">
                  <c:v>1438.0</c:v>
                </c:pt>
                <c:pt idx="1438">
                  <c:v>1439.0</c:v>
                </c:pt>
                <c:pt idx="1439">
                  <c:v>1440.0</c:v>
                </c:pt>
                <c:pt idx="1440">
                  <c:v>1441.0</c:v>
                </c:pt>
                <c:pt idx="1441">
                  <c:v>1442.0</c:v>
                </c:pt>
                <c:pt idx="1442">
                  <c:v>1443.0</c:v>
                </c:pt>
                <c:pt idx="1443">
                  <c:v>1444.0</c:v>
                </c:pt>
                <c:pt idx="1444">
                  <c:v>1445.0</c:v>
                </c:pt>
                <c:pt idx="1445">
                  <c:v>1446.0</c:v>
                </c:pt>
                <c:pt idx="1446">
                  <c:v>1447.0</c:v>
                </c:pt>
                <c:pt idx="1447">
                  <c:v>1448.0</c:v>
                </c:pt>
                <c:pt idx="1448">
                  <c:v>1449.0</c:v>
                </c:pt>
                <c:pt idx="1449">
                  <c:v>1450.0</c:v>
                </c:pt>
                <c:pt idx="1450">
                  <c:v>1451.0</c:v>
                </c:pt>
                <c:pt idx="1451">
                  <c:v>1452.0</c:v>
                </c:pt>
                <c:pt idx="1452">
                  <c:v>1453.0</c:v>
                </c:pt>
                <c:pt idx="1453">
                  <c:v>1454.0</c:v>
                </c:pt>
                <c:pt idx="1454">
                  <c:v>1455.0</c:v>
                </c:pt>
                <c:pt idx="1455">
                  <c:v>1456.0</c:v>
                </c:pt>
                <c:pt idx="1456">
                  <c:v>1457.0</c:v>
                </c:pt>
                <c:pt idx="1457">
                  <c:v>1458.0</c:v>
                </c:pt>
                <c:pt idx="1458">
                  <c:v>1459.0</c:v>
                </c:pt>
                <c:pt idx="1459">
                  <c:v>1460.0</c:v>
                </c:pt>
                <c:pt idx="1460">
                  <c:v>1461.0</c:v>
                </c:pt>
                <c:pt idx="1461">
                  <c:v>1462.0</c:v>
                </c:pt>
                <c:pt idx="1462">
                  <c:v>1463.0</c:v>
                </c:pt>
                <c:pt idx="1463">
                  <c:v>1464.0</c:v>
                </c:pt>
                <c:pt idx="1464">
                  <c:v>1465.0</c:v>
                </c:pt>
                <c:pt idx="1465">
                  <c:v>1466.0</c:v>
                </c:pt>
                <c:pt idx="1466">
                  <c:v>1467.0</c:v>
                </c:pt>
                <c:pt idx="1467">
                  <c:v>1468.0</c:v>
                </c:pt>
                <c:pt idx="1468">
                  <c:v>1469.0</c:v>
                </c:pt>
                <c:pt idx="1469">
                  <c:v>1470.0</c:v>
                </c:pt>
                <c:pt idx="1470">
                  <c:v>1471.0</c:v>
                </c:pt>
                <c:pt idx="1471">
                  <c:v>1472.0</c:v>
                </c:pt>
                <c:pt idx="1472">
                  <c:v>1473.0</c:v>
                </c:pt>
                <c:pt idx="1473">
                  <c:v>1474.0</c:v>
                </c:pt>
                <c:pt idx="1474">
                  <c:v>1475.0</c:v>
                </c:pt>
                <c:pt idx="1475">
                  <c:v>1476.0</c:v>
                </c:pt>
                <c:pt idx="1476">
                  <c:v>1477.0</c:v>
                </c:pt>
                <c:pt idx="1477">
                  <c:v>1478.0</c:v>
                </c:pt>
                <c:pt idx="1478">
                  <c:v>1479.0</c:v>
                </c:pt>
                <c:pt idx="1479">
                  <c:v>1480.0</c:v>
                </c:pt>
                <c:pt idx="1480">
                  <c:v>1481.0</c:v>
                </c:pt>
                <c:pt idx="1481">
                  <c:v>1482.0</c:v>
                </c:pt>
                <c:pt idx="1482">
                  <c:v>1483.0</c:v>
                </c:pt>
                <c:pt idx="1483">
                  <c:v>1484.0</c:v>
                </c:pt>
                <c:pt idx="1484">
                  <c:v>1485.0</c:v>
                </c:pt>
                <c:pt idx="1485">
                  <c:v>1486.0</c:v>
                </c:pt>
                <c:pt idx="1486">
                  <c:v>1487.0</c:v>
                </c:pt>
                <c:pt idx="1487">
                  <c:v>1488.0</c:v>
                </c:pt>
                <c:pt idx="1488">
                  <c:v>1489.0</c:v>
                </c:pt>
                <c:pt idx="1489">
                  <c:v>1490.0</c:v>
                </c:pt>
                <c:pt idx="1490">
                  <c:v>1491.0</c:v>
                </c:pt>
                <c:pt idx="1491">
                  <c:v>1492.0</c:v>
                </c:pt>
                <c:pt idx="1492">
                  <c:v>1493.0</c:v>
                </c:pt>
                <c:pt idx="1493">
                  <c:v>1494.0</c:v>
                </c:pt>
                <c:pt idx="1494">
                  <c:v>1495.0</c:v>
                </c:pt>
                <c:pt idx="1495">
                  <c:v>1496.0</c:v>
                </c:pt>
                <c:pt idx="1496">
                  <c:v>1497.0</c:v>
                </c:pt>
                <c:pt idx="1497">
                  <c:v>1498.0</c:v>
                </c:pt>
                <c:pt idx="1498">
                  <c:v>1499.0</c:v>
                </c:pt>
                <c:pt idx="1499">
                  <c:v>1500.0</c:v>
                </c:pt>
                <c:pt idx="1500">
                  <c:v>1501.0</c:v>
                </c:pt>
                <c:pt idx="1501">
                  <c:v>1502.0</c:v>
                </c:pt>
                <c:pt idx="1502">
                  <c:v>1503.0</c:v>
                </c:pt>
                <c:pt idx="1503">
                  <c:v>1504.0</c:v>
                </c:pt>
                <c:pt idx="1504">
                  <c:v>1505.0</c:v>
                </c:pt>
                <c:pt idx="1505">
                  <c:v>1506.0</c:v>
                </c:pt>
                <c:pt idx="1506">
                  <c:v>1507.0</c:v>
                </c:pt>
                <c:pt idx="1507">
                  <c:v>1508.0</c:v>
                </c:pt>
                <c:pt idx="1508">
                  <c:v>1509.0</c:v>
                </c:pt>
                <c:pt idx="1509">
                  <c:v>1510.0</c:v>
                </c:pt>
                <c:pt idx="1510">
                  <c:v>1511.0</c:v>
                </c:pt>
                <c:pt idx="1511">
                  <c:v>1512.0</c:v>
                </c:pt>
                <c:pt idx="1512">
                  <c:v>1513.0</c:v>
                </c:pt>
                <c:pt idx="1513">
                  <c:v>1514.0</c:v>
                </c:pt>
                <c:pt idx="1514">
                  <c:v>1515.0</c:v>
                </c:pt>
                <c:pt idx="1515">
                  <c:v>1516.0</c:v>
                </c:pt>
                <c:pt idx="1516">
                  <c:v>1517.0</c:v>
                </c:pt>
                <c:pt idx="1517">
                  <c:v>1518.0</c:v>
                </c:pt>
                <c:pt idx="1518">
                  <c:v>1519.0</c:v>
                </c:pt>
                <c:pt idx="1519">
                  <c:v>1520.0</c:v>
                </c:pt>
                <c:pt idx="1520">
                  <c:v>1521.0</c:v>
                </c:pt>
                <c:pt idx="1521">
                  <c:v>1522.0</c:v>
                </c:pt>
                <c:pt idx="1522">
                  <c:v>1523.0</c:v>
                </c:pt>
                <c:pt idx="1523">
                  <c:v>1524.0</c:v>
                </c:pt>
                <c:pt idx="1524">
                  <c:v>1525.0</c:v>
                </c:pt>
                <c:pt idx="1525">
                  <c:v>1526.0</c:v>
                </c:pt>
                <c:pt idx="1526">
                  <c:v>1527.0</c:v>
                </c:pt>
                <c:pt idx="1527">
                  <c:v>1528.0</c:v>
                </c:pt>
                <c:pt idx="1528">
                  <c:v>1529.0</c:v>
                </c:pt>
                <c:pt idx="1529">
                  <c:v>1530.0</c:v>
                </c:pt>
                <c:pt idx="1530">
                  <c:v>1531.0</c:v>
                </c:pt>
                <c:pt idx="1531">
                  <c:v>1532.0</c:v>
                </c:pt>
                <c:pt idx="1532">
                  <c:v>1533.0</c:v>
                </c:pt>
                <c:pt idx="1533">
                  <c:v>1534.0</c:v>
                </c:pt>
                <c:pt idx="1534">
                  <c:v>1535.0</c:v>
                </c:pt>
                <c:pt idx="1535">
                  <c:v>1536.0</c:v>
                </c:pt>
                <c:pt idx="1536">
                  <c:v>1537.0</c:v>
                </c:pt>
                <c:pt idx="1537">
                  <c:v>1538.0</c:v>
                </c:pt>
                <c:pt idx="1538">
                  <c:v>1539.0</c:v>
                </c:pt>
                <c:pt idx="1539">
                  <c:v>1540.0</c:v>
                </c:pt>
                <c:pt idx="1540">
                  <c:v>1541.0</c:v>
                </c:pt>
                <c:pt idx="1541">
                  <c:v>1542.0</c:v>
                </c:pt>
                <c:pt idx="1542">
                  <c:v>1543.0</c:v>
                </c:pt>
                <c:pt idx="1543">
                  <c:v>1544.0</c:v>
                </c:pt>
                <c:pt idx="1544">
                  <c:v>1545.0</c:v>
                </c:pt>
                <c:pt idx="1545">
                  <c:v>1546.0</c:v>
                </c:pt>
                <c:pt idx="1546">
                  <c:v>1547.0</c:v>
                </c:pt>
                <c:pt idx="1547">
                  <c:v>1548.0</c:v>
                </c:pt>
                <c:pt idx="1548">
                  <c:v>1549.0</c:v>
                </c:pt>
                <c:pt idx="1549">
                  <c:v>1550.0</c:v>
                </c:pt>
                <c:pt idx="1550">
                  <c:v>1551.0</c:v>
                </c:pt>
                <c:pt idx="1551">
                  <c:v>1552.0</c:v>
                </c:pt>
                <c:pt idx="1552">
                  <c:v>1553.0</c:v>
                </c:pt>
                <c:pt idx="1553">
                  <c:v>1554.0</c:v>
                </c:pt>
                <c:pt idx="1554">
                  <c:v>1555.0</c:v>
                </c:pt>
                <c:pt idx="1555">
                  <c:v>1556.0</c:v>
                </c:pt>
                <c:pt idx="1556">
                  <c:v>1557.0</c:v>
                </c:pt>
                <c:pt idx="1557">
                  <c:v>1558.0</c:v>
                </c:pt>
                <c:pt idx="1558">
                  <c:v>1559.0</c:v>
                </c:pt>
                <c:pt idx="1559">
                  <c:v>1560.0</c:v>
                </c:pt>
                <c:pt idx="1560">
                  <c:v>1561.0</c:v>
                </c:pt>
                <c:pt idx="1561">
                  <c:v>1562.0</c:v>
                </c:pt>
                <c:pt idx="1562">
                  <c:v>1563.0</c:v>
                </c:pt>
                <c:pt idx="1563">
                  <c:v>1564.0</c:v>
                </c:pt>
                <c:pt idx="1564">
                  <c:v>1565.0</c:v>
                </c:pt>
                <c:pt idx="1565">
                  <c:v>1566.0</c:v>
                </c:pt>
                <c:pt idx="1566">
                  <c:v>1567.0</c:v>
                </c:pt>
                <c:pt idx="1567">
                  <c:v>1568.0</c:v>
                </c:pt>
                <c:pt idx="1568">
                  <c:v>1569.0</c:v>
                </c:pt>
                <c:pt idx="1569">
                  <c:v>1570.0</c:v>
                </c:pt>
                <c:pt idx="1570">
                  <c:v>1571.0</c:v>
                </c:pt>
                <c:pt idx="1571">
                  <c:v>1572.0</c:v>
                </c:pt>
                <c:pt idx="1572">
                  <c:v>1573.0</c:v>
                </c:pt>
                <c:pt idx="1573">
                  <c:v>1574.0</c:v>
                </c:pt>
                <c:pt idx="1574">
                  <c:v>1575.0</c:v>
                </c:pt>
                <c:pt idx="1575">
                  <c:v>1576.0</c:v>
                </c:pt>
                <c:pt idx="1576">
                  <c:v>1577.0</c:v>
                </c:pt>
                <c:pt idx="1577">
                  <c:v>1578.0</c:v>
                </c:pt>
                <c:pt idx="1578">
                  <c:v>1579.0</c:v>
                </c:pt>
                <c:pt idx="1579">
                  <c:v>1580.0</c:v>
                </c:pt>
                <c:pt idx="1580">
                  <c:v>1581.0</c:v>
                </c:pt>
                <c:pt idx="1581">
                  <c:v>1582.0</c:v>
                </c:pt>
                <c:pt idx="1582">
                  <c:v>1583.0</c:v>
                </c:pt>
                <c:pt idx="1583">
                  <c:v>1584.0</c:v>
                </c:pt>
                <c:pt idx="1584">
                  <c:v>1585.0</c:v>
                </c:pt>
                <c:pt idx="1585">
                  <c:v>1586.0</c:v>
                </c:pt>
                <c:pt idx="1586">
                  <c:v>1587.0</c:v>
                </c:pt>
                <c:pt idx="1587">
                  <c:v>1588.0</c:v>
                </c:pt>
                <c:pt idx="1588">
                  <c:v>1589.0</c:v>
                </c:pt>
                <c:pt idx="1589">
                  <c:v>1590.0</c:v>
                </c:pt>
                <c:pt idx="1590">
                  <c:v>1591.0</c:v>
                </c:pt>
                <c:pt idx="1591">
                  <c:v>1592.0</c:v>
                </c:pt>
                <c:pt idx="1592">
                  <c:v>1593.0</c:v>
                </c:pt>
                <c:pt idx="1593">
                  <c:v>1594.0</c:v>
                </c:pt>
                <c:pt idx="1594">
                  <c:v>1595.0</c:v>
                </c:pt>
                <c:pt idx="1595">
                  <c:v>1596.0</c:v>
                </c:pt>
                <c:pt idx="1596">
                  <c:v>1597.0</c:v>
                </c:pt>
                <c:pt idx="1597">
                  <c:v>1598.0</c:v>
                </c:pt>
                <c:pt idx="1598">
                  <c:v>1599.0</c:v>
                </c:pt>
                <c:pt idx="1599">
                  <c:v>1600.0</c:v>
                </c:pt>
                <c:pt idx="1600">
                  <c:v>1601.0</c:v>
                </c:pt>
                <c:pt idx="1601">
                  <c:v>1602.0</c:v>
                </c:pt>
                <c:pt idx="1602">
                  <c:v>1603.0</c:v>
                </c:pt>
                <c:pt idx="1603">
                  <c:v>1604.0</c:v>
                </c:pt>
                <c:pt idx="1604">
                  <c:v>1605.0</c:v>
                </c:pt>
                <c:pt idx="1605">
                  <c:v>1606.0</c:v>
                </c:pt>
                <c:pt idx="1606">
                  <c:v>1607.0</c:v>
                </c:pt>
                <c:pt idx="1607">
                  <c:v>1608.0</c:v>
                </c:pt>
                <c:pt idx="1608">
                  <c:v>1609.0</c:v>
                </c:pt>
                <c:pt idx="1609">
                  <c:v>1610.0</c:v>
                </c:pt>
                <c:pt idx="1610">
                  <c:v>1611.0</c:v>
                </c:pt>
                <c:pt idx="1611">
                  <c:v>1612.0</c:v>
                </c:pt>
                <c:pt idx="1612">
                  <c:v>1613.0</c:v>
                </c:pt>
                <c:pt idx="1613">
                  <c:v>1614.0</c:v>
                </c:pt>
                <c:pt idx="1614">
                  <c:v>1615.0</c:v>
                </c:pt>
                <c:pt idx="1615">
                  <c:v>1616.0</c:v>
                </c:pt>
                <c:pt idx="1616">
                  <c:v>1617.0</c:v>
                </c:pt>
                <c:pt idx="1617">
                  <c:v>1618.0</c:v>
                </c:pt>
                <c:pt idx="1618">
                  <c:v>1619.0</c:v>
                </c:pt>
                <c:pt idx="1619">
                  <c:v>1620.0</c:v>
                </c:pt>
                <c:pt idx="1620">
                  <c:v>1621.0</c:v>
                </c:pt>
                <c:pt idx="1621">
                  <c:v>1622.0</c:v>
                </c:pt>
                <c:pt idx="1622">
                  <c:v>1623.0</c:v>
                </c:pt>
                <c:pt idx="1623">
                  <c:v>1624.0</c:v>
                </c:pt>
                <c:pt idx="1624">
                  <c:v>1625.0</c:v>
                </c:pt>
                <c:pt idx="1625">
                  <c:v>1626.0</c:v>
                </c:pt>
                <c:pt idx="1626">
                  <c:v>1627.0</c:v>
                </c:pt>
                <c:pt idx="1627">
                  <c:v>1628.0</c:v>
                </c:pt>
                <c:pt idx="1628">
                  <c:v>1629.0</c:v>
                </c:pt>
                <c:pt idx="1629">
                  <c:v>1630.0</c:v>
                </c:pt>
                <c:pt idx="1630">
                  <c:v>1631.0</c:v>
                </c:pt>
                <c:pt idx="1631">
                  <c:v>1632.0</c:v>
                </c:pt>
                <c:pt idx="1632">
                  <c:v>1633.0</c:v>
                </c:pt>
                <c:pt idx="1633">
                  <c:v>1634.0</c:v>
                </c:pt>
                <c:pt idx="1634">
                  <c:v>1635.0</c:v>
                </c:pt>
                <c:pt idx="1635">
                  <c:v>1636.0</c:v>
                </c:pt>
                <c:pt idx="1636">
                  <c:v>1637.0</c:v>
                </c:pt>
                <c:pt idx="1637">
                  <c:v>1638.0</c:v>
                </c:pt>
                <c:pt idx="1638">
                  <c:v>1639.0</c:v>
                </c:pt>
                <c:pt idx="1639">
                  <c:v>1640.0</c:v>
                </c:pt>
                <c:pt idx="1640">
                  <c:v>1641.0</c:v>
                </c:pt>
                <c:pt idx="1641">
                  <c:v>1642.0</c:v>
                </c:pt>
                <c:pt idx="1642">
                  <c:v>1643.0</c:v>
                </c:pt>
                <c:pt idx="1643">
                  <c:v>1644.0</c:v>
                </c:pt>
                <c:pt idx="1644">
                  <c:v>1645.0</c:v>
                </c:pt>
                <c:pt idx="1645">
                  <c:v>1646.0</c:v>
                </c:pt>
                <c:pt idx="1646">
                  <c:v>1647.0</c:v>
                </c:pt>
                <c:pt idx="1647">
                  <c:v>1648.0</c:v>
                </c:pt>
                <c:pt idx="1648">
                  <c:v>1649.0</c:v>
                </c:pt>
                <c:pt idx="1649">
                  <c:v>1650.0</c:v>
                </c:pt>
                <c:pt idx="1650">
                  <c:v>1651.0</c:v>
                </c:pt>
                <c:pt idx="1651">
                  <c:v>1652.0</c:v>
                </c:pt>
                <c:pt idx="1652">
                  <c:v>1653.0</c:v>
                </c:pt>
                <c:pt idx="1653">
                  <c:v>1654.0</c:v>
                </c:pt>
                <c:pt idx="1654">
                  <c:v>1655.0</c:v>
                </c:pt>
                <c:pt idx="1655">
                  <c:v>1656.0</c:v>
                </c:pt>
                <c:pt idx="1656">
                  <c:v>1657.0</c:v>
                </c:pt>
                <c:pt idx="1657">
                  <c:v>1658.0</c:v>
                </c:pt>
                <c:pt idx="1658">
                  <c:v>1659.0</c:v>
                </c:pt>
                <c:pt idx="1659">
                  <c:v>1660.0</c:v>
                </c:pt>
                <c:pt idx="1660">
                  <c:v>1661.0</c:v>
                </c:pt>
                <c:pt idx="1661">
                  <c:v>1662.0</c:v>
                </c:pt>
                <c:pt idx="1662">
                  <c:v>1663.0</c:v>
                </c:pt>
                <c:pt idx="1663">
                  <c:v>1664.0</c:v>
                </c:pt>
                <c:pt idx="1664">
                  <c:v>1665.0</c:v>
                </c:pt>
                <c:pt idx="1665">
                  <c:v>1666.0</c:v>
                </c:pt>
                <c:pt idx="1666">
                  <c:v>1667.0</c:v>
                </c:pt>
                <c:pt idx="1667">
                  <c:v>1668.0</c:v>
                </c:pt>
                <c:pt idx="1668">
                  <c:v>1669.0</c:v>
                </c:pt>
                <c:pt idx="1669">
                  <c:v>1670.0</c:v>
                </c:pt>
                <c:pt idx="1670">
                  <c:v>1671.0</c:v>
                </c:pt>
                <c:pt idx="1671">
                  <c:v>1672.0</c:v>
                </c:pt>
                <c:pt idx="1672">
                  <c:v>1673.0</c:v>
                </c:pt>
                <c:pt idx="1673">
                  <c:v>1674.0</c:v>
                </c:pt>
                <c:pt idx="1674">
                  <c:v>1675.0</c:v>
                </c:pt>
                <c:pt idx="1675">
                  <c:v>1676.0</c:v>
                </c:pt>
                <c:pt idx="1676">
                  <c:v>1677.0</c:v>
                </c:pt>
                <c:pt idx="1677">
                  <c:v>1678.0</c:v>
                </c:pt>
                <c:pt idx="1678">
                  <c:v>1679.0</c:v>
                </c:pt>
                <c:pt idx="1679">
                  <c:v>1680.0</c:v>
                </c:pt>
                <c:pt idx="1680">
                  <c:v>1681.0</c:v>
                </c:pt>
                <c:pt idx="1681">
                  <c:v>1682.0</c:v>
                </c:pt>
                <c:pt idx="1682">
                  <c:v>1683.0</c:v>
                </c:pt>
                <c:pt idx="1683">
                  <c:v>1684.0</c:v>
                </c:pt>
                <c:pt idx="1684">
                  <c:v>1685.0</c:v>
                </c:pt>
                <c:pt idx="1685">
                  <c:v>1686.0</c:v>
                </c:pt>
                <c:pt idx="1686">
                  <c:v>1687.0</c:v>
                </c:pt>
                <c:pt idx="1687">
                  <c:v>1688.0</c:v>
                </c:pt>
                <c:pt idx="1688">
                  <c:v>1689.0</c:v>
                </c:pt>
                <c:pt idx="1689">
                  <c:v>1690.0</c:v>
                </c:pt>
                <c:pt idx="1690">
                  <c:v>1691.0</c:v>
                </c:pt>
                <c:pt idx="1691">
                  <c:v>1692.0</c:v>
                </c:pt>
                <c:pt idx="1692">
                  <c:v>1693.0</c:v>
                </c:pt>
                <c:pt idx="1693">
                  <c:v>1694.0</c:v>
                </c:pt>
                <c:pt idx="1694">
                  <c:v>1695.0</c:v>
                </c:pt>
                <c:pt idx="1695">
                  <c:v>1696.0</c:v>
                </c:pt>
                <c:pt idx="1696">
                  <c:v>1697.0</c:v>
                </c:pt>
                <c:pt idx="1697">
                  <c:v>1698.0</c:v>
                </c:pt>
                <c:pt idx="1698">
                  <c:v>1699.0</c:v>
                </c:pt>
                <c:pt idx="1699">
                  <c:v>1700.0</c:v>
                </c:pt>
                <c:pt idx="1700">
                  <c:v>1701.0</c:v>
                </c:pt>
                <c:pt idx="1701">
                  <c:v>1702.0</c:v>
                </c:pt>
                <c:pt idx="1702">
                  <c:v>1703.0</c:v>
                </c:pt>
                <c:pt idx="1703">
                  <c:v>1704.0</c:v>
                </c:pt>
                <c:pt idx="1704">
                  <c:v>1705.0</c:v>
                </c:pt>
                <c:pt idx="1705">
                  <c:v>1706.0</c:v>
                </c:pt>
                <c:pt idx="1706">
                  <c:v>1707.0</c:v>
                </c:pt>
                <c:pt idx="1707">
                  <c:v>1708.0</c:v>
                </c:pt>
                <c:pt idx="1708">
                  <c:v>1709.0</c:v>
                </c:pt>
                <c:pt idx="1709">
                  <c:v>1710.0</c:v>
                </c:pt>
                <c:pt idx="1710">
                  <c:v>1711.0</c:v>
                </c:pt>
                <c:pt idx="1711">
                  <c:v>1712.0</c:v>
                </c:pt>
                <c:pt idx="1712">
                  <c:v>1713.0</c:v>
                </c:pt>
                <c:pt idx="1713">
                  <c:v>1714.0</c:v>
                </c:pt>
                <c:pt idx="1714">
                  <c:v>1715.0</c:v>
                </c:pt>
                <c:pt idx="1715">
                  <c:v>1716.0</c:v>
                </c:pt>
                <c:pt idx="1716">
                  <c:v>1717.0</c:v>
                </c:pt>
                <c:pt idx="1717">
                  <c:v>1718.0</c:v>
                </c:pt>
                <c:pt idx="1718">
                  <c:v>1719.0</c:v>
                </c:pt>
                <c:pt idx="1719">
                  <c:v>1720.0</c:v>
                </c:pt>
                <c:pt idx="1720">
                  <c:v>1721.0</c:v>
                </c:pt>
                <c:pt idx="1721">
                  <c:v>1722.0</c:v>
                </c:pt>
                <c:pt idx="1722">
                  <c:v>1723.0</c:v>
                </c:pt>
                <c:pt idx="1723">
                  <c:v>1724.0</c:v>
                </c:pt>
                <c:pt idx="1724">
                  <c:v>1725.0</c:v>
                </c:pt>
                <c:pt idx="1725">
                  <c:v>1726.0</c:v>
                </c:pt>
                <c:pt idx="1726">
                  <c:v>1727.0</c:v>
                </c:pt>
                <c:pt idx="1727">
                  <c:v>1728.0</c:v>
                </c:pt>
                <c:pt idx="1728">
                  <c:v>1729.0</c:v>
                </c:pt>
                <c:pt idx="1729">
                  <c:v>1730.0</c:v>
                </c:pt>
                <c:pt idx="1730">
                  <c:v>1731.0</c:v>
                </c:pt>
                <c:pt idx="1731">
                  <c:v>1732.0</c:v>
                </c:pt>
                <c:pt idx="1732">
                  <c:v>1733.0</c:v>
                </c:pt>
                <c:pt idx="1733">
                  <c:v>1734.0</c:v>
                </c:pt>
                <c:pt idx="1734">
                  <c:v>1735.0</c:v>
                </c:pt>
                <c:pt idx="1735">
                  <c:v>1736.0</c:v>
                </c:pt>
                <c:pt idx="1736">
                  <c:v>1737.0</c:v>
                </c:pt>
                <c:pt idx="1737">
                  <c:v>1738.0</c:v>
                </c:pt>
                <c:pt idx="1738">
                  <c:v>1739.0</c:v>
                </c:pt>
                <c:pt idx="1739">
                  <c:v>1740.0</c:v>
                </c:pt>
                <c:pt idx="1740">
                  <c:v>1741.0</c:v>
                </c:pt>
                <c:pt idx="1741">
                  <c:v>1742.0</c:v>
                </c:pt>
                <c:pt idx="1742">
                  <c:v>1743.0</c:v>
                </c:pt>
                <c:pt idx="1743">
                  <c:v>1744.0</c:v>
                </c:pt>
                <c:pt idx="1744">
                  <c:v>1745.0</c:v>
                </c:pt>
                <c:pt idx="1745">
                  <c:v>1746.0</c:v>
                </c:pt>
                <c:pt idx="1746">
                  <c:v>1747.0</c:v>
                </c:pt>
                <c:pt idx="1747">
                  <c:v>1748.0</c:v>
                </c:pt>
                <c:pt idx="1748">
                  <c:v>1749.0</c:v>
                </c:pt>
                <c:pt idx="1749">
                  <c:v>1750.0</c:v>
                </c:pt>
                <c:pt idx="1750">
                  <c:v>1751.0</c:v>
                </c:pt>
                <c:pt idx="1751">
                  <c:v>1752.0</c:v>
                </c:pt>
                <c:pt idx="1752">
                  <c:v>1753.0</c:v>
                </c:pt>
                <c:pt idx="1753">
                  <c:v>1754.0</c:v>
                </c:pt>
                <c:pt idx="1754">
                  <c:v>1755.0</c:v>
                </c:pt>
                <c:pt idx="1755">
                  <c:v>1756.0</c:v>
                </c:pt>
                <c:pt idx="1756">
                  <c:v>1757.0</c:v>
                </c:pt>
                <c:pt idx="1757">
                  <c:v>1758.0</c:v>
                </c:pt>
                <c:pt idx="1758">
                  <c:v>1759.0</c:v>
                </c:pt>
                <c:pt idx="1759">
                  <c:v>1760.0</c:v>
                </c:pt>
                <c:pt idx="1760">
                  <c:v>1761.0</c:v>
                </c:pt>
                <c:pt idx="1761">
                  <c:v>1762.0</c:v>
                </c:pt>
                <c:pt idx="1762">
                  <c:v>1763.0</c:v>
                </c:pt>
                <c:pt idx="1763">
                  <c:v>1764.0</c:v>
                </c:pt>
                <c:pt idx="1764">
                  <c:v>1765.0</c:v>
                </c:pt>
                <c:pt idx="1765">
                  <c:v>1766.0</c:v>
                </c:pt>
                <c:pt idx="1766">
                  <c:v>1767.0</c:v>
                </c:pt>
                <c:pt idx="1767">
                  <c:v>1768.0</c:v>
                </c:pt>
                <c:pt idx="1768">
                  <c:v>1769.0</c:v>
                </c:pt>
                <c:pt idx="1769">
                  <c:v>1770.0</c:v>
                </c:pt>
                <c:pt idx="1770">
                  <c:v>1771.0</c:v>
                </c:pt>
                <c:pt idx="1771">
                  <c:v>1772.0</c:v>
                </c:pt>
                <c:pt idx="1772">
                  <c:v>1773.0</c:v>
                </c:pt>
                <c:pt idx="1773">
                  <c:v>1774.0</c:v>
                </c:pt>
                <c:pt idx="1774">
                  <c:v>1775.0</c:v>
                </c:pt>
                <c:pt idx="1775">
                  <c:v>1776.0</c:v>
                </c:pt>
                <c:pt idx="1776">
                  <c:v>1777.0</c:v>
                </c:pt>
                <c:pt idx="1777">
                  <c:v>1778.0</c:v>
                </c:pt>
                <c:pt idx="1778">
                  <c:v>1779.0</c:v>
                </c:pt>
                <c:pt idx="1779">
                  <c:v>1780.0</c:v>
                </c:pt>
                <c:pt idx="1780">
                  <c:v>1781.0</c:v>
                </c:pt>
                <c:pt idx="1781">
                  <c:v>1782.0</c:v>
                </c:pt>
                <c:pt idx="1782">
                  <c:v>1783.0</c:v>
                </c:pt>
                <c:pt idx="1783">
                  <c:v>1784.0</c:v>
                </c:pt>
                <c:pt idx="1784">
                  <c:v>1785.0</c:v>
                </c:pt>
                <c:pt idx="1785">
                  <c:v>1786.0</c:v>
                </c:pt>
                <c:pt idx="1786">
                  <c:v>1787.0</c:v>
                </c:pt>
                <c:pt idx="1787">
                  <c:v>1788.0</c:v>
                </c:pt>
                <c:pt idx="1788">
                  <c:v>1789.0</c:v>
                </c:pt>
                <c:pt idx="1789">
                  <c:v>1790.0</c:v>
                </c:pt>
                <c:pt idx="1790">
                  <c:v>1791.0</c:v>
                </c:pt>
                <c:pt idx="1791">
                  <c:v>1792.0</c:v>
                </c:pt>
                <c:pt idx="1792">
                  <c:v>1793.0</c:v>
                </c:pt>
                <c:pt idx="1793">
                  <c:v>1794.0</c:v>
                </c:pt>
                <c:pt idx="1794">
                  <c:v>1795.0</c:v>
                </c:pt>
                <c:pt idx="1795">
                  <c:v>1796.0</c:v>
                </c:pt>
                <c:pt idx="1796">
                  <c:v>1797.0</c:v>
                </c:pt>
                <c:pt idx="1797">
                  <c:v>1798.0</c:v>
                </c:pt>
                <c:pt idx="1798">
                  <c:v>1799.0</c:v>
                </c:pt>
                <c:pt idx="1799">
                  <c:v>1800.0</c:v>
                </c:pt>
                <c:pt idx="1800">
                  <c:v>1801.0</c:v>
                </c:pt>
                <c:pt idx="1801">
                  <c:v>1802.0</c:v>
                </c:pt>
                <c:pt idx="1802">
                  <c:v>1803.0</c:v>
                </c:pt>
                <c:pt idx="1803">
                  <c:v>1804.0</c:v>
                </c:pt>
                <c:pt idx="1804">
                  <c:v>1805.0</c:v>
                </c:pt>
                <c:pt idx="1805">
                  <c:v>1806.0</c:v>
                </c:pt>
                <c:pt idx="1806">
                  <c:v>1807.0</c:v>
                </c:pt>
                <c:pt idx="1807">
                  <c:v>1808.0</c:v>
                </c:pt>
                <c:pt idx="1808">
                  <c:v>1809.0</c:v>
                </c:pt>
                <c:pt idx="1809">
                  <c:v>1810.0</c:v>
                </c:pt>
                <c:pt idx="1810">
                  <c:v>1811.0</c:v>
                </c:pt>
                <c:pt idx="1811">
                  <c:v>1812.0</c:v>
                </c:pt>
                <c:pt idx="1812">
                  <c:v>1813.0</c:v>
                </c:pt>
                <c:pt idx="1813">
                  <c:v>1814.0</c:v>
                </c:pt>
                <c:pt idx="1814">
                  <c:v>1815.0</c:v>
                </c:pt>
                <c:pt idx="1815">
                  <c:v>1816.0</c:v>
                </c:pt>
                <c:pt idx="1816">
                  <c:v>1817.0</c:v>
                </c:pt>
                <c:pt idx="1817">
                  <c:v>1818.0</c:v>
                </c:pt>
                <c:pt idx="1818">
                  <c:v>1819.0</c:v>
                </c:pt>
                <c:pt idx="1819">
                  <c:v>1820.0</c:v>
                </c:pt>
                <c:pt idx="1820">
                  <c:v>1821.0</c:v>
                </c:pt>
                <c:pt idx="1821">
                  <c:v>1822.0</c:v>
                </c:pt>
                <c:pt idx="1822">
                  <c:v>1823.0</c:v>
                </c:pt>
                <c:pt idx="1823">
                  <c:v>1824.0</c:v>
                </c:pt>
                <c:pt idx="1824">
                  <c:v>1825.0</c:v>
                </c:pt>
                <c:pt idx="1825">
                  <c:v>1826.0</c:v>
                </c:pt>
                <c:pt idx="1826">
                  <c:v>1827.0</c:v>
                </c:pt>
                <c:pt idx="1827">
                  <c:v>1828.0</c:v>
                </c:pt>
                <c:pt idx="1828">
                  <c:v>1829.0</c:v>
                </c:pt>
                <c:pt idx="1829">
                  <c:v>1830.0</c:v>
                </c:pt>
                <c:pt idx="1830">
                  <c:v>1831.0</c:v>
                </c:pt>
                <c:pt idx="1831">
                  <c:v>1832.0</c:v>
                </c:pt>
                <c:pt idx="1832">
                  <c:v>1833.0</c:v>
                </c:pt>
                <c:pt idx="1833">
                  <c:v>1834.0</c:v>
                </c:pt>
                <c:pt idx="1834">
                  <c:v>1835.0</c:v>
                </c:pt>
                <c:pt idx="1835">
                  <c:v>1836.0</c:v>
                </c:pt>
                <c:pt idx="1836">
                  <c:v>1837.0</c:v>
                </c:pt>
                <c:pt idx="1837">
                  <c:v>1838.0</c:v>
                </c:pt>
                <c:pt idx="1838">
                  <c:v>1839.0</c:v>
                </c:pt>
                <c:pt idx="1839">
                  <c:v>1840.0</c:v>
                </c:pt>
                <c:pt idx="1840">
                  <c:v>1841.0</c:v>
                </c:pt>
                <c:pt idx="1841">
                  <c:v>1842.0</c:v>
                </c:pt>
                <c:pt idx="1842">
                  <c:v>1843.0</c:v>
                </c:pt>
                <c:pt idx="1843">
                  <c:v>1844.0</c:v>
                </c:pt>
                <c:pt idx="1844">
                  <c:v>1845.0</c:v>
                </c:pt>
                <c:pt idx="1845">
                  <c:v>1846.0</c:v>
                </c:pt>
                <c:pt idx="1846">
                  <c:v>1847.0</c:v>
                </c:pt>
                <c:pt idx="1847">
                  <c:v>1848.0</c:v>
                </c:pt>
                <c:pt idx="1848">
                  <c:v>1849.0</c:v>
                </c:pt>
                <c:pt idx="1849">
                  <c:v>1850.0</c:v>
                </c:pt>
                <c:pt idx="1850">
                  <c:v>1851.0</c:v>
                </c:pt>
                <c:pt idx="1851">
                  <c:v>1852.0</c:v>
                </c:pt>
                <c:pt idx="1852">
                  <c:v>1853.0</c:v>
                </c:pt>
                <c:pt idx="1853">
                  <c:v>1854.0</c:v>
                </c:pt>
                <c:pt idx="1854">
                  <c:v>1855.0</c:v>
                </c:pt>
                <c:pt idx="1855">
                  <c:v>1856.0</c:v>
                </c:pt>
                <c:pt idx="1856">
                  <c:v>1857.0</c:v>
                </c:pt>
                <c:pt idx="1857">
                  <c:v>1858.0</c:v>
                </c:pt>
                <c:pt idx="1858">
                  <c:v>1859.0</c:v>
                </c:pt>
                <c:pt idx="1859">
                  <c:v>1860.0</c:v>
                </c:pt>
                <c:pt idx="1860">
                  <c:v>1861.0</c:v>
                </c:pt>
                <c:pt idx="1861">
                  <c:v>1862.0</c:v>
                </c:pt>
                <c:pt idx="1862">
                  <c:v>1863.0</c:v>
                </c:pt>
                <c:pt idx="1863">
                  <c:v>1864.0</c:v>
                </c:pt>
                <c:pt idx="1864">
                  <c:v>1865.0</c:v>
                </c:pt>
                <c:pt idx="1865">
                  <c:v>1866.0</c:v>
                </c:pt>
                <c:pt idx="1866">
                  <c:v>1867.0</c:v>
                </c:pt>
                <c:pt idx="1867">
                  <c:v>1868.0</c:v>
                </c:pt>
                <c:pt idx="1868">
                  <c:v>1869.0</c:v>
                </c:pt>
                <c:pt idx="1869">
                  <c:v>1870.0</c:v>
                </c:pt>
                <c:pt idx="1870">
                  <c:v>1871.0</c:v>
                </c:pt>
                <c:pt idx="1871">
                  <c:v>1872.0</c:v>
                </c:pt>
                <c:pt idx="1872">
                  <c:v>1873.0</c:v>
                </c:pt>
                <c:pt idx="1873">
                  <c:v>1874.0</c:v>
                </c:pt>
                <c:pt idx="1874">
                  <c:v>1875.0</c:v>
                </c:pt>
                <c:pt idx="1875">
                  <c:v>1876.0</c:v>
                </c:pt>
                <c:pt idx="1876">
                  <c:v>1877.0</c:v>
                </c:pt>
                <c:pt idx="1877">
                  <c:v>1878.0</c:v>
                </c:pt>
                <c:pt idx="1878">
                  <c:v>1879.0</c:v>
                </c:pt>
                <c:pt idx="1879">
                  <c:v>1880.0</c:v>
                </c:pt>
                <c:pt idx="1880">
                  <c:v>1881.0</c:v>
                </c:pt>
                <c:pt idx="1881">
                  <c:v>1882.0</c:v>
                </c:pt>
                <c:pt idx="1882">
                  <c:v>1883.0</c:v>
                </c:pt>
                <c:pt idx="1883">
                  <c:v>1884.0</c:v>
                </c:pt>
                <c:pt idx="1884">
                  <c:v>1885.0</c:v>
                </c:pt>
                <c:pt idx="1885">
                  <c:v>1886.0</c:v>
                </c:pt>
                <c:pt idx="1886">
                  <c:v>1887.0</c:v>
                </c:pt>
                <c:pt idx="1887">
                  <c:v>1888.0</c:v>
                </c:pt>
                <c:pt idx="1888">
                  <c:v>1889.0</c:v>
                </c:pt>
                <c:pt idx="1889">
                  <c:v>1890.0</c:v>
                </c:pt>
                <c:pt idx="1890">
                  <c:v>1891.0</c:v>
                </c:pt>
                <c:pt idx="1891">
                  <c:v>1892.0</c:v>
                </c:pt>
                <c:pt idx="1892">
                  <c:v>1893.0</c:v>
                </c:pt>
                <c:pt idx="1893">
                  <c:v>1894.0</c:v>
                </c:pt>
                <c:pt idx="1894">
                  <c:v>1895.0</c:v>
                </c:pt>
                <c:pt idx="1895">
                  <c:v>1896.0</c:v>
                </c:pt>
                <c:pt idx="1896">
                  <c:v>1897.0</c:v>
                </c:pt>
                <c:pt idx="1897">
                  <c:v>1898.0</c:v>
                </c:pt>
                <c:pt idx="1898">
                  <c:v>1899.0</c:v>
                </c:pt>
                <c:pt idx="1899">
                  <c:v>1900.0</c:v>
                </c:pt>
                <c:pt idx="1900">
                  <c:v>1901.0</c:v>
                </c:pt>
                <c:pt idx="1901">
                  <c:v>1902.0</c:v>
                </c:pt>
                <c:pt idx="1902">
                  <c:v>1903.0</c:v>
                </c:pt>
                <c:pt idx="1903">
                  <c:v>1904.0</c:v>
                </c:pt>
                <c:pt idx="1904">
                  <c:v>1905.0</c:v>
                </c:pt>
                <c:pt idx="1905">
                  <c:v>1906.0</c:v>
                </c:pt>
                <c:pt idx="1906">
                  <c:v>1907.0</c:v>
                </c:pt>
                <c:pt idx="1907">
                  <c:v>1908.0</c:v>
                </c:pt>
                <c:pt idx="1908">
                  <c:v>1909.0</c:v>
                </c:pt>
                <c:pt idx="1909">
                  <c:v>1910.0</c:v>
                </c:pt>
                <c:pt idx="1910">
                  <c:v>1911.0</c:v>
                </c:pt>
                <c:pt idx="1911">
                  <c:v>1912.0</c:v>
                </c:pt>
                <c:pt idx="1912">
                  <c:v>1913.0</c:v>
                </c:pt>
                <c:pt idx="1913">
                  <c:v>1914.0</c:v>
                </c:pt>
                <c:pt idx="1914">
                  <c:v>1915.0</c:v>
                </c:pt>
                <c:pt idx="1915">
                  <c:v>1916.0</c:v>
                </c:pt>
                <c:pt idx="1916">
                  <c:v>1917.0</c:v>
                </c:pt>
                <c:pt idx="1917">
                  <c:v>1918.0</c:v>
                </c:pt>
                <c:pt idx="1918">
                  <c:v>1919.0</c:v>
                </c:pt>
                <c:pt idx="1919">
                  <c:v>1920.0</c:v>
                </c:pt>
                <c:pt idx="1920">
                  <c:v>1921.0</c:v>
                </c:pt>
                <c:pt idx="1921">
                  <c:v>1922.0</c:v>
                </c:pt>
                <c:pt idx="1922">
                  <c:v>1923.0</c:v>
                </c:pt>
                <c:pt idx="1923">
                  <c:v>1924.0</c:v>
                </c:pt>
                <c:pt idx="1924">
                  <c:v>1925.0</c:v>
                </c:pt>
                <c:pt idx="1925">
                  <c:v>1926.0</c:v>
                </c:pt>
                <c:pt idx="1926">
                  <c:v>1927.0</c:v>
                </c:pt>
                <c:pt idx="1927">
                  <c:v>1928.0</c:v>
                </c:pt>
                <c:pt idx="1928">
                  <c:v>1929.0</c:v>
                </c:pt>
                <c:pt idx="1929">
                  <c:v>1930.0</c:v>
                </c:pt>
                <c:pt idx="1930">
                  <c:v>1931.0</c:v>
                </c:pt>
                <c:pt idx="1931">
                  <c:v>1932.0</c:v>
                </c:pt>
                <c:pt idx="1932">
                  <c:v>1933.0</c:v>
                </c:pt>
                <c:pt idx="1933">
                  <c:v>1934.0</c:v>
                </c:pt>
                <c:pt idx="1934">
                  <c:v>1935.0</c:v>
                </c:pt>
                <c:pt idx="1935">
                  <c:v>1936.0</c:v>
                </c:pt>
                <c:pt idx="1936">
                  <c:v>1937.0</c:v>
                </c:pt>
                <c:pt idx="1937">
                  <c:v>1938.0</c:v>
                </c:pt>
                <c:pt idx="1938">
                  <c:v>1939.0</c:v>
                </c:pt>
                <c:pt idx="1939">
                  <c:v>1940.0</c:v>
                </c:pt>
                <c:pt idx="1940">
                  <c:v>1941.0</c:v>
                </c:pt>
                <c:pt idx="1941">
                  <c:v>1942.0</c:v>
                </c:pt>
                <c:pt idx="1942">
                  <c:v>1943.0</c:v>
                </c:pt>
                <c:pt idx="1943">
                  <c:v>1944.0</c:v>
                </c:pt>
                <c:pt idx="1944">
                  <c:v>1945.0</c:v>
                </c:pt>
                <c:pt idx="1945">
                  <c:v>1946.0</c:v>
                </c:pt>
                <c:pt idx="1946">
                  <c:v>1947.0</c:v>
                </c:pt>
                <c:pt idx="1947">
                  <c:v>1948.0</c:v>
                </c:pt>
                <c:pt idx="1948">
                  <c:v>1949.0</c:v>
                </c:pt>
                <c:pt idx="1949">
                  <c:v>1950.0</c:v>
                </c:pt>
                <c:pt idx="1950">
                  <c:v>1951.0</c:v>
                </c:pt>
                <c:pt idx="1951">
                  <c:v>1952.0</c:v>
                </c:pt>
                <c:pt idx="1952">
                  <c:v>1953.0</c:v>
                </c:pt>
                <c:pt idx="1953">
                  <c:v>1954.0</c:v>
                </c:pt>
                <c:pt idx="1954">
                  <c:v>1955.0</c:v>
                </c:pt>
                <c:pt idx="1955">
                  <c:v>1956.0</c:v>
                </c:pt>
                <c:pt idx="1956">
                  <c:v>1957.0</c:v>
                </c:pt>
                <c:pt idx="1957">
                  <c:v>1958.0</c:v>
                </c:pt>
                <c:pt idx="1958">
                  <c:v>1959.0</c:v>
                </c:pt>
                <c:pt idx="1959">
                  <c:v>1960.0</c:v>
                </c:pt>
                <c:pt idx="1960">
                  <c:v>1961.0</c:v>
                </c:pt>
                <c:pt idx="1961">
                  <c:v>1962.0</c:v>
                </c:pt>
                <c:pt idx="1962">
                  <c:v>1963.0</c:v>
                </c:pt>
                <c:pt idx="1963">
                  <c:v>1964.0</c:v>
                </c:pt>
                <c:pt idx="1964">
                  <c:v>1965.0</c:v>
                </c:pt>
                <c:pt idx="1965">
                  <c:v>1966.0</c:v>
                </c:pt>
                <c:pt idx="1966">
                  <c:v>1967.0</c:v>
                </c:pt>
                <c:pt idx="1967">
                  <c:v>1968.0</c:v>
                </c:pt>
                <c:pt idx="1968">
                  <c:v>1969.0</c:v>
                </c:pt>
                <c:pt idx="1969">
                  <c:v>1970.0</c:v>
                </c:pt>
                <c:pt idx="1970">
                  <c:v>1971.0</c:v>
                </c:pt>
                <c:pt idx="1971">
                  <c:v>1972.0</c:v>
                </c:pt>
                <c:pt idx="1972">
                  <c:v>1973.0</c:v>
                </c:pt>
                <c:pt idx="1973">
                  <c:v>1974.0</c:v>
                </c:pt>
                <c:pt idx="1974">
                  <c:v>1975.0</c:v>
                </c:pt>
                <c:pt idx="1975">
                  <c:v>1976.0</c:v>
                </c:pt>
                <c:pt idx="1976">
                  <c:v>1977.0</c:v>
                </c:pt>
                <c:pt idx="1977">
                  <c:v>1978.0</c:v>
                </c:pt>
                <c:pt idx="1978">
                  <c:v>1979.0</c:v>
                </c:pt>
                <c:pt idx="1979">
                  <c:v>1980.0</c:v>
                </c:pt>
                <c:pt idx="1980">
                  <c:v>1981.0</c:v>
                </c:pt>
                <c:pt idx="1981">
                  <c:v>1982.0</c:v>
                </c:pt>
                <c:pt idx="1982">
                  <c:v>1983.0</c:v>
                </c:pt>
                <c:pt idx="1983">
                  <c:v>1984.0</c:v>
                </c:pt>
                <c:pt idx="1984">
                  <c:v>1985.0</c:v>
                </c:pt>
                <c:pt idx="1985">
                  <c:v>1986.0</c:v>
                </c:pt>
                <c:pt idx="1986">
                  <c:v>1987.0</c:v>
                </c:pt>
                <c:pt idx="1987">
                  <c:v>1988.0</c:v>
                </c:pt>
                <c:pt idx="1988">
                  <c:v>1989.0</c:v>
                </c:pt>
                <c:pt idx="1989">
                  <c:v>1990.0</c:v>
                </c:pt>
                <c:pt idx="1990">
                  <c:v>1991.0</c:v>
                </c:pt>
                <c:pt idx="1991">
                  <c:v>1992.0</c:v>
                </c:pt>
                <c:pt idx="1992">
                  <c:v>1993.0</c:v>
                </c:pt>
                <c:pt idx="1993">
                  <c:v>1994.0</c:v>
                </c:pt>
                <c:pt idx="1994">
                  <c:v>1995.0</c:v>
                </c:pt>
                <c:pt idx="1995">
                  <c:v>1996.0</c:v>
                </c:pt>
                <c:pt idx="1996">
                  <c:v>1997.0</c:v>
                </c:pt>
                <c:pt idx="1997">
                  <c:v>1998.0</c:v>
                </c:pt>
                <c:pt idx="1998">
                  <c:v>1999.0</c:v>
                </c:pt>
                <c:pt idx="1999">
                  <c:v>2000.0</c:v>
                </c:pt>
                <c:pt idx="2000">
                  <c:v>2001.0</c:v>
                </c:pt>
                <c:pt idx="2001">
                  <c:v>2002.0</c:v>
                </c:pt>
                <c:pt idx="2002">
                  <c:v>2003.0</c:v>
                </c:pt>
                <c:pt idx="2003">
                  <c:v>2004.0</c:v>
                </c:pt>
                <c:pt idx="2004">
                  <c:v>2005.0</c:v>
                </c:pt>
                <c:pt idx="2005">
                  <c:v>2006.0</c:v>
                </c:pt>
                <c:pt idx="2006">
                  <c:v>2007.0</c:v>
                </c:pt>
                <c:pt idx="2007">
                  <c:v>2008.0</c:v>
                </c:pt>
                <c:pt idx="2008">
                  <c:v>2009.0</c:v>
                </c:pt>
                <c:pt idx="2009">
                  <c:v>2010.0</c:v>
                </c:pt>
                <c:pt idx="2010">
                  <c:v>2011.0</c:v>
                </c:pt>
                <c:pt idx="2011">
                  <c:v>2012.0</c:v>
                </c:pt>
                <c:pt idx="2012">
                  <c:v>2013.0</c:v>
                </c:pt>
                <c:pt idx="2013">
                  <c:v>2014.0</c:v>
                </c:pt>
                <c:pt idx="2014">
                  <c:v>2015.0</c:v>
                </c:pt>
                <c:pt idx="2015">
                  <c:v>2016.0</c:v>
                </c:pt>
                <c:pt idx="2016">
                  <c:v>2017.0</c:v>
                </c:pt>
                <c:pt idx="2017">
                  <c:v>2018.0</c:v>
                </c:pt>
                <c:pt idx="2018">
                  <c:v>2019.0</c:v>
                </c:pt>
                <c:pt idx="2019">
                  <c:v>2020.0</c:v>
                </c:pt>
                <c:pt idx="2020">
                  <c:v>2021.0</c:v>
                </c:pt>
                <c:pt idx="2021">
                  <c:v>2022.0</c:v>
                </c:pt>
                <c:pt idx="2022">
                  <c:v>2023.0</c:v>
                </c:pt>
                <c:pt idx="2023">
                  <c:v>2024.0</c:v>
                </c:pt>
                <c:pt idx="2024">
                  <c:v>2025.0</c:v>
                </c:pt>
                <c:pt idx="2025">
                  <c:v>2026.0</c:v>
                </c:pt>
                <c:pt idx="2026">
                  <c:v>2027.0</c:v>
                </c:pt>
                <c:pt idx="2027">
                  <c:v>2028.0</c:v>
                </c:pt>
                <c:pt idx="2028">
                  <c:v>2029.0</c:v>
                </c:pt>
                <c:pt idx="2029">
                  <c:v>2030.0</c:v>
                </c:pt>
                <c:pt idx="2030">
                  <c:v>2031.0</c:v>
                </c:pt>
                <c:pt idx="2031">
                  <c:v>2032.0</c:v>
                </c:pt>
                <c:pt idx="2032">
                  <c:v>2033.0</c:v>
                </c:pt>
                <c:pt idx="2033">
                  <c:v>2034.0</c:v>
                </c:pt>
                <c:pt idx="2034">
                  <c:v>2035.0</c:v>
                </c:pt>
                <c:pt idx="2035">
                  <c:v>2036.0</c:v>
                </c:pt>
                <c:pt idx="2036">
                  <c:v>2037.0</c:v>
                </c:pt>
                <c:pt idx="2037">
                  <c:v>2038.0</c:v>
                </c:pt>
                <c:pt idx="2038">
                  <c:v>2039.0</c:v>
                </c:pt>
                <c:pt idx="2039">
                  <c:v>2040.0</c:v>
                </c:pt>
                <c:pt idx="2040">
                  <c:v>2041.0</c:v>
                </c:pt>
                <c:pt idx="2041">
                  <c:v>2042.0</c:v>
                </c:pt>
                <c:pt idx="2042">
                  <c:v>2043.0</c:v>
                </c:pt>
                <c:pt idx="2043">
                  <c:v>2044.0</c:v>
                </c:pt>
                <c:pt idx="2044">
                  <c:v>2045.0</c:v>
                </c:pt>
                <c:pt idx="2045">
                  <c:v>2046.0</c:v>
                </c:pt>
                <c:pt idx="2046">
                  <c:v>2047.0</c:v>
                </c:pt>
                <c:pt idx="2047">
                  <c:v>2048.0</c:v>
                </c:pt>
                <c:pt idx="2048">
                  <c:v>2049.0</c:v>
                </c:pt>
                <c:pt idx="2049">
                  <c:v>2050.0</c:v>
                </c:pt>
                <c:pt idx="2050">
                  <c:v>2051.0</c:v>
                </c:pt>
                <c:pt idx="2051">
                  <c:v>2052.0</c:v>
                </c:pt>
                <c:pt idx="2052">
                  <c:v>2053.0</c:v>
                </c:pt>
                <c:pt idx="2053">
                  <c:v>2054.0</c:v>
                </c:pt>
                <c:pt idx="2054">
                  <c:v>2055.0</c:v>
                </c:pt>
                <c:pt idx="2055">
                  <c:v>2056.0</c:v>
                </c:pt>
                <c:pt idx="2056">
                  <c:v>2057.0</c:v>
                </c:pt>
                <c:pt idx="2057">
                  <c:v>2058.0</c:v>
                </c:pt>
                <c:pt idx="2058">
                  <c:v>2059.0</c:v>
                </c:pt>
                <c:pt idx="2059">
                  <c:v>2060.0</c:v>
                </c:pt>
                <c:pt idx="2060">
                  <c:v>2061.0</c:v>
                </c:pt>
                <c:pt idx="2061">
                  <c:v>2062.0</c:v>
                </c:pt>
                <c:pt idx="2062">
                  <c:v>2063.0</c:v>
                </c:pt>
                <c:pt idx="2063">
                  <c:v>2064.0</c:v>
                </c:pt>
                <c:pt idx="2064">
                  <c:v>2065.0</c:v>
                </c:pt>
                <c:pt idx="2065">
                  <c:v>2066.0</c:v>
                </c:pt>
                <c:pt idx="2066">
                  <c:v>2067.0</c:v>
                </c:pt>
                <c:pt idx="2067">
                  <c:v>2068.0</c:v>
                </c:pt>
                <c:pt idx="2068">
                  <c:v>2069.0</c:v>
                </c:pt>
                <c:pt idx="2069">
                  <c:v>2070.0</c:v>
                </c:pt>
                <c:pt idx="2070">
                  <c:v>2071.0</c:v>
                </c:pt>
                <c:pt idx="2071">
                  <c:v>2072.0</c:v>
                </c:pt>
                <c:pt idx="2072">
                  <c:v>2073.0</c:v>
                </c:pt>
                <c:pt idx="2073">
                  <c:v>2074.0</c:v>
                </c:pt>
                <c:pt idx="2074">
                  <c:v>2075.0</c:v>
                </c:pt>
                <c:pt idx="2075">
                  <c:v>2076.0</c:v>
                </c:pt>
                <c:pt idx="2076">
                  <c:v>2077.0</c:v>
                </c:pt>
                <c:pt idx="2077">
                  <c:v>2078.0</c:v>
                </c:pt>
                <c:pt idx="2078">
                  <c:v>2079.0</c:v>
                </c:pt>
                <c:pt idx="2079">
                  <c:v>2080.0</c:v>
                </c:pt>
                <c:pt idx="2080">
                  <c:v>2081.0</c:v>
                </c:pt>
                <c:pt idx="2081">
                  <c:v>2082.0</c:v>
                </c:pt>
                <c:pt idx="2082">
                  <c:v>2083.0</c:v>
                </c:pt>
                <c:pt idx="2083">
                  <c:v>2084.0</c:v>
                </c:pt>
                <c:pt idx="2084">
                  <c:v>2085.0</c:v>
                </c:pt>
                <c:pt idx="2085">
                  <c:v>2086.0</c:v>
                </c:pt>
                <c:pt idx="2086">
                  <c:v>2087.0</c:v>
                </c:pt>
                <c:pt idx="2087">
                  <c:v>2088.0</c:v>
                </c:pt>
                <c:pt idx="2088">
                  <c:v>2089.0</c:v>
                </c:pt>
                <c:pt idx="2089">
                  <c:v>2090.0</c:v>
                </c:pt>
                <c:pt idx="2090">
                  <c:v>2091.0</c:v>
                </c:pt>
                <c:pt idx="2091">
                  <c:v>2092.0</c:v>
                </c:pt>
                <c:pt idx="2092">
                  <c:v>2093.0</c:v>
                </c:pt>
                <c:pt idx="2093">
                  <c:v>2094.0</c:v>
                </c:pt>
                <c:pt idx="2094">
                  <c:v>2095.0</c:v>
                </c:pt>
                <c:pt idx="2095">
                  <c:v>2096.0</c:v>
                </c:pt>
                <c:pt idx="2096">
                  <c:v>2097.0</c:v>
                </c:pt>
                <c:pt idx="2097">
                  <c:v>2098.0</c:v>
                </c:pt>
                <c:pt idx="2098">
                  <c:v>2099.0</c:v>
                </c:pt>
                <c:pt idx="2099">
                  <c:v>2100.0</c:v>
                </c:pt>
                <c:pt idx="2100">
                  <c:v>2101.0</c:v>
                </c:pt>
                <c:pt idx="2101">
                  <c:v>2102.0</c:v>
                </c:pt>
                <c:pt idx="2102">
                  <c:v>2103.0</c:v>
                </c:pt>
                <c:pt idx="2103">
                  <c:v>2104.0</c:v>
                </c:pt>
                <c:pt idx="2104">
                  <c:v>2105.0</c:v>
                </c:pt>
                <c:pt idx="2105">
                  <c:v>2106.0</c:v>
                </c:pt>
                <c:pt idx="2106">
                  <c:v>2107.0</c:v>
                </c:pt>
                <c:pt idx="2107">
                  <c:v>2108.0</c:v>
                </c:pt>
                <c:pt idx="2108">
                  <c:v>2109.0</c:v>
                </c:pt>
                <c:pt idx="2109">
                  <c:v>2110.0</c:v>
                </c:pt>
                <c:pt idx="2110">
                  <c:v>2111.0</c:v>
                </c:pt>
                <c:pt idx="2111">
                  <c:v>2112.0</c:v>
                </c:pt>
                <c:pt idx="2112">
                  <c:v>2113.0</c:v>
                </c:pt>
                <c:pt idx="2113">
                  <c:v>2114.0</c:v>
                </c:pt>
                <c:pt idx="2114">
                  <c:v>2115.0</c:v>
                </c:pt>
                <c:pt idx="2115">
                  <c:v>2116.0</c:v>
                </c:pt>
                <c:pt idx="2116">
                  <c:v>2117.0</c:v>
                </c:pt>
                <c:pt idx="2117">
                  <c:v>2118.0</c:v>
                </c:pt>
                <c:pt idx="2118">
                  <c:v>2119.0</c:v>
                </c:pt>
                <c:pt idx="2119">
                  <c:v>2120.0</c:v>
                </c:pt>
                <c:pt idx="2120">
                  <c:v>2121.0</c:v>
                </c:pt>
                <c:pt idx="2121">
                  <c:v>2122.0</c:v>
                </c:pt>
                <c:pt idx="2122">
                  <c:v>2123.0</c:v>
                </c:pt>
                <c:pt idx="2123">
                  <c:v>2124.0</c:v>
                </c:pt>
                <c:pt idx="2124">
                  <c:v>2125.0</c:v>
                </c:pt>
                <c:pt idx="2125">
                  <c:v>2126.0</c:v>
                </c:pt>
                <c:pt idx="2126">
                  <c:v>2127.0</c:v>
                </c:pt>
                <c:pt idx="2127">
                  <c:v>2128.0</c:v>
                </c:pt>
                <c:pt idx="2128">
                  <c:v>2129.0</c:v>
                </c:pt>
                <c:pt idx="2129">
                  <c:v>2130.0</c:v>
                </c:pt>
                <c:pt idx="2130">
                  <c:v>2131.0</c:v>
                </c:pt>
                <c:pt idx="2131">
                  <c:v>2132.0</c:v>
                </c:pt>
                <c:pt idx="2132">
                  <c:v>2133.0</c:v>
                </c:pt>
                <c:pt idx="2133">
                  <c:v>2134.0</c:v>
                </c:pt>
                <c:pt idx="2134">
                  <c:v>2135.0</c:v>
                </c:pt>
                <c:pt idx="2135">
                  <c:v>2136.0</c:v>
                </c:pt>
                <c:pt idx="2136">
                  <c:v>2137.0</c:v>
                </c:pt>
                <c:pt idx="2137">
                  <c:v>2138.0</c:v>
                </c:pt>
                <c:pt idx="2138">
                  <c:v>2139.0</c:v>
                </c:pt>
                <c:pt idx="2139">
                  <c:v>2140.0</c:v>
                </c:pt>
                <c:pt idx="2140">
                  <c:v>2141.0</c:v>
                </c:pt>
                <c:pt idx="2141">
                  <c:v>2142.0</c:v>
                </c:pt>
                <c:pt idx="2142">
                  <c:v>2143.0</c:v>
                </c:pt>
                <c:pt idx="2143">
                  <c:v>2144.0</c:v>
                </c:pt>
                <c:pt idx="2144">
                  <c:v>2145.0</c:v>
                </c:pt>
                <c:pt idx="2145">
                  <c:v>2146.0</c:v>
                </c:pt>
                <c:pt idx="2146">
                  <c:v>2147.0</c:v>
                </c:pt>
                <c:pt idx="2147">
                  <c:v>2148.0</c:v>
                </c:pt>
                <c:pt idx="2148">
                  <c:v>2149.0</c:v>
                </c:pt>
                <c:pt idx="2149">
                  <c:v>2150.0</c:v>
                </c:pt>
                <c:pt idx="2150">
                  <c:v>2151.0</c:v>
                </c:pt>
                <c:pt idx="2151">
                  <c:v>2152.0</c:v>
                </c:pt>
                <c:pt idx="2152">
                  <c:v>2153.0</c:v>
                </c:pt>
                <c:pt idx="2153">
                  <c:v>2154.0</c:v>
                </c:pt>
                <c:pt idx="2154">
                  <c:v>2155.0</c:v>
                </c:pt>
                <c:pt idx="2155">
                  <c:v>2156.0</c:v>
                </c:pt>
                <c:pt idx="2156">
                  <c:v>2157.0</c:v>
                </c:pt>
                <c:pt idx="2157">
                  <c:v>2158.0</c:v>
                </c:pt>
                <c:pt idx="2158">
                  <c:v>2159.0</c:v>
                </c:pt>
                <c:pt idx="2159">
                  <c:v>2160.0</c:v>
                </c:pt>
                <c:pt idx="2160">
                  <c:v>2161.0</c:v>
                </c:pt>
                <c:pt idx="2161">
                  <c:v>2162.0</c:v>
                </c:pt>
                <c:pt idx="2162">
                  <c:v>2163.0</c:v>
                </c:pt>
                <c:pt idx="2163">
                  <c:v>2164.0</c:v>
                </c:pt>
                <c:pt idx="2164">
                  <c:v>2165.0</c:v>
                </c:pt>
                <c:pt idx="2165">
                  <c:v>2166.0</c:v>
                </c:pt>
                <c:pt idx="2166">
                  <c:v>2167.0</c:v>
                </c:pt>
                <c:pt idx="2167">
                  <c:v>2168.0</c:v>
                </c:pt>
                <c:pt idx="2168">
                  <c:v>2169.0</c:v>
                </c:pt>
                <c:pt idx="2169">
                  <c:v>2170.0</c:v>
                </c:pt>
                <c:pt idx="2170">
                  <c:v>2171.0</c:v>
                </c:pt>
                <c:pt idx="2171">
                  <c:v>2172.0</c:v>
                </c:pt>
                <c:pt idx="2172">
                  <c:v>2173.0</c:v>
                </c:pt>
                <c:pt idx="2173">
                  <c:v>2174.0</c:v>
                </c:pt>
                <c:pt idx="2174">
                  <c:v>2175.0</c:v>
                </c:pt>
                <c:pt idx="2175">
                  <c:v>2176.0</c:v>
                </c:pt>
                <c:pt idx="2176">
                  <c:v>2177.0</c:v>
                </c:pt>
                <c:pt idx="2177">
                  <c:v>2178.0</c:v>
                </c:pt>
                <c:pt idx="2178">
                  <c:v>2179.0</c:v>
                </c:pt>
                <c:pt idx="2179">
                  <c:v>2180.0</c:v>
                </c:pt>
                <c:pt idx="2180">
                  <c:v>2181.0</c:v>
                </c:pt>
                <c:pt idx="2181">
                  <c:v>2182.0</c:v>
                </c:pt>
                <c:pt idx="2182">
                  <c:v>2183.0</c:v>
                </c:pt>
                <c:pt idx="2183">
                  <c:v>2184.0</c:v>
                </c:pt>
                <c:pt idx="2184">
                  <c:v>2185.0</c:v>
                </c:pt>
                <c:pt idx="2185">
                  <c:v>2186.0</c:v>
                </c:pt>
                <c:pt idx="2186">
                  <c:v>2187.0</c:v>
                </c:pt>
                <c:pt idx="2187">
                  <c:v>2188.0</c:v>
                </c:pt>
                <c:pt idx="2188">
                  <c:v>2189.0</c:v>
                </c:pt>
                <c:pt idx="2189">
                  <c:v>2190.0</c:v>
                </c:pt>
                <c:pt idx="2190">
                  <c:v>2191.0</c:v>
                </c:pt>
                <c:pt idx="2191">
                  <c:v>2192.0</c:v>
                </c:pt>
                <c:pt idx="2192">
                  <c:v>2193.0</c:v>
                </c:pt>
                <c:pt idx="2193">
                  <c:v>2194.0</c:v>
                </c:pt>
                <c:pt idx="2194">
                  <c:v>2195.0</c:v>
                </c:pt>
                <c:pt idx="2195">
                  <c:v>2196.0</c:v>
                </c:pt>
                <c:pt idx="2196">
                  <c:v>2197.0</c:v>
                </c:pt>
                <c:pt idx="2197">
                  <c:v>2198.0</c:v>
                </c:pt>
                <c:pt idx="2198">
                  <c:v>2199.0</c:v>
                </c:pt>
                <c:pt idx="2199">
                  <c:v>2200.0</c:v>
                </c:pt>
                <c:pt idx="2200">
                  <c:v>2201.0</c:v>
                </c:pt>
                <c:pt idx="2201">
                  <c:v>2202.0</c:v>
                </c:pt>
                <c:pt idx="2202">
                  <c:v>2203.0</c:v>
                </c:pt>
                <c:pt idx="2203">
                  <c:v>2204.0</c:v>
                </c:pt>
                <c:pt idx="2204">
                  <c:v>2205.0</c:v>
                </c:pt>
                <c:pt idx="2205">
                  <c:v>2206.0</c:v>
                </c:pt>
                <c:pt idx="2206">
                  <c:v>2207.0</c:v>
                </c:pt>
                <c:pt idx="2207">
                  <c:v>2208.0</c:v>
                </c:pt>
                <c:pt idx="2208">
                  <c:v>2209.0</c:v>
                </c:pt>
                <c:pt idx="2209">
                  <c:v>2210.0</c:v>
                </c:pt>
                <c:pt idx="2210">
                  <c:v>2211.0</c:v>
                </c:pt>
                <c:pt idx="2211">
                  <c:v>2212.0</c:v>
                </c:pt>
                <c:pt idx="2212">
                  <c:v>2213.0</c:v>
                </c:pt>
                <c:pt idx="2213">
                  <c:v>2214.0</c:v>
                </c:pt>
                <c:pt idx="2214">
                  <c:v>2215.0</c:v>
                </c:pt>
                <c:pt idx="2215">
                  <c:v>2216.0</c:v>
                </c:pt>
                <c:pt idx="2216">
                  <c:v>2217.0</c:v>
                </c:pt>
                <c:pt idx="2217">
                  <c:v>2218.0</c:v>
                </c:pt>
                <c:pt idx="2218">
                  <c:v>2219.0</c:v>
                </c:pt>
                <c:pt idx="2219">
                  <c:v>2220.0</c:v>
                </c:pt>
                <c:pt idx="2220">
                  <c:v>2221.0</c:v>
                </c:pt>
                <c:pt idx="2221">
                  <c:v>2222.0</c:v>
                </c:pt>
                <c:pt idx="2222">
                  <c:v>2223.0</c:v>
                </c:pt>
                <c:pt idx="2223">
                  <c:v>2224.0</c:v>
                </c:pt>
                <c:pt idx="2224">
                  <c:v>2225.0</c:v>
                </c:pt>
                <c:pt idx="2225">
                  <c:v>2226.0</c:v>
                </c:pt>
                <c:pt idx="2226">
                  <c:v>2227.0</c:v>
                </c:pt>
                <c:pt idx="2227">
                  <c:v>2228.0</c:v>
                </c:pt>
                <c:pt idx="2228">
                  <c:v>2229.0</c:v>
                </c:pt>
                <c:pt idx="2229">
                  <c:v>2230.0</c:v>
                </c:pt>
                <c:pt idx="2230">
                  <c:v>2231.0</c:v>
                </c:pt>
                <c:pt idx="2231">
                  <c:v>2232.0</c:v>
                </c:pt>
                <c:pt idx="2232">
                  <c:v>2233.0</c:v>
                </c:pt>
                <c:pt idx="2233">
                  <c:v>2234.0</c:v>
                </c:pt>
                <c:pt idx="2234">
                  <c:v>2235.0</c:v>
                </c:pt>
                <c:pt idx="2235">
                  <c:v>2236.0</c:v>
                </c:pt>
                <c:pt idx="2236">
                  <c:v>2237.0</c:v>
                </c:pt>
                <c:pt idx="2237">
                  <c:v>2238.0</c:v>
                </c:pt>
                <c:pt idx="2238">
                  <c:v>2239.0</c:v>
                </c:pt>
                <c:pt idx="2239">
                  <c:v>2240.0</c:v>
                </c:pt>
                <c:pt idx="2240">
                  <c:v>2241.0</c:v>
                </c:pt>
                <c:pt idx="2241">
                  <c:v>2242.0</c:v>
                </c:pt>
                <c:pt idx="2242">
                  <c:v>2243.0</c:v>
                </c:pt>
                <c:pt idx="2243">
                  <c:v>2244.0</c:v>
                </c:pt>
                <c:pt idx="2244">
                  <c:v>2245.0</c:v>
                </c:pt>
                <c:pt idx="2245">
                  <c:v>2246.0</c:v>
                </c:pt>
                <c:pt idx="2246">
                  <c:v>2247.0</c:v>
                </c:pt>
                <c:pt idx="2247">
                  <c:v>2248.0</c:v>
                </c:pt>
                <c:pt idx="2248">
                  <c:v>2249.0</c:v>
                </c:pt>
                <c:pt idx="2249">
                  <c:v>2250.0</c:v>
                </c:pt>
                <c:pt idx="2250">
                  <c:v>2251.0</c:v>
                </c:pt>
                <c:pt idx="2251">
                  <c:v>2252.0</c:v>
                </c:pt>
                <c:pt idx="2252">
                  <c:v>2253.0</c:v>
                </c:pt>
                <c:pt idx="2253">
                  <c:v>2254.0</c:v>
                </c:pt>
                <c:pt idx="2254">
                  <c:v>2255.0</c:v>
                </c:pt>
                <c:pt idx="2255">
                  <c:v>2256.0</c:v>
                </c:pt>
                <c:pt idx="2256">
                  <c:v>2257.0</c:v>
                </c:pt>
                <c:pt idx="2257">
                  <c:v>2258.0</c:v>
                </c:pt>
                <c:pt idx="2258">
                  <c:v>2259.0</c:v>
                </c:pt>
                <c:pt idx="2259">
                  <c:v>2260.0</c:v>
                </c:pt>
                <c:pt idx="2260">
                  <c:v>2261.0</c:v>
                </c:pt>
                <c:pt idx="2261">
                  <c:v>2262.0</c:v>
                </c:pt>
                <c:pt idx="2262">
                  <c:v>2263.0</c:v>
                </c:pt>
                <c:pt idx="2263">
                  <c:v>2264.0</c:v>
                </c:pt>
                <c:pt idx="2264">
                  <c:v>2265.0</c:v>
                </c:pt>
                <c:pt idx="2265">
                  <c:v>2266.0</c:v>
                </c:pt>
                <c:pt idx="2266">
                  <c:v>2267.0</c:v>
                </c:pt>
                <c:pt idx="2267">
                  <c:v>2268.0</c:v>
                </c:pt>
                <c:pt idx="2268">
                  <c:v>2269.0</c:v>
                </c:pt>
                <c:pt idx="2269">
                  <c:v>2270.0</c:v>
                </c:pt>
                <c:pt idx="2270">
                  <c:v>2271.0</c:v>
                </c:pt>
                <c:pt idx="2271">
                  <c:v>2272.0</c:v>
                </c:pt>
                <c:pt idx="2272">
                  <c:v>2273.0</c:v>
                </c:pt>
                <c:pt idx="2273">
                  <c:v>2274.0</c:v>
                </c:pt>
                <c:pt idx="2274">
                  <c:v>2275.0</c:v>
                </c:pt>
                <c:pt idx="2275">
                  <c:v>2276.0</c:v>
                </c:pt>
                <c:pt idx="2276">
                  <c:v>2277.0</c:v>
                </c:pt>
                <c:pt idx="2277">
                  <c:v>2278.0</c:v>
                </c:pt>
                <c:pt idx="2278">
                  <c:v>2279.0</c:v>
                </c:pt>
                <c:pt idx="2279">
                  <c:v>2280.0</c:v>
                </c:pt>
                <c:pt idx="2280">
                  <c:v>2281.0</c:v>
                </c:pt>
                <c:pt idx="2281">
                  <c:v>2282.0</c:v>
                </c:pt>
                <c:pt idx="2282">
                  <c:v>2283.0</c:v>
                </c:pt>
                <c:pt idx="2283">
                  <c:v>2284.0</c:v>
                </c:pt>
                <c:pt idx="2284">
                  <c:v>2285.0</c:v>
                </c:pt>
                <c:pt idx="2285">
                  <c:v>2286.0</c:v>
                </c:pt>
                <c:pt idx="2286">
                  <c:v>2287.0</c:v>
                </c:pt>
                <c:pt idx="2287">
                  <c:v>2288.0</c:v>
                </c:pt>
                <c:pt idx="2288">
                  <c:v>2289.0</c:v>
                </c:pt>
                <c:pt idx="2289">
                  <c:v>2290.0</c:v>
                </c:pt>
                <c:pt idx="2290">
                  <c:v>2291.0</c:v>
                </c:pt>
                <c:pt idx="2291">
                  <c:v>2292.0</c:v>
                </c:pt>
                <c:pt idx="2292">
                  <c:v>2293.0</c:v>
                </c:pt>
                <c:pt idx="2293">
                  <c:v>2294.0</c:v>
                </c:pt>
                <c:pt idx="2294">
                  <c:v>2295.0</c:v>
                </c:pt>
                <c:pt idx="2295">
                  <c:v>2296.0</c:v>
                </c:pt>
                <c:pt idx="2296">
                  <c:v>2297.0</c:v>
                </c:pt>
                <c:pt idx="2297">
                  <c:v>2298.0</c:v>
                </c:pt>
                <c:pt idx="2298">
                  <c:v>2299.0</c:v>
                </c:pt>
                <c:pt idx="2299">
                  <c:v>2300.0</c:v>
                </c:pt>
                <c:pt idx="2300">
                  <c:v>2301.0</c:v>
                </c:pt>
                <c:pt idx="2301">
                  <c:v>2302.0</c:v>
                </c:pt>
                <c:pt idx="2302">
                  <c:v>2303.0</c:v>
                </c:pt>
                <c:pt idx="2303">
                  <c:v>2304.0</c:v>
                </c:pt>
                <c:pt idx="2304">
                  <c:v>2305.0</c:v>
                </c:pt>
                <c:pt idx="2305">
                  <c:v>2306.0</c:v>
                </c:pt>
                <c:pt idx="2306">
                  <c:v>2307.0</c:v>
                </c:pt>
                <c:pt idx="2307">
                  <c:v>2308.0</c:v>
                </c:pt>
                <c:pt idx="2308">
                  <c:v>2309.0</c:v>
                </c:pt>
                <c:pt idx="2309">
                  <c:v>2310.0</c:v>
                </c:pt>
                <c:pt idx="2310">
                  <c:v>2311.0</c:v>
                </c:pt>
                <c:pt idx="2311">
                  <c:v>2312.0</c:v>
                </c:pt>
                <c:pt idx="2312">
                  <c:v>2313.0</c:v>
                </c:pt>
                <c:pt idx="2313">
                  <c:v>2314.0</c:v>
                </c:pt>
                <c:pt idx="2314">
                  <c:v>2315.0</c:v>
                </c:pt>
                <c:pt idx="2315">
                  <c:v>2316.0</c:v>
                </c:pt>
                <c:pt idx="2316">
                  <c:v>2317.0</c:v>
                </c:pt>
                <c:pt idx="2317">
                  <c:v>2318.0</c:v>
                </c:pt>
                <c:pt idx="2318">
                  <c:v>2319.0</c:v>
                </c:pt>
                <c:pt idx="2319">
                  <c:v>2320.0</c:v>
                </c:pt>
                <c:pt idx="2320">
                  <c:v>2321.0</c:v>
                </c:pt>
                <c:pt idx="2321">
                  <c:v>2322.0</c:v>
                </c:pt>
                <c:pt idx="2322">
                  <c:v>2323.0</c:v>
                </c:pt>
                <c:pt idx="2323">
                  <c:v>2324.0</c:v>
                </c:pt>
                <c:pt idx="2324">
                  <c:v>2325.0</c:v>
                </c:pt>
                <c:pt idx="2325">
                  <c:v>2326.0</c:v>
                </c:pt>
                <c:pt idx="2326">
                  <c:v>2327.0</c:v>
                </c:pt>
                <c:pt idx="2327">
                  <c:v>2328.0</c:v>
                </c:pt>
                <c:pt idx="2328">
                  <c:v>2329.0</c:v>
                </c:pt>
                <c:pt idx="2329">
                  <c:v>2330.0</c:v>
                </c:pt>
                <c:pt idx="2330">
                  <c:v>2331.0</c:v>
                </c:pt>
                <c:pt idx="2331">
                  <c:v>2332.0</c:v>
                </c:pt>
                <c:pt idx="2332">
                  <c:v>2333.0</c:v>
                </c:pt>
                <c:pt idx="2333">
                  <c:v>2334.0</c:v>
                </c:pt>
                <c:pt idx="2334">
                  <c:v>2335.0</c:v>
                </c:pt>
                <c:pt idx="2335">
                  <c:v>2336.0</c:v>
                </c:pt>
                <c:pt idx="2336">
                  <c:v>2337.0</c:v>
                </c:pt>
                <c:pt idx="2337">
                  <c:v>2338.0</c:v>
                </c:pt>
                <c:pt idx="2338">
                  <c:v>2339.0</c:v>
                </c:pt>
                <c:pt idx="2339">
                  <c:v>2340.0</c:v>
                </c:pt>
                <c:pt idx="2340">
                  <c:v>2341.0</c:v>
                </c:pt>
                <c:pt idx="2341">
                  <c:v>2342.0</c:v>
                </c:pt>
                <c:pt idx="2342">
                  <c:v>2343.0</c:v>
                </c:pt>
                <c:pt idx="2343">
                  <c:v>2344.0</c:v>
                </c:pt>
                <c:pt idx="2344">
                  <c:v>2345.0</c:v>
                </c:pt>
                <c:pt idx="2345">
                  <c:v>2346.0</c:v>
                </c:pt>
                <c:pt idx="2346">
                  <c:v>2347.0</c:v>
                </c:pt>
                <c:pt idx="2347">
                  <c:v>2348.0</c:v>
                </c:pt>
                <c:pt idx="2348">
                  <c:v>2349.0</c:v>
                </c:pt>
                <c:pt idx="2349">
                  <c:v>2350.0</c:v>
                </c:pt>
                <c:pt idx="2350">
                  <c:v>2351.0</c:v>
                </c:pt>
                <c:pt idx="2351">
                  <c:v>2352.0</c:v>
                </c:pt>
                <c:pt idx="2352">
                  <c:v>2353.0</c:v>
                </c:pt>
                <c:pt idx="2353">
                  <c:v>2354.0</c:v>
                </c:pt>
                <c:pt idx="2354">
                  <c:v>2355.0</c:v>
                </c:pt>
                <c:pt idx="2355">
                  <c:v>2356.0</c:v>
                </c:pt>
                <c:pt idx="2356">
                  <c:v>2357.0</c:v>
                </c:pt>
                <c:pt idx="2357">
                  <c:v>2358.0</c:v>
                </c:pt>
                <c:pt idx="2358">
                  <c:v>2359.0</c:v>
                </c:pt>
                <c:pt idx="2359">
                  <c:v>2360.0</c:v>
                </c:pt>
                <c:pt idx="2360">
                  <c:v>2361.0</c:v>
                </c:pt>
                <c:pt idx="2361">
                  <c:v>2362.0</c:v>
                </c:pt>
                <c:pt idx="2362">
                  <c:v>2363.0</c:v>
                </c:pt>
                <c:pt idx="2363">
                  <c:v>2364.0</c:v>
                </c:pt>
                <c:pt idx="2364">
                  <c:v>2365.0</c:v>
                </c:pt>
                <c:pt idx="2365">
                  <c:v>2366.0</c:v>
                </c:pt>
                <c:pt idx="2366">
                  <c:v>2367.0</c:v>
                </c:pt>
                <c:pt idx="2367">
                  <c:v>2368.0</c:v>
                </c:pt>
                <c:pt idx="2368">
                  <c:v>2369.0</c:v>
                </c:pt>
                <c:pt idx="2369">
                  <c:v>2370.0</c:v>
                </c:pt>
                <c:pt idx="2370">
                  <c:v>2371.0</c:v>
                </c:pt>
                <c:pt idx="2371">
                  <c:v>2372.0</c:v>
                </c:pt>
                <c:pt idx="2372">
                  <c:v>2373.0</c:v>
                </c:pt>
                <c:pt idx="2373">
                  <c:v>2374.0</c:v>
                </c:pt>
                <c:pt idx="2374">
                  <c:v>2375.0</c:v>
                </c:pt>
                <c:pt idx="2375">
                  <c:v>2376.0</c:v>
                </c:pt>
                <c:pt idx="2376">
                  <c:v>2377.0</c:v>
                </c:pt>
                <c:pt idx="2377">
                  <c:v>2378.0</c:v>
                </c:pt>
                <c:pt idx="2378">
                  <c:v>2379.0</c:v>
                </c:pt>
                <c:pt idx="2379">
                  <c:v>2380.0</c:v>
                </c:pt>
                <c:pt idx="2380">
                  <c:v>2381.0</c:v>
                </c:pt>
                <c:pt idx="2381">
                  <c:v>2382.0</c:v>
                </c:pt>
                <c:pt idx="2382">
                  <c:v>2383.0</c:v>
                </c:pt>
                <c:pt idx="2383">
                  <c:v>2384.0</c:v>
                </c:pt>
                <c:pt idx="2384">
                  <c:v>2385.0</c:v>
                </c:pt>
                <c:pt idx="2385">
                  <c:v>2386.0</c:v>
                </c:pt>
                <c:pt idx="2386">
                  <c:v>2387.0</c:v>
                </c:pt>
                <c:pt idx="2387">
                  <c:v>2388.0</c:v>
                </c:pt>
                <c:pt idx="2388">
                  <c:v>2389.0</c:v>
                </c:pt>
                <c:pt idx="2389">
                  <c:v>2390.0</c:v>
                </c:pt>
                <c:pt idx="2390">
                  <c:v>2391.0</c:v>
                </c:pt>
                <c:pt idx="2391">
                  <c:v>2392.0</c:v>
                </c:pt>
                <c:pt idx="2392">
                  <c:v>2393.0</c:v>
                </c:pt>
                <c:pt idx="2393">
                  <c:v>2394.0</c:v>
                </c:pt>
                <c:pt idx="2394">
                  <c:v>2395.0</c:v>
                </c:pt>
                <c:pt idx="2395">
                  <c:v>2396.0</c:v>
                </c:pt>
                <c:pt idx="2396">
                  <c:v>2397.0</c:v>
                </c:pt>
                <c:pt idx="2397">
                  <c:v>2398.0</c:v>
                </c:pt>
                <c:pt idx="2398">
                  <c:v>2399.0</c:v>
                </c:pt>
                <c:pt idx="2399">
                  <c:v>2400.0</c:v>
                </c:pt>
                <c:pt idx="2400">
                  <c:v>2401.0</c:v>
                </c:pt>
                <c:pt idx="2401">
                  <c:v>2402.0</c:v>
                </c:pt>
                <c:pt idx="2402">
                  <c:v>2403.0</c:v>
                </c:pt>
                <c:pt idx="2403">
                  <c:v>2404.0</c:v>
                </c:pt>
                <c:pt idx="2404">
                  <c:v>2405.0</c:v>
                </c:pt>
                <c:pt idx="2405">
                  <c:v>2406.0</c:v>
                </c:pt>
                <c:pt idx="2406">
                  <c:v>2407.0</c:v>
                </c:pt>
                <c:pt idx="2407">
                  <c:v>2408.0</c:v>
                </c:pt>
                <c:pt idx="2408">
                  <c:v>2409.0</c:v>
                </c:pt>
                <c:pt idx="2409">
                  <c:v>2410.0</c:v>
                </c:pt>
                <c:pt idx="2410">
                  <c:v>2411.0</c:v>
                </c:pt>
                <c:pt idx="2411">
                  <c:v>2412.0</c:v>
                </c:pt>
                <c:pt idx="2412">
                  <c:v>2413.0</c:v>
                </c:pt>
                <c:pt idx="2413">
                  <c:v>2414.0</c:v>
                </c:pt>
                <c:pt idx="2414">
                  <c:v>2415.0</c:v>
                </c:pt>
                <c:pt idx="2415">
                  <c:v>2416.0</c:v>
                </c:pt>
                <c:pt idx="2416">
                  <c:v>2417.0</c:v>
                </c:pt>
                <c:pt idx="2417">
                  <c:v>2418.0</c:v>
                </c:pt>
                <c:pt idx="2418">
                  <c:v>2419.0</c:v>
                </c:pt>
                <c:pt idx="2419">
                  <c:v>2420.0</c:v>
                </c:pt>
                <c:pt idx="2420">
                  <c:v>2421.0</c:v>
                </c:pt>
                <c:pt idx="2421">
                  <c:v>2422.0</c:v>
                </c:pt>
                <c:pt idx="2422">
                  <c:v>2423.0</c:v>
                </c:pt>
                <c:pt idx="2423">
                  <c:v>2424.0</c:v>
                </c:pt>
                <c:pt idx="2424">
                  <c:v>2425.0</c:v>
                </c:pt>
                <c:pt idx="2425">
                  <c:v>2426.0</c:v>
                </c:pt>
                <c:pt idx="2426">
                  <c:v>2427.0</c:v>
                </c:pt>
                <c:pt idx="2427">
                  <c:v>2428.0</c:v>
                </c:pt>
                <c:pt idx="2428">
                  <c:v>2429.0</c:v>
                </c:pt>
                <c:pt idx="2429">
                  <c:v>2430.0</c:v>
                </c:pt>
                <c:pt idx="2430">
                  <c:v>2431.0</c:v>
                </c:pt>
                <c:pt idx="2431">
                  <c:v>2432.0</c:v>
                </c:pt>
                <c:pt idx="2432">
                  <c:v>2433.0</c:v>
                </c:pt>
                <c:pt idx="2433">
                  <c:v>2434.0</c:v>
                </c:pt>
                <c:pt idx="2434">
                  <c:v>2435.0</c:v>
                </c:pt>
                <c:pt idx="2435">
                  <c:v>2436.0</c:v>
                </c:pt>
                <c:pt idx="2436">
                  <c:v>2437.0</c:v>
                </c:pt>
                <c:pt idx="2437">
                  <c:v>2438.0</c:v>
                </c:pt>
                <c:pt idx="2438">
                  <c:v>2439.0</c:v>
                </c:pt>
                <c:pt idx="2439">
                  <c:v>2440.0</c:v>
                </c:pt>
                <c:pt idx="2440">
                  <c:v>2441.0</c:v>
                </c:pt>
                <c:pt idx="2441">
                  <c:v>2442.0</c:v>
                </c:pt>
                <c:pt idx="2442">
                  <c:v>2443.0</c:v>
                </c:pt>
                <c:pt idx="2443">
                  <c:v>2444.0</c:v>
                </c:pt>
                <c:pt idx="2444">
                  <c:v>2445.0</c:v>
                </c:pt>
                <c:pt idx="2445">
                  <c:v>2446.0</c:v>
                </c:pt>
                <c:pt idx="2446">
                  <c:v>2447.0</c:v>
                </c:pt>
                <c:pt idx="2447">
                  <c:v>2448.0</c:v>
                </c:pt>
                <c:pt idx="2448">
                  <c:v>2449.0</c:v>
                </c:pt>
                <c:pt idx="2449">
                  <c:v>2450.0</c:v>
                </c:pt>
                <c:pt idx="2450">
                  <c:v>2451.0</c:v>
                </c:pt>
                <c:pt idx="2451">
                  <c:v>2452.0</c:v>
                </c:pt>
                <c:pt idx="2452">
                  <c:v>2453.0</c:v>
                </c:pt>
                <c:pt idx="2453">
                  <c:v>2454.0</c:v>
                </c:pt>
                <c:pt idx="2454">
                  <c:v>2455.0</c:v>
                </c:pt>
                <c:pt idx="2455">
                  <c:v>2456.0</c:v>
                </c:pt>
                <c:pt idx="2456">
                  <c:v>2457.0</c:v>
                </c:pt>
                <c:pt idx="2457">
                  <c:v>2458.0</c:v>
                </c:pt>
                <c:pt idx="2458">
                  <c:v>2459.0</c:v>
                </c:pt>
                <c:pt idx="2459">
                  <c:v>2460.0</c:v>
                </c:pt>
                <c:pt idx="2460">
                  <c:v>2461.0</c:v>
                </c:pt>
                <c:pt idx="2461">
                  <c:v>2462.0</c:v>
                </c:pt>
                <c:pt idx="2462">
                  <c:v>2463.0</c:v>
                </c:pt>
                <c:pt idx="2463">
                  <c:v>2464.0</c:v>
                </c:pt>
                <c:pt idx="2464">
                  <c:v>2465.0</c:v>
                </c:pt>
                <c:pt idx="2465">
                  <c:v>2466.0</c:v>
                </c:pt>
                <c:pt idx="2466">
                  <c:v>2467.0</c:v>
                </c:pt>
                <c:pt idx="2467">
                  <c:v>2468.0</c:v>
                </c:pt>
                <c:pt idx="2468">
                  <c:v>2469.0</c:v>
                </c:pt>
                <c:pt idx="2469">
                  <c:v>2470.0</c:v>
                </c:pt>
                <c:pt idx="2470">
                  <c:v>2471.0</c:v>
                </c:pt>
                <c:pt idx="2471">
                  <c:v>2472.0</c:v>
                </c:pt>
                <c:pt idx="2472">
                  <c:v>2473.0</c:v>
                </c:pt>
                <c:pt idx="2473">
                  <c:v>2474.0</c:v>
                </c:pt>
                <c:pt idx="2474">
                  <c:v>2475.0</c:v>
                </c:pt>
                <c:pt idx="2475">
                  <c:v>2476.0</c:v>
                </c:pt>
                <c:pt idx="2476">
                  <c:v>2477.0</c:v>
                </c:pt>
                <c:pt idx="2477">
                  <c:v>2478.0</c:v>
                </c:pt>
                <c:pt idx="2478">
                  <c:v>2479.0</c:v>
                </c:pt>
                <c:pt idx="2479">
                  <c:v>2480.0</c:v>
                </c:pt>
                <c:pt idx="2480">
                  <c:v>2481.0</c:v>
                </c:pt>
                <c:pt idx="2481">
                  <c:v>2482.0</c:v>
                </c:pt>
                <c:pt idx="2482">
                  <c:v>2483.0</c:v>
                </c:pt>
                <c:pt idx="2483">
                  <c:v>2484.0</c:v>
                </c:pt>
                <c:pt idx="2484">
                  <c:v>2485.0</c:v>
                </c:pt>
                <c:pt idx="2485">
                  <c:v>2486.0</c:v>
                </c:pt>
                <c:pt idx="2486">
                  <c:v>2487.0</c:v>
                </c:pt>
                <c:pt idx="2487">
                  <c:v>2488.0</c:v>
                </c:pt>
                <c:pt idx="2488">
                  <c:v>2489.0</c:v>
                </c:pt>
                <c:pt idx="2489">
                  <c:v>2490.0</c:v>
                </c:pt>
                <c:pt idx="2490">
                  <c:v>2491.0</c:v>
                </c:pt>
                <c:pt idx="2491">
                  <c:v>2492.0</c:v>
                </c:pt>
                <c:pt idx="2492">
                  <c:v>2493.0</c:v>
                </c:pt>
                <c:pt idx="2493">
                  <c:v>2494.0</c:v>
                </c:pt>
                <c:pt idx="2494">
                  <c:v>2495.0</c:v>
                </c:pt>
                <c:pt idx="2495">
                  <c:v>2496.0</c:v>
                </c:pt>
                <c:pt idx="2496">
                  <c:v>2497.0</c:v>
                </c:pt>
                <c:pt idx="2497">
                  <c:v>2498.0</c:v>
                </c:pt>
                <c:pt idx="2498">
                  <c:v>2499.0</c:v>
                </c:pt>
                <c:pt idx="2499">
                  <c:v>2500.0</c:v>
                </c:pt>
                <c:pt idx="2500">
                  <c:v>2501.0</c:v>
                </c:pt>
                <c:pt idx="2501">
                  <c:v>2502.0</c:v>
                </c:pt>
                <c:pt idx="2502">
                  <c:v>2503.0</c:v>
                </c:pt>
                <c:pt idx="2503">
                  <c:v>2504.0</c:v>
                </c:pt>
                <c:pt idx="2504">
                  <c:v>2505.0</c:v>
                </c:pt>
                <c:pt idx="2505">
                  <c:v>2506.0</c:v>
                </c:pt>
                <c:pt idx="2506">
                  <c:v>2507.0</c:v>
                </c:pt>
                <c:pt idx="2507">
                  <c:v>2508.0</c:v>
                </c:pt>
                <c:pt idx="2508">
                  <c:v>2509.0</c:v>
                </c:pt>
                <c:pt idx="2509">
                  <c:v>2510.0</c:v>
                </c:pt>
                <c:pt idx="2510">
                  <c:v>2511.0</c:v>
                </c:pt>
                <c:pt idx="2511">
                  <c:v>2512.0</c:v>
                </c:pt>
                <c:pt idx="2512">
                  <c:v>2513.0</c:v>
                </c:pt>
                <c:pt idx="2513">
                  <c:v>2514.0</c:v>
                </c:pt>
                <c:pt idx="2514">
                  <c:v>2515.0</c:v>
                </c:pt>
                <c:pt idx="2515">
                  <c:v>2516.0</c:v>
                </c:pt>
                <c:pt idx="2516">
                  <c:v>2517.0</c:v>
                </c:pt>
                <c:pt idx="2517">
                  <c:v>2518.0</c:v>
                </c:pt>
                <c:pt idx="2518">
                  <c:v>2519.0</c:v>
                </c:pt>
                <c:pt idx="2519">
                  <c:v>2520.0</c:v>
                </c:pt>
                <c:pt idx="2520">
                  <c:v>2521.0</c:v>
                </c:pt>
                <c:pt idx="2521">
                  <c:v>2522.0</c:v>
                </c:pt>
                <c:pt idx="2522">
                  <c:v>2523.0</c:v>
                </c:pt>
                <c:pt idx="2523">
                  <c:v>2524.0</c:v>
                </c:pt>
                <c:pt idx="2524">
                  <c:v>2525.0</c:v>
                </c:pt>
                <c:pt idx="2525">
                  <c:v>2526.0</c:v>
                </c:pt>
                <c:pt idx="2526">
                  <c:v>2527.0</c:v>
                </c:pt>
                <c:pt idx="2527">
                  <c:v>2528.0</c:v>
                </c:pt>
                <c:pt idx="2528">
                  <c:v>2529.0</c:v>
                </c:pt>
                <c:pt idx="2529">
                  <c:v>2530.0</c:v>
                </c:pt>
                <c:pt idx="2530">
                  <c:v>2531.0</c:v>
                </c:pt>
                <c:pt idx="2531">
                  <c:v>2532.0</c:v>
                </c:pt>
                <c:pt idx="2532">
                  <c:v>2533.0</c:v>
                </c:pt>
                <c:pt idx="2533">
                  <c:v>2534.0</c:v>
                </c:pt>
                <c:pt idx="2534">
                  <c:v>2535.0</c:v>
                </c:pt>
                <c:pt idx="2535">
                  <c:v>2536.0</c:v>
                </c:pt>
                <c:pt idx="2536">
                  <c:v>2537.0</c:v>
                </c:pt>
                <c:pt idx="2537">
                  <c:v>2538.0</c:v>
                </c:pt>
                <c:pt idx="2538">
                  <c:v>2539.0</c:v>
                </c:pt>
                <c:pt idx="2539">
                  <c:v>2540.0</c:v>
                </c:pt>
                <c:pt idx="2540">
                  <c:v>2541.0</c:v>
                </c:pt>
                <c:pt idx="2541">
                  <c:v>2542.0</c:v>
                </c:pt>
                <c:pt idx="2542">
                  <c:v>2543.0</c:v>
                </c:pt>
                <c:pt idx="2543">
                  <c:v>2544.0</c:v>
                </c:pt>
                <c:pt idx="2544">
                  <c:v>2545.0</c:v>
                </c:pt>
                <c:pt idx="2545">
                  <c:v>2546.0</c:v>
                </c:pt>
                <c:pt idx="2546">
                  <c:v>2547.0</c:v>
                </c:pt>
                <c:pt idx="2547">
                  <c:v>2548.0</c:v>
                </c:pt>
                <c:pt idx="2548">
                  <c:v>2549.0</c:v>
                </c:pt>
                <c:pt idx="2549">
                  <c:v>2550.0</c:v>
                </c:pt>
                <c:pt idx="2550">
                  <c:v>2551.0</c:v>
                </c:pt>
                <c:pt idx="2551">
                  <c:v>2552.0</c:v>
                </c:pt>
                <c:pt idx="2552">
                  <c:v>2553.0</c:v>
                </c:pt>
                <c:pt idx="2553">
                  <c:v>2554.0</c:v>
                </c:pt>
                <c:pt idx="2554">
                  <c:v>2555.0</c:v>
                </c:pt>
                <c:pt idx="2555">
                  <c:v>2556.0</c:v>
                </c:pt>
                <c:pt idx="2556">
                  <c:v>2557.0</c:v>
                </c:pt>
                <c:pt idx="2557">
                  <c:v>2558.0</c:v>
                </c:pt>
                <c:pt idx="2558">
                  <c:v>2559.0</c:v>
                </c:pt>
                <c:pt idx="2559">
                  <c:v>2560.0</c:v>
                </c:pt>
                <c:pt idx="2560">
                  <c:v>2561.0</c:v>
                </c:pt>
                <c:pt idx="2561">
                  <c:v>2562.0</c:v>
                </c:pt>
                <c:pt idx="2562">
                  <c:v>2563.0</c:v>
                </c:pt>
                <c:pt idx="2563">
                  <c:v>2564.0</c:v>
                </c:pt>
                <c:pt idx="2564">
                  <c:v>2565.0</c:v>
                </c:pt>
                <c:pt idx="2565">
                  <c:v>2566.0</c:v>
                </c:pt>
                <c:pt idx="2566">
                  <c:v>2567.0</c:v>
                </c:pt>
                <c:pt idx="2567">
                  <c:v>2568.0</c:v>
                </c:pt>
                <c:pt idx="2568">
                  <c:v>2569.0</c:v>
                </c:pt>
                <c:pt idx="2569">
                  <c:v>2570.0</c:v>
                </c:pt>
                <c:pt idx="2570">
                  <c:v>2571.0</c:v>
                </c:pt>
                <c:pt idx="2571">
                  <c:v>2572.0</c:v>
                </c:pt>
                <c:pt idx="2572">
                  <c:v>2573.0</c:v>
                </c:pt>
                <c:pt idx="2573">
                  <c:v>2574.0</c:v>
                </c:pt>
                <c:pt idx="2574">
                  <c:v>2575.0</c:v>
                </c:pt>
                <c:pt idx="2575">
                  <c:v>2576.0</c:v>
                </c:pt>
                <c:pt idx="2576">
                  <c:v>2577.0</c:v>
                </c:pt>
                <c:pt idx="2577">
                  <c:v>2578.0</c:v>
                </c:pt>
                <c:pt idx="2578">
                  <c:v>2579.0</c:v>
                </c:pt>
                <c:pt idx="2579">
                  <c:v>2580.0</c:v>
                </c:pt>
                <c:pt idx="2580">
                  <c:v>2581.0</c:v>
                </c:pt>
                <c:pt idx="2581">
                  <c:v>2582.0</c:v>
                </c:pt>
                <c:pt idx="2582">
                  <c:v>2583.0</c:v>
                </c:pt>
                <c:pt idx="2583">
                  <c:v>2584.0</c:v>
                </c:pt>
                <c:pt idx="2584">
                  <c:v>2585.0</c:v>
                </c:pt>
                <c:pt idx="2585">
                  <c:v>2586.0</c:v>
                </c:pt>
                <c:pt idx="2586">
                  <c:v>2587.0</c:v>
                </c:pt>
                <c:pt idx="2587">
                  <c:v>2588.0</c:v>
                </c:pt>
                <c:pt idx="2588">
                  <c:v>2589.0</c:v>
                </c:pt>
                <c:pt idx="2589">
                  <c:v>2590.0</c:v>
                </c:pt>
                <c:pt idx="2590">
                  <c:v>2591.0</c:v>
                </c:pt>
                <c:pt idx="2591">
                  <c:v>2592.0</c:v>
                </c:pt>
                <c:pt idx="2592">
                  <c:v>2593.0</c:v>
                </c:pt>
                <c:pt idx="2593">
                  <c:v>2594.0</c:v>
                </c:pt>
                <c:pt idx="2594">
                  <c:v>2595.0</c:v>
                </c:pt>
                <c:pt idx="2595">
                  <c:v>2596.0</c:v>
                </c:pt>
                <c:pt idx="2596">
                  <c:v>2597.0</c:v>
                </c:pt>
                <c:pt idx="2597">
                  <c:v>2598.0</c:v>
                </c:pt>
                <c:pt idx="2598">
                  <c:v>2599.0</c:v>
                </c:pt>
                <c:pt idx="2599">
                  <c:v>2600.0</c:v>
                </c:pt>
                <c:pt idx="2600">
                  <c:v>2601.0</c:v>
                </c:pt>
                <c:pt idx="2601">
                  <c:v>2602.0</c:v>
                </c:pt>
                <c:pt idx="2602">
                  <c:v>2603.0</c:v>
                </c:pt>
                <c:pt idx="2603">
                  <c:v>2604.0</c:v>
                </c:pt>
                <c:pt idx="2604">
                  <c:v>2605.0</c:v>
                </c:pt>
                <c:pt idx="2605">
                  <c:v>2606.0</c:v>
                </c:pt>
                <c:pt idx="2606">
                  <c:v>2607.0</c:v>
                </c:pt>
                <c:pt idx="2607">
                  <c:v>2608.0</c:v>
                </c:pt>
                <c:pt idx="2608">
                  <c:v>2609.0</c:v>
                </c:pt>
                <c:pt idx="2609">
                  <c:v>2610.0</c:v>
                </c:pt>
                <c:pt idx="2610">
                  <c:v>2611.0</c:v>
                </c:pt>
                <c:pt idx="2611">
                  <c:v>2612.0</c:v>
                </c:pt>
                <c:pt idx="2612">
                  <c:v>2613.0</c:v>
                </c:pt>
                <c:pt idx="2613">
                  <c:v>2614.0</c:v>
                </c:pt>
                <c:pt idx="2614">
                  <c:v>2615.0</c:v>
                </c:pt>
                <c:pt idx="2615">
                  <c:v>2616.0</c:v>
                </c:pt>
                <c:pt idx="2616">
                  <c:v>2617.0</c:v>
                </c:pt>
                <c:pt idx="2617">
                  <c:v>2618.0</c:v>
                </c:pt>
                <c:pt idx="2618">
                  <c:v>2619.0</c:v>
                </c:pt>
                <c:pt idx="2619">
                  <c:v>2620.0</c:v>
                </c:pt>
                <c:pt idx="2620">
                  <c:v>2621.0</c:v>
                </c:pt>
                <c:pt idx="2621">
                  <c:v>2622.0</c:v>
                </c:pt>
                <c:pt idx="2622">
                  <c:v>2623.0</c:v>
                </c:pt>
                <c:pt idx="2623">
                  <c:v>2624.0</c:v>
                </c:pt>
                <c:pt idx="2624">
                  <c:v>2625.0</c:v>
                </c:pt>
                <c:pt idx="2625">
                  <c:v>2626.0</c:v>
                </c:pt>
                <c:pt idx="2626">
                  <c:v>2627.0</c:v>
                </c:pt>
                <c:pt idx="2627">
                  <c:v>2628.0</c:v>
                </c:pt>
                <c:pt idx="2628">
                  <c:v>2629.0</c:v>
                </c:pt>
                <c:pt idx="2629">
                  <c:v>2630.0</c:v>
                </c:pt>
                <c:pt idx="2630">
                  <c:v>2631.0</c:v>
                </c:pt>
                <c:pt idx="2631">
                  <c:v>2632.0</c:v>
                </c:pt>
                <c:pt idx="2632">
                  <c:v>2633.0</c:v>
                </c:pt>
                <c:pt idx="2633">
                  <c:v>2634.0</c:v>
                </c:pt>
                <c:pt idx="2634">
                  <c:v>2635.0</c:v>
                </c:pt>
                <c:pt idx="2635">
                  <c:v>2636.0</c:v>
                </c:pt>
                <c:pt idx="2636">
                  <c:v>2637.0</c:v>
                </c:pt>
                <c:pt idx="2637">
                  <c:v>2638.0</c:v>
                </c:pt>
                <c:pt idx="2638">
                  <c:v>2639.0</c:v>
                </c:pt>
                <c:pt idx="2639">
                  <c:v>2640.0</c:v>
                </c:pt>
                <c:pt idx="2640">
                  <c:v>2641.0</c:v>
                </c:pt>
                <c:pt idx="2641">
                  <c:v>2642.0</c:v>
                </c:pt>
                <c:pt idx="2642">
                  <c:v>2643.0</c:v>
                </c:pt>
                <c:pt idx="2643">
                  <c:v>2644.0</c:v>
                </c:pt>
                <c:pt idx="2644">
                  <c:v>2645.0</c:v>
                </c:pt>
                <c:pt idx="2645">
                  <c:v>2646.0</c:v>
                </c:pt>
                <c:pt idx="2646">
                  <c:v>2647.0</c:v>
                </c:pt>
                <c:pt idx="2647">
                  <c:v>2648.0</c:v>
                </c:pt>
                <c:pt idx="2648">
                  <c:v>2649.0</c:v>
                </c:pt>
                <c:pt idx="2649">
                  <c:v>2650.0</c:v>
                </c:pt>
                <c:pt idx="2650">
                  <c:v>2651.0</c:v>
                </c:pt>
                <c:pt idx="2651">
                  <c:v>2652.0</c:v>
                </c:pt>
                <c:pt idx="2652">
                  <c:v>2653.0</c:v>
                </c:pt>
                <c:pt idx="2653">
                  <c:v>2654.0</c:v>
                </c:pt>
                <c:pt idx="2654">
                  <c:v>2655.0</c:v>
                </c:pt>
                <c:pt idx="2655">
                  <c:v>2656.0</c:v>
                </c:pt>
                <c:pt idx="2656">
                  <c:v>2657.0</c:v>
                </c:pt>
                <c:pt idx="2657">
                  <c:v>2658.0</c:v>
                </c:pt>
                <c:pt idx="2658">
                  <c:v>2659.0</c:v>
                </c:pt>
                <c:pt idx="2659">
                  <c:v>2660.0</c:v>
                </c:pt>
                <c:pt idx="2660">
                  <c:v>2661.0</c:v>
                </c:pt>
                <c:pt idx="2661">
                  <c:v>2662.0</c:v>
                </c:pt>
                <c:pt idx="2662">
                  <c:v>2663.0</c:v>
                </c:pt>
                <c:pt idx="2663">
                  <c:v>2664.0</c:v>
                </c:pt>
                <c:pt idx="2664">
                  <c:v>2665.0</c:v>
                </c:pt>
                <c:pt idx="2665">
                  <c:v>2666.0</c:v>
                </c:pt>
                <c:pt idx="2666">
                  <c:v>2667.0</c:v>
                </c:pt>
                <c:pt idx="2667">
                  <c:v>2668.0</c:v>
                </c:pt>
                <c:pt idx="2668">
                  <c:v>2669.0</c:v>
                </c:pt>
                <c:pt idx="2669">
                  <c:v>2670.0</c:v>
                </c:pt>
                <c:pt idx="2670">
                  <c:v>2671.0</c:v>
                </c:pt>
                <c:pt idx="2671">
                  <c:v>2672.0</c:v>
                </c:pt>
                <c:pt idx="2672">
                  <c:v>2673.0</c:v>
                </c:pt>
                <c:pt idx="2673">
                  <c:v>2674.0</c:v>
                </c:pt>
                <c:pt idx="2674">
                  <c:v>2675.0</c:v>
                </c:pt>
                <c:pt idx="2675">
                  <c:v>2676.0</c:v>
                </c:pt>
                <c:pt idx="2676">
                  <c:v>2677.0</c:v>
                </c:pt>
                <c:pt idx="2677">
                  <c:v>2678.0</c:v>
                </c:pt>
                <c:pt idx="2678">
                  <c:v>2679.0</c:v>
                </c:pt>
                <c:pt idx="2679">
                  <c:v>2680.0</c:v>
                </c:pt>
                <c:pt idx="2680">
                  <c:v>2681.0</c:v>
                </c:pt>
                <c:pt idx="2681">
                  <c:v>2682.0</c:v>
                </c:pt>
                <c:pt idx="2682">
                  <c:v>2683.0</c:v>
                </c:pt>
                <c:pt idx="2683">
                  <c:v>2684.0</c:v>
                </c:pt>
                <c:pt idx="2684">
                  <c:v>2685.0</c:v>
                </c:pt>
                <c:pt idx="2685">
                  <c:v>2686.0</c:v>
                </c:pt>
                <c:pt idx="2686">
                  <c:v>2687.0</c:v>
                </c:pt>
                <c:pt idx="2687">
                  <c:v>2688.0</c:v>
                </c:pt>
                <c:pt idx="2688">
                  <c:v>2689.0</c:v>
                </c:pt>
                <c:pt idx="2689">
                  <c:v>2690.0</c:v>
                </c:pt>
                <c:pt idx="2690">
                  <c:v>2691.0</c:v>
                </c:pt>
                <c:pt idx="2691">
                  <c:v>2692.0</c:v>
                </c:pt>
                <c:pt idx="2692">
                  <c:v>2693.0</c:v>
                </c:pt>
                <c:pt idx="2693">
                  <c:v>2694.0</c:v>
                </c:pt>
                <c:pt idx="2694">
                  <c:v>2695.0</c:v>
                </c:pt>
                <c:pt idx="2695">
                  <c:v>2696.0</c:v>
                </c:pt>
                <c:pt idx="2696">
                  <c:v>2697.0</c:v>
                </c:pt>
                <c:pt idx="2697">
                  <c:v>2698.0</c:v>
                </c:pt>
                <c:pt idx="2698">
                  <c:v>2699.0</c:v>
                </c:pt>
                <c:pt idx="2699">
                  <c:v>2700.0</c:v>
                </c:pt>
                <c:pt idx="2700">
                  <c:v>2701.0</c:v>
                </c:pt>
                <c:pt idx="2701">
                  <c:v>2702.0</c:v>
                </c:pt>
                <c:pt idx="2702">
                  <c:v>2703.0</c:v>
                </c:pt>
                <c:pt idx="2703">
                  <c:v>2704.0</c:v>
                </c:pt>
                <c:pt idx="2704">
                  <c:v>2705.0</c:v>
                </c:pt>
                <c:pt idx="2705">
                  <c:v>2706.0</c:v>
                </c:pt>
                <c:pt idx="2706">
                  <c:v>2707.0</c:v>
                </c:pt>
                <c:pt idx="2707">
                  <c:v>2708.0</c:v>
                </c:pt>
                <c:pt idx="2708">
                  <c:v>2709.0</c:v>
                </c:pt>
                <c:pt idx="2709">
                  <c:v>2710.0</c:v>
                </c:pt>
                <c:pt idx="2710">
                  <c:v>2711.0</c:v>
                </c:pt>
                <c:pt idx="2711">
                  <c:v>2712.0</c:v>
                </c:pt>
                <c:pt idx="2712">
                  <c:v>2713.0</c:v>
                </c:pt>
                <c:pt idx="2713">
                  <c:v>2714.0</c:v>
                </c:pt>
                <c:pt idx="2714">
                  <c:v>2715.0</c:v>
                </c:pt>
                <c:pt idx="2715">
                  <c:v>2716.0</c:v>
                </c:pt>
                <c:pt idx="2716">
                  <c:v>2717.0</c:v>
                </c:pt>
                <c:pt idx="2717">
                  <c:v>2718.0</c:v>
                </c:pt>
                <c:pt idx="2718">
                  <c:v>2719.0</c:v>
                </c:pt>
                <c:pt idx="2719">
                  <c:v>2720.0</c:v>
                </c:pt>
                <c:pt idx="2720">
                  <c:v>2721.0</c:v>
                </c:pt>
                <c:pt idx="2721">
                  <c:v>2722.0</c:v>
                </c:pt>
                <c:pt idx="2722">
                  <c:v>2723.0</c:v>
                </c:pt>
                <c:pt idx="2723">
                  <c:v>2724.0</c:v>
                </c:pt>
                <c:pt idx="2724">
                  <c:v>2725.0</c:v>
                </c:pt>
                <c:pt idx="2725">
                  <c:v>2726.0</c:v>
                </c:pt>
                <c:pt idx="2726">
                  <c:v>2727.0</c:v>
                </c:pt>
                <c:pt idx="2727">
                  <c:v>2728.0</c:v>
                </c:pt>
                <c:pt idx="2728">
                  <c:v>2729.0</c:v>
                </c:pt>
                <c:pt idx="2729">
                  <c:v>2730.0</c:v>
                </c:pt>
                <c:pt idx="2730">
                  <c:v>2731.0</c:v>
                </c:pt>
                <c:pt idx="2731">
                  <c:v>2732.0</c:v>
                </c:pt>
                <c:pt idx="2732">
                  <c:v>2733.0</c:v>
                </c:pt>
                <c:pt idx="2733">
                  <c:v>2734.0</c:v>
                </c:pt>
                <c:pt idx="2734">
                  <c:v>2735.0</c:v>
                </c:pt>
                <c:pt idx="2735">
                  <c:v>2736.0</c:v>
                </c:pt>
                <c:pt idx="2736">
                  <c:v>2737.0</c:v>
                </c:pt>
                <c:pt idx="2737">
                  <c:v>2738.0</c:v>
                </c:pt>
                <c:pt idx="2738">
                  <c:v>2739.0</c:v>
                </c:pt>
                <c:pt idx="2739">
                  <c:v>2740.0</c:v>
                </c:pt>
                <c:pt idx="2740">
                  <c:v>2741.0</c:v>
                </c:pt>
                <c:pt idx="2741">
                  <c:v>2742.0</c:v>
                </c:pt>
                <c:pt idx="2742">
                  <c:v>2743.0</c:v>
                </c:pt>
                <c:pt idx="2743">
                  <c:v>2744.0</c:v>
                </c:pt>
                <c:pt idx="2744">
                  <c:v>2745.0</c:v>
                </c:pt>
                <c:pt idx="2745">
                  <c:v>2746.0</c:v>
                </c:pt>
                <c:pt idx="2746">
                  <c:v>2747.0</c:v>
                </c:pt>
                <c:pt idx="2747">
                  <c:v>2748.0</c:v>
                </c:pt>
                <c:pt idx="2748">
                  <c:v>2749.0</c:v>
                </c:pt>
                <c:pt idx="2749">
                  <c:v>2750.0</c:v>
                </c:pt>
                <c:pt idx="2750">
                  <c:v>2751.0</c:v>
                </c:pt>
                <c:pt idx="2751">
                  <c:v>2752.0</c:v>
                </c:pt>
                <c:pt idx="2752">
                  <c:v>2753.0</c:v>
                </c:pt>
                <c:pt idx="2753">
                  <c:v>2754.0</c:v>
                </c:pt>
                <c:pt idx="2754">
                  <c:v>2755.0</c:v>
                </c:pt>
                <c:pt idx="2755">
                  <c:v>2756.0</c:v>
                </c:pt>
                <c:pt idx="2756">
                  <c:v>2757.0</c:v>
                </c:pt>
                <c:pt idx="2757">
                  <c:v>2758.0</c:v>
                </c:pt>
                <c:pt idx="2758">
                  <c:v>2759.0</c:v>
                </c:pt>
                <c:pt idx="2759">
                  <c:v>2760.0</c:v>
                </c:pt>
                <c:pt idx="2760">
                  <c:v>2761.0</c:v>
                </c:pt>
                <c:pt idx="2761">
                  <c:v>2762.0</c:v>
                </c:pt>
                <c:pt idx="2762">
                  <c:v>2763.0</c:v>
                </c:pt>
                <c:pt idx="2763">
                  <c:v>2764.0</c:v>
                </c:pt>
                <c:pt idx="2764">
                  <c:v>2765.0</c:v>
                </c:pt>
                <c:pt idx="2765">
                  <c:v>2766.0</c:v>
                </c:pt>
                <c:pt idx="2766">
                  <c:v>2767.0</c:v>
                </c:pt>
                <c:pt idx="2767">
                  <c:v>2768.0</c:v>
                </c:pt>
                <c:pt idx="2768">
                  <c:v>2769.0</c:v>
                </c:pt>
                <c:pt idx="2769">
                  <c:v>2770.0</c:v>
                </c:pt>
                <c:pt idx="2770">
                  <c:v>2771.0</c:v>
                </c:pt>
                <c:pt idx="2771">
                  <c:v>2772.0</c:v>
                </c:pt>
                <c:pt idx="2772">
                  <c:v>2773.0</c:v>
                </c:pt>
                <c:pt idx="2773">
                  <c:v>2774.0</c:v>
                </c:pt>
                <c:pt idx="2774">
                  <c:v>2775.0</c:v>
                </c:pt>
                <c:pt idx="2775">
                  <c:v>2776.0</c:v>
                </c:pt>
                <c:pt idx="2776">
                  <c:v>2777.0</c:v>
                </c:pt>
                <c:pt idx="2777">
                  <c:v>2778.0</c:v>
                </c:pt>
                <c:pt idx="2778">
                  <c:v>2779.0</c:v>
                </c:pt>
                <c:pt idx="2779">
                  <c:v>2780.0</c:v>
                </c:pt>
                <c:pt idx="2780">
                  <c:v>2781.0</c:v>
                </c:pt>
                <c:pt idx="2781">
                  <c:v>2782.0</c:v>
                </c:pt>
                <c:pt idx="2782">
                  <c:v>2783.0</c:v>
                </c:pt>
                <c:pt idx="2783">
                  <c:v>2784.0</c:v>
                </c:pt>
                <c:pt idx="2784">
                  <c:v>2785.0</c:v>
                </c:pt>
                <c:pt idx="2785">
                  <c:v>2786.0</c:v>
                </c:pt>
                <c:pt idx="2786">
                  <c:v>2787.0</c:v>
                </c:pt>
                <c:pt idx="2787">
                  <c:v>2788.0</c:v>
                </c:pt>
                <c:pt idx="2788">
                  <c:v>2789.0</c:v>
                </c:pt>
                <c:pt idx="2789">
                  <c:v>2790.0</c:v>
                </c:pt>
                <c:pt idx="2790">
                  <c:v>2791.0</c:v>
                </c:pt>
                <c:pt idx="2791">
                  <c:v>2792.0</c:v>
                </c:pt>
                <c:pt idx="2792">
                  <c:v>2793.0</c:v>
                </c:pt>
                <c:pt idx="2793">
                  <c:v>2794.0</c:v>
                </c:pt>
                <c:pt idx="2794">
                  <c:v>2795.0</c:v>
                </c:pt>
                <c:pt idx="2795">
                  <c:v>2796.0</c:v>
                </c:pt>
                <c:pt idx="2796">
                  <c:v>2797.0</c:v>
                </c:pt>
                <c:pt idx="2797">
                  <c:v>2798.0</c:v>
                </c:pt>
                <c:pt idx="2798">
                  <c:v>2799.0</c:v>
                </c:pt>
                <c:pt idx="2799">
                  <c:v>2800.0</c:v>
                </c:pt>
                <c:pt idx="2800">
                  <c:v>2801.0</c:v>
                </c:pt>
                <c:pt idx="2801">
                  <c:v>2802.0</c:v>
                </c:pt>
                <c:pt idx="2802">
                  <c:v>2803.0</c:v>
                </c:pt>
                <c:pt idx="2803">
                  <c:v>2804.0</c:v>
                </c:pt>
                <c:pt idx="2804">
                  <c:v>2805.0</c:v>
                </c:pt>
                <c:pt idx="2805">
                  <c:v>2806.0</c:v>
                </c:pt>
                <c:pt idx="2806">
                  <c:v>2807.0</c:v>
                </c:pt>
                <c:pt idx="2807">
                  <c:v>2808.0</c:v>
                </c:pt>
                <c:pt idx="2808">
                  <c:v>2809.0</c:v>
                </c:pt>
                <c:pt idx="2809">
                  <c:v>2810.0</c:v>
                </c:pt>
                <c:pt idx="2810">
                  <c:v>2811.0</c:v>
                </c:pt>
                <c:pt idx="2811">
                  <c:v>2812.0</c:v>
                </c:pt>
                <c:pt idx="2812">
                  <c:v>2813.0</c:v>
                </c:pt>
                <c:pt idx="2813">
                  <c:v>2814.0</c:v>
                </c:pt>
                <c:pt idx="2814">
                  <c:v>2815.0</c:v>
                </c:pt>
                <c:pt idx="2815">
                  <c:v>2816.0</c:v>
                </c:pt>
                <c:pt idx="2816">
                  <c:v>2817.0</c:v>
                </c:pt>
                <c:pt idx="2817">
                  <c:v>2818.0</c:v>
                </c:pt>
                <c:pt idx="2818">
                  <c:v>2819.0</c:v>
                </c:pt>
                <c:pt idx="2819">
                  <c:v>2820.0</c:v>
                </c:pt>
                <c:pt idx="2820">
                  <c:v>2821.0</c:v>
                </c:pt>
                <c:pt idx="2821">
                  <c:v>2822.0</c:v>
                </c:pt>
                <c:pt idx="2822">
                  <c:v>2823.0</c:v>
                </c:pt>
                <c:pt idx="2823">
                  <c:v>2824.0</c:v>
                </c:pt>
                <c:pt idx="2824">
                  <c:v>2825.0</c:v>
                </c:pt>
                <c:pt idx="2825">
                  <c:v>2826.0</c:v>
                </c:pt>
                <c:pt idx="2826">
                  <c:v>2827.0</c:v>
                </c:pt>
                <c:pt idx="2827">
                  <c:v>2828.0</c:v>
                </c:pt>
                <c:pt idx="2828">
                  <c:v>2829.0</c:v>
                </c:pt>
                <c:pt idx="2829">
                  <c:v>2830.0</c:v>
                </c:pt>
                <c:pt idx="2830">
                  <c:v>2831.0</c:v>
                </c:pt>
                <c:pt idx="2831">
                  <c:v>2832.0</c:v>
                </c:pt>
                <c:pt idx="2832">
                  <c:v>2833.0</c:v>
                </c:pt>
                <c:pt idx="2833">
                  <c:v>2834.0</c:v>
                </c:pt>
                <c:pt idx="2834">
                  <c:v>2835.0</c:v>
                </c:pt>
                <c:pt idx="2835">
                  <c:v>2836.0</c:v>
                </c:pt>
                <c:pt idx="2836">
                  <c:v>2837.0</c:v>
                </c:pt>
                <c:pt idx="2837">
                  <c:v>2838.0</c:v>
                </c:pt>
                <c:pt idx="2838">
                  <c:v>2839.0</c:v>
                </c:pt>
                <c:pt idx="2839">
                  <c:v>2840.0</c:v>
                </c:pt>
                <c:pt idx="2840">
                  <c:v>2841.0</c:v>
                </c:pt>
                <c:pt idx="2841">
                  <c:v>2842.0</c:v>
                </c:pt>
                <c:pt idx="2842">
                  <c:v>2843.0</c:v>
                </c:pt>
                <c:pt idx="2843">
                  <c:v>2844.0</c:v>
                </c:pt>
                <c:pt idx="2844">
                  <c:v>2845.0</c:v>
                </c:pt>
                <c:pt idx="2845">
                  <c:v>2846.0</c:v>
                </c:pt>
                <c:pt idx="2846">
                  <c:v>2847.0</c:v>
                </c:pt>
                <c:pt idx="2847">
                  <c:v>2848.0</c:v>
                </c:pt>
                <c:pt idx="2848">
                  <c:v>2849.0</c:v>
                </c:pt>
                <c:pt idx="2849">
                  <c:v>2850.0</c:v>
                </c:pt>
                <c:pt idx="2850">
                  <c:v>2851.0</c:v>
                </c:pt>
                <c:pt idx="2851">
                  <c:v>2852.0</c:v>
                </c:pt>
                <c:pt idx="2852">
                  <c:v>2853.0</c:v>
                </c:pt>
                <c:pt idx="2853">
                  <c:v>2854.0</c:v>
                </c:pt>
                <c:pt idx="2854">
                  <c:v>2855.0</c:v>
                </c:pt>
                <c:pt idx="2855">
                  <c:v>2856.0</c:v>
                </c:pt>
                <c:pt idx="2856">
                  <c:v>2857.0</c:v>
                </c:pt>
                <c:pt idx="2857">
                  <c:v>2858.0</c:v>
                </c:pt>
                <c:pt idx="2858">
                  <c:v>2859.0</c:v>
                </c:pt>
                <c:pt idx="2859">
                  <c:v>2860.0</c:v>
                </c:pt>
                <c:pt idx="2860">
                  <c:v>2861.0</c:v>
                </c:pt>
                <c:pt idx="2861">
                  <c:v>2862.0</c:v>
                </c:pt>
                <c:pt idx="2862">
                  <c:v>2863.0</c:v>
                </c:pt>
                <c:pt idx="2863">
                  <c:v>2864.0</c:v>
                </c:pt>
                <c:pt idx="2864">
                  <c:v>2865.0</c:v>
                </c:pt>
                <c:pt idx="2865">
                  <c:v>2866.0</c:v>
                </c:pt>
                <c:pt idx="2866">
                  <c:v>2867.0</c:v>
                </c:pt>
                <c:pt idx="2867">
                  <c:v>2868.0</c:v>
                </c:pt>
                <c:pt idx="2868">
                  <c:v>2869.0</c:v>
                </c:pt>
                <c:pt idx="2869">
                  <c:v>2870.0</c:v>
                </c:pt>
                <c:pt idx="2870">
                  <c:v>2871.0</c:v>
                </c:pt>
                <c:pt idx="2871">
                  <c:v>2872.0</c:v>
                </c:pt>
                <c:pt idx="2872">
                  <c:v>2873.0</c:v>
                </c:pt>
                <c:pt idx="2873">
                  <c:v>2874.0</c:v>
                </c:pt>
                <c:pt idx="2874">
                  <c:v>2875.0</c:v>
                </c:pt>
                <c:pt idx="2875">
                  <c:v>2876.0</c:v>
                </c:pt>
                <c:pt idx="2876">
                  <c:v>2877.0</c:v>
                </c:pt>
                <c:pt idx="2877">
                  <c:v>2878.0</c:v>
                </c:pt>
                <c:pt idx="2878">
                  <c:v>2879.0</c:v>
                </c:pt>
                <c:pt idx="2879">
                  <c:v>2880.0</c:v>
                </c:pt>
                <c:pt idx="2880">
                  <c:v>2881.0</c:v>
                </c:pt>
                <c:pt idx="2881">
                  <c:v>2882.0</c:v>
                </c:pt>
                <c:pt idx="2882">
                  <c:v>2883.0</c:v>
                </c:pt>
                <c:pt idx="2883">
                  <c:v>2884.0</c:v>
                </c:pt>
                <c:pt idx="2884">
                  <c:v>2885.0</c:v>
                </c:pt>
                <c:pt idx="2885">
                  <c:v>2886.0</c:v>
                </c:pt>
                <c:pt idx="2886">
                  <c:v>2887.0</c:v>
                </c:pt>
                <c:pt idx="2887">
                  <c:v>2888.0</c:v>
                </c:pt>
                <c:pt idx="2888">
                  <c:v>2889.0</c:v>
                </c:pt>
                <c:pt idx="2889">
                  <c:v>2890.0</c:v>
                </c:pt>
                <c:pt idx="2890">
                  <c:v>2891.0</c:v>
                </c:pt>
                <c:pt idx="2891">
                  <c:v>2892.0</c:v>
                </c:pt>
                <c:pt idx="2892">
                  <c:v>2893.0</c:v>
                </c:pt>
                <c:pt idx="2893">
                  <c:v>2894.0</c:v>
                </c:pt>
                <c:pt idx="2894">
                  <c:v>2895.0</c:v>
                </c:pt>
                <c:pt idx="2895">
                  <c:v>2896.0</c:v>
                </c:pt>
                <c:pt idx="2896">
                  <c:v>2897.0</c:v>
                </c:pt>
                <c:pt idx="2897">
                  <c:v>2898.0</c:v>
                </c:pt>
                <c:pt idx="2898">
                  <c:v>2899.0</c:v>
                </c:pt>
                <c:pt idx="2899">
                  <c:v>2900.0</c:v>
                </c:pt>
                <c:pt idx="2900">
                  <c:v>2901.0</c:v>
                </c:pt>
                <c:pt idx="2901">
                  <c:v>2902.0</c:v>
                </c:pt>
                <c:pt idx="2902">
                  <c:v>2903.0</c:v>
                </c:pt>
                <c:pt idx="2903">
                  <c:v>2904.0</c:v>
                </c:pt>
                <c:pt idx="2904">
                  <c:v>2905.0</c:v>
                </c:pt>
                <c:pt idx="2905">
                  <c:v>2906.0</c:v>
                </c:pt>
                <c:pt idx="2906">
                  <c:v>2907.0</c:v>
                </c:pt>
                <c:pt idx="2907">
                  <c:v>2908.0</c:v>
                </c:pt>
                <c:pt idx="2908">
                  <c:v>2909.0</c:v>
                </c:pt>
                <c:pt idx="2909">
                  <c:v>2910.0</c:v>
                </c:pt>
                <c:pt idx="2910">
                  <c:v>2911.0</c:v>
                </c:pt>
                <c:pt idx="2911">
                  <c:v>2912.0</c:v>
                </c:pt>
                <c:pt idx="2912">
                  <c:v>2913.0</c:v>
                </c:pt>
                <c:pt idx="2913">
                  <c:v>2914.0</c:v>
                </c:pt>
                <c:pt idx="2914">
                  <c:v>2915.0</c:v>
                </c:pt>
                <c:pt idx="2915">
                  <c:v>2916.0</c:v>
                </c:pt>
                <c:pt idx="2916">
                  <c:v>2917.0</c:v>
                </c:pt>
                <c:pt idx="2917">
                  <c:v>2918.0</c:v>
                </c:pt>
                <c:pt idx="2918">
                  <c:v>2919.0</c:v>
                </c:pt>
                <c:pt idx="2919">
                  <c:v>2920.0</c:v>
                </c:pt>
                <c:pt idx="2920">
                  <c:v>2921.0</c:v>
                </c:pt>
                <c:pt idx="2921">
                  <c:v>2922.0</c:v>
                </c:pt>
                <c:pt idx="2922">
                  <c:v>2923.0</c:v>
                </c:pt>
                <c:pt idx="2923">
                  <c:v>2924.0</c:v>
                </c:pt>
                <c:pt idx="2924">
                  <c:v>2925.0</c:v>
                </c:pt>
                <c:pt idx="2925">
                  <c:v>2926.0</c:v>
                </c:pt>
                <c:pt idx="2926">
                  <c:v>2927.0</c:v>
                </c:pt>
                <c:pt idx="2927">
                  <c:v>2928.0</c:v>
                </c:pt>
                <c:pt idx="2928">
                  <c:v>2929.0</c:v>
                </c:pt>
                <c:pt idx="2929">
                  <c:v>2930.0</c:v>
                </c:pt>
                <c:pt idx="2930">
                  <c:v>2931.0</c:v>
                </c:pt>
                <c:pt idx="2931">
                  <c:v>2932.0</c:v>
                </c:pt>
                <c:pt idx="2932">
                  <c:v>2933.0</c:v>
                </c:pt>
                <c:pt idx="2933">
                  <c:v>2934.0</c:v>
                </c:pt>
                <c:pt idx="2934">
                  <c:v>2935.0</c:v>
                </c:pt>
                <c:pt idx="2935">
                  <c:v>2936.0</c:v>
                </c:pt>
                <c:pt idx="2936">
                  <c:v>2937.0</c:v>
                </c:pt>
                <c:pt idx="2937">
                  <c:v>2938.0</c:v>
                </c:pt>
                <c:pt idx="2938">
                  <c:v>2939.0</c:v>
                </c:pt>
                <c:pt idx="2939">
                  <c:v>2940.0</c:v>
                </c:pt>
                <c:pt idx="2940">
                  <c:v>2941.0</c:v>
                </c:pt>
                <c:pt idx="2941">
                  <c:v>2942.0</c:v>
                </c:pt>
                <c:pt idx="2942">
                  <c:v>2943.0</c:v>
                </c:pt>
                <c:pt idx="2943">
                  <c:v>2944.0</c:v>
                </c:pt>
                <c:pt idx="2944">
                  <c:v>2945.0</c:v>
                </c:pt>
                <c:pt idx="2945">
                  <c:v>2946.0</c:v>
                </c:pt>
                <c:pt idx="2946">
                  <c:v>2947.0</c:v>
                </c:pt>
                <c:pt idx="2947">
                  <c:v>2948.0</c:v>
                </c:pt>
                <c:pt idx="2948">
                  <c:v>2949.0</c:v>
                </c:pt>
                <c:pt idx="2949">
                  <c:v>2950.0</c:v>
                </c:pt>
                <c:pt idx="2950">
                  <c:v>2951.0</c:v>
                </c:pt>
                <c:pt idx="2951">
                  <c:v>2952.0</c:v>
                </c:pt>
                <c:pt idx="2952">
                  <c:v>2953.0</c:v>
                </c:pt>
                <c:pt idx="2953">
                  <c:v>2954.0</c:v>
                </c:pt>
                <c:pt idx="2954">
                  <c:v>2955.0</c:v>
                </c:pt>
                <c:pt idx="2955">
                  <c:v>2956.0</c:v>
                </c:pt>
                <c:pt idx="2956">
                  <c:v>2957.0</c:v>
                </c:pt>
                <c:pt idx="2957">
                  <c:v>2958.0</c:v>
                </c:pt>
                <c:pt idx="2958">
                  <c:v>2959.0</c:v>
                </c:pt>
                <c:pt idx="2959">
                  <c:v>2960.0</c:v>
                </c:pt>
                <c:pt idx="2960">
                  <c:v>2961.0</c:v>
                </c:pt>
                <c:pt idx="2961">
                  <c:v>2962.0</c:v>
                </c:pt>
                <c:pt idx="2962">
                  <c:v>2963.0</c:v>
                </c:pt>
                <c:pt idx="2963">
                  <c:v>2964.0</c:v>
                </c:pt>
                <c:pt idx="2964">
                  <c:v>2965.0</c:v>
                </c:pt>
                <c:pt idx="2965">
                  <c:v>2966.0</c:v>
                </c:pt>
                <c:pt idx="2966">
                  <c:v>2967.0</c:v>
                </c:pt>
                <c:pt idx="2967">
                  <c:v>2968.0</c:v>
                </c:pt>
                <c:pt idx="2968">
                  <c:v>2969.0</c:v>
                </c:pt>
                <c:pt idx="2969">
                  <c:v>2970.0</c:v>
                </c:pt>
                <c:pt idx="2970">
                  <c:v>2971.0</c:v>
                </c:pt>
                <c:pt idx="2971">
                  <c:v>2972.0</c:v>
                </c:pt>
                <c:pt idx="2972">
                  <c:v>2973.0</c:v>
                </c:pt>
                <c:pt idx="2973">
                  <c:v>2974.0</c:v>
                </c:pt>
                <c:pt idx="2974">
                  <c:v>2975.0</c:v>
                </c:pt>
                <c:pt idx="2975">
                  <c:v>2976.0</c:v>
                </c:pt>
                <c:pt idx="2976">
                  <c:v>2977.0</c:v>
                </c:pt>
                <c:pt idx="2977">
                  <c:v>2978.0</c:v>
                </c:pt>
                <c:pt idx="2978">
                  <c:v>2979.0</c:v>
                </c:pt>
                <c:pt idx="2979">
                  <c:v>2980.0</c:v>
                </c:pt>
                <c:pt idx="2980">
                  <c:v>2981.0</c:v>
                </c:pt>
                <c:pt idx="2981">
                  <c:v>2982.0</c:v>
                </c:pt>
                <c:pt idx="2982">
                  <c:v>2983.0</c:v>
                </c:pt>
                <c:pt idx="2983">
                  <c:v>2984.0</c:v>
                </c:pt>
                <c:pt idx="2984">
                  <c:v>2985.0</c:v>
                </c:pt>
                <c:pt idx="2985">
                  <c:v>2986.0</c:v>
                </c:pt>
                <c:pt idx="2986">
                  <c:v>2987.0</c:v>
                </c:pt>
                <c:pt idx="2987">
                  <c:v>2988.0</c:v>
                </c:pt>
                <c:pt idx="2988">
                  <c:v>2989.0</c:v>
                </c:pt>
                <c:pt idx="2989">
                  <c:v>2990.0</c:v>
                </c:pt>
                <c:pt idx="2990">
                  <c:v>2991.0</c:v>
                </c:pt>
                <c:pt idx="2991">
                  <c:v>2992.0</c:v>
                </c:pt>
                <c:pt idx="2992">
                  <c:v>2993.0</c:v>
                </c:pt>
                <c:pt idx="2993">
                  <c:v>2994.0</c:v>
                </c:pt>
                <c:pt idx="2994">
                  <c:v>2995.0</c:v>
                </c:pt>
                <c:pt idx="2995">
                  <c:v>2996.0</c:v>
                </c:pt>
                <c:pt idx="2996">
                  <c:v>2997.0</c:v>
                </c:pt>
                <c:pt idx="2997">
                  <c:v>2998.0</c:v>
                </c:pt>
                <c:pt idx="2998">
                  <c:v>2999.0</c:v>
                </c:pt>
                <c:pt idx="2999">
                  <c:v>3000.0</c:v>
                </c:pt>
                <c:pt idx="3000">
                  <c:v>3001.0</c:v>
                </c:pt>
                <c:pt idx="3001">
                  <c:v>3002.0</c:v>
                </c:pt>
                <c:pt idx="3002">
                  <c:v>3003.0</c:v>
                </c:pt>
                <c:pt idx="3003">
                  <c:v>3004.0</c:v>
                </c:pt>
                <c:pt idx="3004">
                  <c:v>3005.0</c:v>
                </c:pt>
                <c:pt idx="3005">
                  <c:v>3006.0</c:v>
                </c:pt>
                <c:pt idx="3006">
                  <c:v>3007.0</c:v>
                </c:pt>
                <c:pt idx="3007">
                  <c:v>3008.0</c:v>
                </c:pt>
                <c:pt idx="3008">
                  <c:v>3009.0</c:v>
                </c:pt>
                <c:pt idx="3009">
                  <c:v>3010.0</c:v>
                </c:pt>
                <c:pt idx="3010">
                  <c:v>3011.0</c:v>
                </c:pt>
                <c:pt idx="3011">
                  <c:v>3012.0</c:v>
                </c:pt>
                <c:pt idx="3012">
                  <c:v>3013.0</c:v>
                </c:pt>
                <c:pt idx="3013">
                  <c:v>3014.0</c:v>
                </c:pt>
                <c:pt idx="3014">
                  <c:v>3015.0</c:v>
                </c:pt>
                <c:pt idx="3015">
                  <c:v>3016.0</c:v>
                </c:pt>
                <c:pt idx="3016">
                  <c:v>3017.0</c:v>
                </c:pt>
                <c:pt idx="3017">
                  <c:v>3018.0</c:v>
                </c:pt>
                <c:pt idx="3018">
                  <c:v>3019.0</c:v>
                </c:pt>
                <c:pt idx="3019">
                  <c:v>3020.0</c:v>
                </c:pt>
                <c:pt idx="3020">
                  <c:v>3021.0</c:v>
                </c:pt>
                <c:pt idx="3021">
                  <c:v>3022.0</c:v>
                </c:pt>
                <c:pt idx="3022">
                  <c:v>3023.0</c:v>
                </c:pt>
                <c:pt idx="3023">
                  <c:v>3024.0</c:v>
                </c:pt>
                <c:pt idx="3024">
                  <c:v>3025.0</c:v>
                </c:pt>
                <c:pt idx="3025">
                  <c:v>3026.0</c:v>
                </c:pt>
                <c:pt idx="3026">
                  <c:v>3027.0</c:v>
                </c:pt>
                <c:pt idx="3027">
                  <c:v>3028.0</c:v>
                </c:pt>
                <c:pt idx="3028">
                  <c:v>3029.0</c:v>
                </c:pt>
                <c:pt idx="3029">
                  <c:v>3030.0</c:v>
                </c:pt>
                <c:pt idx="3030">
                  <c:v>3031.0</c:v>
                </c:pt>
                <c:pt idx="3031">
                  <c:v>3032.0</c:v>
                </c:pt>
                <c:pt idx="3032">
                  <c:v>3033.0</c:v>
                </c:pt>
                <c:pt idx="3033">
                  <c:v>3034.0</c:v>
                </c:pt>
                <c:pt idx="3034">
                  <c:v>3035.0</c:v>
                </c:pt>
                <c:pt idx="3035">
                  <c:v>3036.0</c:v>
                </c:pt>
                <c:pt idx="3036">
                  <c:v>3037.0</c:v>
                </c:pt>
                <c:pt idx="3037">
                  <c:v>3038.0</c:v>
                </c:pt>
                <c:pt idx="3038">
                  <c:v>3039.0</c:v>
                </c:pt>
                <c:pt idx="3039">
                  <c:v>3040.0</c:v>
                </c:pt>
                <c:pt idx="3040">
                  <c:v>3041.0</c:v>
                </c:pt>
                <c:pt idx="3041">
                  <c:v>3042.0</c:v>
                </c:pt>
                <c:pt idx="3042">
                  <c:v>3043.0</c:v>
                </c:pt>
                <c:pt idx="3043">
                  <c:v>3044.0</c:v>
                </c:pt>
                <c:pt idx="3044">
                  <c:v>3045.0</c:v>
                </c:pt>
                <c:pt idx="3045">
                  <c:v>3046.0</c:v>
                </c:pt>
                <c:pt idx="3046">
                  <c:v>3047.0</c:v>
                </c:pt>
                <c:pt idx="3047">
                  <c:v>3048.0</c:v>
                </c:pt>
                <c:pt idx="3048">
                  <c:v>3049.0</c:v>
                </c:pt>
                <c:pt idx="3049">
                  <c:v>3050.0</c:v>
                </c:pt>
                <c:pt idx="3050">
                  <c:v>3051.0</c:v>
                </c:pt>
                <c:pt idx="3051">
                  <c:v>3052.0</c:v>
                </c:pt>
                <c:pt idx="3052">
                  <c:v>3053.0</c:v>
                </c:pt>
                <c:pt idx="3053">
                  <c:v>3054.0</c:v>
                </c:pt>
                <c:pt idx="3054">
                  <c:v>3055.0</c:v>
                </c:pt>
                <c:pt idx="3055">
                  <c:v>3056.0</c:v>
                </c:pt>
                <c:pt idx="3056">
                  <c:v>3057.0</c:v>
                </c:pt>
                <c:pt idx="3057">
                  <c:v>3058.0</c:v>
                </c:pt>
                <c:pt idx="3058">
                  <c:v>3059.0</c:v>
                </c:pt>
                <c:pt idx="3059">
                  <c:v>3060.0</c:v>
                </c:pt>
                <c:pt idx="3060">
                  <c:v>3061.0</c:v>
                </c:pt>
                <c:pt idx="3061">
                  <c:v>3062.0</c:v>
                </c:pt>
                <c:pt idx="3062">
                  <c:v>3063.0</c:v>
                </c:pt>
                <c:pt idx="3063">
                  <c:v>3064.0</c:v>
                </c:pt>
                <c:pt idx="3064">
                  <c:v>3065.0</c:v>
                </c:pt>
                <c:pt idx="3065">
                  <c:v>3066.0</c:v>
                </c:pt>
                <c:pt idx="3066">
                  <c:v>3067.0</c:v>
                </c:pt>
                <c:pt idx="3067">
                  <c:v>3068.0</c:v>
                </c:pt>
                <c:pt idx="3068">
                  <c:v>3069.0</c:v>
                </c:pt>
                <c:pt idx="3069">
                  <c:v>3070.0</c:v>
                </c:pt>
                <c:pt idx="3070">
                  <c:v>3071.0</c:v>
                </c:pt>
                <c:pt idx="3071">
                  <c:v>3072.0</c:v>
                </c:pt>
                <c:pt idx="3072">
                  <c:v>3073.0</c:v>
                </c:pt>
                <c:pt idx="3073">
                  <c:v>3074.0</c:v>
                </c:pt>
                <c:pt idx="3074">
                  <c:v>3075.0</c:v>
                </c:pt>
                <c:pt idx="3075">
                  <c:v>3076.0</c:v>
                </c:pt>
                <c:pt idx="3076">
                  <c:v>3077.0</c:v>
                </c:pt>
                <c:pt idx="3077">
                  <c:v>3078.0</c:v>
                </c:pt>
                <c:pt idx="3078">
                  <c:v>3079.0</c:v>
                </c:pt>
                <c:pt idx="3079">
                  <c:v>3080.0</c:v>
                </c:pt>
                <c:pt idx="3080">
                  <c:v>3081.0</c:v>
                </c:pt>
                <c:pt idx="3081">
                  <c:v>3082.0</c:v>
                </c:pt>
                <c:pt idx="3082">
                  <c:v>3083.0</c:v>
                </c:pt>
                <c:pt idx="3083">
                  <c:v>3084.0</c:v>
                </c:pt>
                <c:pt idx="3084">
                  <c:v>3085.0</c:v>
                </c:pt>
                <c:pt idx="3085">
                  <c:v>3086.0</c:v>
                </c:pt>
                <c:pt idx="3086">
                  <c:v>3087.0</c:v>
                </c:pt>
                <c:pt idx="3087">
                  <c:v>3088.0</c:v>
                </c:pt>
                <c:pt idx="3088">
                  <c:v>3089.0</c:v>
                </c:pt>
                <c:pt idx="3089">
                  <c:v>3090.0</c:v>
                </c:pt>
                <c:pt idx="3090">
                  <c:v>3091.0</c:v>
                </c:pt>
                <c:pt idx="3091">
                  <c:v>3092.0</c:v>
                </c:pt>
                <c:pt idx="3092">
                  <c:v>3093.0</c:v>
                </c:pt>
                <c:pt idx="3093">
                  <c:v>3094.0</c:v>
                </c:pt>
                <c:pt idx="3094">
                  <c:v>3095.0</c:v>
                </c:pt>
                <c:pt idx="3095">
                  <c:v>3096.0</c:v>
                </c:pt>
                <c:pt idx="3096">
                  <c:v>3097.0</c:v>
                </c:pt>
                <c:pt idx="3097">
                  <c:v>3098.0</c:v>
                </c:pt>
                <c:pt idx="3098">
                  <c:v>3099.0</c:v>
                </c:pt>
                <c:pt idx="3099">
                  <c:v>3100.0</c:v>
                </c:pt>
                <c:pt idx="3100">
                  <c:v>3101.0</c:v>
                </c:pt>
                <c:pt idx="3101">
                  <c:v>3102.0</c:v>
                </c:pt>
                <c:pt idx="3102">
                  <c:v>3103.0</c:v>
                </c:pt>
                <c:pt idx="3103">
                  <c:v>3104.0</c:v>
                </c:pt>
                <c:pt idx="3104">
                  <c:v>3105.0</c:v>
                </c:pt>
                <c:pt idx="3105">
                  <c:v>3106.0</c:v>
                </c:pt>
                <c:pt idx="3106">
                  <c:v>3107.0</c:v>
                </c:pt>
                <c:pt idx="3107">
                  <c:v>3108.0</c:v>
                </c:pt>
                <c:pt idx="3108">
                  <c:v>3109.0</c:v>
                </c:pt>
                <c:pt idx="3109">
                  <c:v>3110.0</c:v>
                </c:pt>
                <c:pt idx="3110">
                  <c:v>3111.0</c:v>
                </c:pt>
                <c:pt idx="3111">
                  <c:v>3112.0</c:v>
                </c:pt>
                <c:pt idx="3112">
                  <c:v>3113.0</c:v>
                </c:pt>
                <c:pt idx="3113">
                  <c:v>3114.0</c:v>
                </c:pt>
                <c:pt idx="3114">
                  <c:v>3115.0</c:v>
                </c:pt>
                <c:pt idx="3115">
                  <c:v>3116.0</c:v>
                </c:pt>
                <c:pt idx="3116">
                  <c:v>3117.0</c:v>
                </c:pt>
                <c:pt idx="3117">
                  <c:v>3118.0</c:v>
                </c:pt>
                <c:pt idx="3118">
                  <c:v>3119.0</c:v>
                </c:pt>
                <c:pt idx="3119">
                  <c:v>3120.0</c:v>
                </c:pt>
                <c:pt idx="3120">
                  <c:v>3121.0</c:v>
                </c:pt>
                <c:pt idx="3121">
                  <c:v>3122.0</c:v>
                </c:pt>
                <c:pt idx="3122">
                  <c:v>3123.0</c:v>
                </c:pt>
                <c:pt idx="3123">
                  <c:v>3124.0</c:v>
                </c:pt>
                <c:pt idx="3124">
                  <c:v>3125.0</c:v>
                </c:pt>
                <c:pt idx="3125">
                  <c:v>3126.0</c:v>
                </c:pt>
                <c:pt idx="3126">
                  <c:v>3127.0</c:v>
                </c:pt>
                <c:pt idx="3127">
                  <c:v>3128.0</c:v>
                </c:pt>
                <c:pt idx="3128">
                  <c:v>3129.0</c:v>
                </c:pt>
                <c:pt idx="3129">
                  <c:v>3130.0</c:v>
                </c:pt>
                <c:pt idx="3130">
                  <c:v>3131.0</c:v>
                </c:pt>
                <c:pt idx="3131">
                  <c:v>3132.0</c:v>
                </c:pt>
                <c:pt idx="3132">
                  <c:v>3133.0</c:v>
                </c:pt>
                <c:pt idx="3133">
                  <c:v>3134.0</c:v>
                </c:pt>
                <c:pt idx="3134">
                  <c:v>3135.0</c:v>
                </c:pt>
                <c:pt idx="3135">
                  <c:v>3136.0</c:v>
                </c:pt>
                <c:pt idx="3136">
                  <c:v>3137.0</c:v>
                </c:pt>
                <c:pt idx="3137">
                  <c:v>3138.0</c:v>
                </c:pt>
                <c:pt idx="3138">
                  <c:v>3139.0</c:v>
                </c:pt>
                <c:pt idx="3139">
                  <c:v>3140.0</c:v>
                </c:pt>
                <c:pt idx="3140">
                  <c:v>3141.0</c:v>
                </c:pt>
                <c:pt idx="3141">
                  <c:v>3142.0</c:v>
                </c:pt>
                <c:pt idx="3142">
                  <c:v>3143.0</c:v>
                </c:pt>
                <c:pt idx="3143">
                  <c:v>3144.0</c:v>
                </c:pt>
                <c:pt idx="3144">
                  <c:v>3145.0</c:v>
                </c:pt>
                <c:pt idx="3145">
                  <c:v>3146.0</c:v>
                </c:pt>
                <c:pt idx="3146">
                  <c:v>3147.0</c:v>
                </c:pt>
                <c:pt idx="3147">
                  <c:v>3148.0</c:v>
                </c:pt>
                <c:pt idx="3148">
                  <c:v>3149.0</c:v>
                </c:pt>
                <c:pt idx="3149">
                  <c:v>3150.0</c:v>
                </c:pt>
                <c:pt idx="3150">
                  <c:v>3151.0</c:v>
                </c:pt>
                <c:pt idx="3151">
                  <c:v>3152.0</c:v>
                </c:pt>
                <c:pt idx="3152">
                  <c:v>3153.0</c:v>
                </c:pt>
                <c:pt idx="3153">
                  <c:v>3154.0</c:v>
                </c:pt>
                <c:pt idx="3154">
                  <c:v>3155.0</c:v>
                </c:pt>
                <c:pt idx="3155">
                  <c:v>3156.0</c:v>
                </c:pt>
                <c:pt idx="3156">
                  <c:v>3157.0</c:v>
                </c:pt>
                <c:pt idx="3157">
                  <c:v>3158.0</c:v>
                </c:pt>
                <c:pt idx="3158">
                  <c:v>3159.0</c:v>
                </c:pt>
                <c:pt idx="3159">
                  <c:v>3160.0</c:v>
                </c:pt>
                <c:pt idx="3160">
                  <c:v>3161.0</c:v>
                </c:pt>
                <c:pt idx="3161">
                  <c:v>3162.0</c:v>
                </c:pt>
                <c:pt idx="3162">
                  <c:v>3163.0</c:v>
                </c:pt>
                <c:pt idx="3163">
                  <c:v>3164.0</c:v>
                </c:pt>
                <c:pt idx="3164">
                  <c:v>3165.0</c:v>
                </c:pt>
                <c:pt idx="3165">
                  <c:v>3166.0</c:v>
                </c:pt>
                <c:pt idx="3166">
                  <c:v>3167.0</c:v>
                </c:pt>
                <c:pt idx="3167">
                  <c:v>3168.0</c:v>
                </c:pt>
                <c:pt idx="3168">
                  <c:v>3169.0</c:v>
                </c:pt>
                <c:pt idx="3169">
                  <c:v>3170.0</c:v>
                </c:pt>
                <c:pt idx="3170">
                  <c:v>3171.0</c:v>
                </c:pt>
                <c:pt idx="3171">
                  <c:v>3172.0</c:v>
                </c:pt>
                <c:pt idx="3172">
                  <c:v>3173.0</c:v>
                </c:pt>
                <c:pt idx="3173">
                  <c:v>3174.0</c:v>
                </c:pt>
                <c:pt idx="3174">
                  <c:v>3175.0</c:v>
                </c:pt>
                <c:pt idx="3175">
                  <c:v>3176.0</c:v>
                </c:pt>
                <c:pt idx="3176">
                  <c:v>3177.0</c:v>
                </c:pt>
                <c:pt idx="3177">
                  <c:v>3178.0</c:v>
                </c:pt>
                <c:pt idx="3178">
                  <c:v>3179.0</c:v>
                </c:pt>
                <c:pt idx="3179">
                  <c:v>3180.0</c:v>
                </c:pt>
                <c:pt idx="3180">
                  <c:v>3181.0</c:v>
                </c:pt>
                <c:pt idx="3181">
                  <c:v>3182.0</c:v>
                </c:pt>
                <c:pt idx="3182">
                  <c:v>3183.0</c:v>
                </c:pt>
                <c:pt idx="3183">
                  <c:v>3184.0</c:v>
                </c:pt>
                <c:pt idx="3184">
                  <c:v>3185.0</c:v>
                </c:pt>
                <c:pt idx="3185">
                  <c:v>3186.0</c:v>
                </c:pt>
                <c:pt idx="3186">
                  <c:v>3187.0</c:v>
                </c:pt>
                <c:pt idx="3187">
                  <c:v>3188.0</c:v>
                </c:pt>
                <c:pt idx="3188">
                  <c:v>3189.0</c:v>
                </c:pt>
                <c:pt idx="3189">
                  <c:v>3190.0</c:v>
                </c:pt>
                <c:pt idx="3190">
                  <c:v>3191.0</c:v>
                </c:pt>
                <c:pt idx="3191">
                  <c:v>3192.0</c:v>
                </c:pt>
                <c:pt idx="3192">
                  <c:v>3193.0</c:v>
                </c:pt>
                <c:pt idx="3193">
                  <c:v>3194.0</c:v>
                </c:pt>
                <c:pt idx="3194">
                  <c:v>3195.0</c:v>
                </c:pt>
                <c:pt idx="3195">
                  <c:v>3196.0</c:v>
                </c:pt>
                <c:pt idx="3196">
                  <c:v>3197.0</c:v>
                </c:pt>
                <c:pt idx="3197">
                  <c:v>3198.0</c:v>
                </c:pt>
                <c:pt idx="3198">
                  <c:v>3199.0</c:v>
                </c:pt>
                <c:pt idx="3199">
                  <c:v>3200.0</c:v>
                </c:pt>
                <c:pt idx="3200">
                  <c:v>3201.0</c:v>
                </c:pt>
                <c:pt idx="3201">
                  <c:v>3202.0</c:v>
                </c:pt>
                <c:pt idx="3202">
                  <c:v>3203.0</c:v>
                </c:pt>
                <c:pt idx="3203">
                  <c:v>3204.0</c:v>
                </c:pt>
                <c:pt idx="3204">
                  <c:v>3205.0</c:v>
                </c:pt>
                <c:pt idx="3205">
                  <c:v>3206.0</c:v>
                </c:pt>
                <c:pt idx="3206">
                  <c:v>3207.0</c:v>
                </c:pt>
                <c:pt idx="3207">
                  <c:v>3208.0</c:v>
                </c:pt>
                <c:pt idx="3208">
                  <c:v>3209.0</c:v>
                </c:pt>
                <c:pt idx="3209">
                  <c:v>3210.0</c:v>
                </c:pt>
                <c:pt idx="3210">
                  <c:v>3211.0</c:v>
                </c:pt>
                <c:pt idx="3211">
                  <c:v>3212.0</c:v>
                </c:pt>
                <c:pt idx="3212">
                  <c:v>3213.0</c:v>
                </c:pt>
                <c:pt idx="3213">
                  <c:v>3214.0</c:v>
                </c:pt>
                <c:pt idx="3214">
                  <c:v>3215.0</c:v>
                </c:pt>
                <c:pt idx="3215">
                  <c:v>3216.0</c:v>
                </c:pt>
                <c:pt idx="3216">
                  <c:v>3217.0</c:v>
                </c:pt>
                <c:pt idx="3217">
                  <c:v>3218.0</c:v>
                </c:pt>
                <c:pt idx="3218">
                  <c:v>3219.0</c:v>
                </c:pt>
                <c:pt idx="3219">
                  <c:v>3220.0</c:v>
                </c:pt>
                <c:pt idx="3220">
                  <c:v>3221.0</c:v>
                </c:pt>
                <c:pt idx="3221">
                  <c:v>3222.0</c:v>
                </c:pt>
                <c:pt idx="3222">
                  <c:v>3223.0</c:v>
                </c:pt>
                <c:pt idx="3223">
                  <c:v>3224.0</c:v>
                </c:pt>
                <c:pt idx="3224">
                  <c:v>3225.0</c:v>
                </c:pt>
                <c:pt idx="3225">
                  <c:v>3226.0</c:v>
                </c:pt>
                <c:pt idx="3226">
                  <c:v>3227.0</c:v>
                </c:pt>
                <c:pt idx="3227">
                  <c:v>3228.0</c:v>
                </c:pt>
                <c:pt idx="3228">
                  <c:v>3229.0</c:v>
                </c:pt>
                <c:pt idx="3229">
                  <c:v>3230.0</c:v>
                </c:pt>
                <c:pt idx="3230">
                  <c:v>3231.0</c:v>
                </c:pt>
                <c:pt idx="3231">
                  <c:v>3232.0</c:v>
                </c:pt>
                <c:pt idx="3232">
                  <c:v>3233.0</c:v>
                </c:pt>
                <c:pt idx="3233">
                  <c:v>3234.0</c:v>
                </c:pt>
                <c:pt idx="3234">
                  <c:v>3235.0</c:v>
                </c:pt>
                <c:pt idx="3235">
                  <c:v>3236.0</c:v>
                </c:pt>
                <c:pt idx="3236">
                  <c:v>3237.0</c:v>
                </c:pt>
                <c:pt idx="3237">
                  <c:v>3238.0</c:v>
                </c:pt>
                <c:pt idx="3238">
                  <c:v>3239.0</c:v>
                </c:pt>
                <c:pt idx="3239">
                  <c:v>3240.0</c:v>
                </c:pt>
                <c:pt idx="3240">
                  <c:v>3241.0</c:v>
                </c:pt>
                <c:pt idx="3241">
                  <c:v>3242.0</c:v>
                </c:pt>
                <c:pt idx="3242">
                  <c:v>3243.0</c:v>
                </c:pt>
                <c:pt idx="3243">
                  <c:v>3244.0</c:v>
                </c:pt>
                <c:pt idx="3244">
                  <c:v>3245.0</c:v>
                </c:pt>
                <c:pt idx="3245">
                  <c:v>3246.0</c:v>
                </c:pt>
                <c:pt idx="3246">
                  <c:v>3247.0</c:v>
                </c:pt>
                <c:pt idx="3247">
                  <c:v>3248.0</c:v>
                </c:pt>
                <c:pt idx="3248">
                  <c:v>3249.0</c:v>
                </c:pt>
                <c:pt idx="3249">
                  <c:v>3250.0</c:v>
                </c:pt>
                <c:pt idx="3250">
                  <c:v>3251.0</c:v>
                </c:pt>
                <c:pt idx="3251">
                  <c:v>3252.0</c:v>
                </c:pt>
                <c:pt idx="3252">
                  <c:v>3253.0</c:v>
                </c:pt>
                <c:pt idx="3253">
                  <c:v>3254.0</c:v>
                </c:pt>
                <c:pt idx="3254">
                  <c:v>3255.0</c:v>
                </c:pt>
                <c:pt idx="3255">
                  <c:v>3256.0</c:v>
                </c:pt>
                <c:pt idx="3256">
                  <c:v>3257.0</c:v>
                </c:pt>
                <c:pt idx="3257">
                  <c:v>3258.0</c:v>
                </c:pt>
                <c:pt idx="3258">
                  <c:v>3259.0</c:v>
                </c:pt>
                <c:pt idx="3259">
                  <c:v>3260.0</c:v>
                </c:pt>
                <c:pt idx="3260">
                  <c:v>3261.0</c:v>
                </c:pt>
                <c:pt idx="3261">
                  <c:v>3262.0</c:v>
                </c:pt>
                <c:pt idx="3262">
                  <c:v>3263.0</c:v>
                </c:pt>
                <c:pt idx="3263">
                  <c:v>3264.0</c:v>
                </c:pt>
                <c:pt idx="3264">
                  <c:v>3265.0</c:v>
                </c:pt>
                <c:pt idx="3265">
                  <c:v>3266.0</c:v>
                </c:pt>
                <c:pt idx="3266">
                  <c:v>3267.0</c:v>
                </c:pt>
                <c:pt idx="3267">
                  <c:v>3268.0</c:v>
                </c:pt>
                <c:pt idx="3268">
                  <c:v>3269.0</c:v>
                </c:pt>
                <c:pt idx="3269">
                  <c:v>3270.0</c:v>
                </c:pt>
                <c:pt idx="3270">
                  <c:v>3271.0</c:v>
                </c:pt>
                <c:pt idx="3271">
                  <c:v>3272.0</c:v>
                </c:pt>
                <c:pt idx="3272">
                  <c:v>3273.0</c:v>
                </c:pt>
                <c:pt idx="3273">
                  <c:v>3274.0</c:v>
                </c:pt>
                <c:pt idx="3274">
                  <c:v>3275.0</c:v>
                </c:pt>
                <c:pt idx="3275">
                  <c:v>3276.0</c:v>
                </c:pt>
                <c:pt idx="3276">
                  <c:v>3277.0</c:v>
                </c:pt>
                <c:pt idx="3277">
                  <c:v>3278.0</c:v>
                </c:pt>
                <c:pt idx="3278">
                  <c:v>3279.0</c:v>
                </c:pt>
                <c:pt idx="3279">
                  <c:v>3280.0</c:v>
                </c:pt>
                <c:pt idx="3280">
                  <c:v>3281.0</c:v>
                </c:pt>
                <c:pt idx="3281">
                  <c:v>3282.0</c:v>
                </c:pt>
                <c:pt idx="3282">
                  <c:v>3283.0</c:v>
                </c:pt>
                <c:pt idx="3283">
                  <c:v>3284.0</c:v>
                </c:pt>
                <c:pt idx="3284">
                  <c:v>3285.0</c:v>
                </c:pt>
                <c:pt idx="3285">
                  <c:v>3286.0</c:v>
                </c:pt>
                <c:pt idx="3286">
                  <c:v>3287.0</c:v>
                </c:pt>
                <c:pt idx="3287">
                  <c:v>3288.0</c:v>
                </c:pt>
                <c:pt idx="3288">
                  <c:v>3289.0</c:v>
                </c:pt>
                <c:pt idx="3289">
                  <c:v>3290.0</c:v>
                </c:pt>
                <c:pt idx="3290">
                  <c:v>3291.0</c:v>
                </c:pt>
                <c:pt idx="3291">
                  <c:v>3292.0</c:v>
                </c:pt>
                <c:pt idx="3292">
                  <c:v>3293.0</c:v>
                </c:pt>
                <c:pt idx="3293">
                  <c:v>3294.0</c:v>
                </c:pt>
                <c:pt idx="3294">
                  <c:v>3295.0</c:v>
                </c:pt>
                <c:pt idx="3295">
                  <c:v>3296.0</c:v>
                </c:pt>
                <c:pt idx="3296">
                  <c:v>3297.0</c:v>
                </c:pt>
                <c:pt idx="3297">
                  <c:v>3298.0</c:v>
                </c:pt>
                <c:pt idx="3298">
                  <c:v>3299.0</c:v>
                </c:pt>
                <c:pt idx="3299">
                  <c:v>3300.0</c:v>
                </c:pt>
                <c:pt idx="3300">
                  <c:v>3301.0</c:v>
                </c:pt>
                <c:pt idx="3301">
                  <c:v>3302.0</c:v>
                </c:pt>
                <c:pt idx="3302">
                  <c:v>3303.0</c:v>
                </c:pt>
                <c:pt idx="3303">
                  <c:v>3304.0</c:v>
                </c:pt>
                <c:pt idx="3304">
                  <c:v>3305.0</c:v>
                </c:pt>
                <c:pt idx="3305">
                  <c:v>3306.0</c:v>
                </c:pt>
                <c:pt idx="3306">
                  <c:v>3307.0</c:v>
                </c:pt>
                <c:pt idx="3307">
                  <c:v>3308.0</c:v>
                </c:pt>
                <c:pt idx="3308">
                  <c:v>3309.0</c:v>
                </c:pt>
                <c:pt idx="3309">
                  <c:v>3310.0</c:v>
                </c:pt>
                <c:pt idx="3310">
                  <c:v>3311.0</c:v>
                </c:pt>
                <c:pt idx="3311">
                  <c:v>3312.0</c:v>
                </c:pt>
                <c:pt idx="3312">
                  <c:v>3313.0</c:v>
                </c:pt>
                <c:pt idx="3313">
                  <c:v>3314.0</c:v>
                </c:pt>
                <c:pt idx="3314">
                  <c:v>3315.0</c:v>
                </c:pt>
                <c:pt idx="3315">
                  <c:v>3316.0</c:v>
                </c:pt>
                <c:pt idx="3316">
                  <c:v>3317.0</c:v>
                </c:pt>
                <c:pt idx="3317">
                  <c:v>3318.0</c:v>
                </c:pt>
                <c:pt idx="3318">
                  <c:v>3319.0</c:v>
                </c:pt>
                <c:pt idx="3319">
                  <c:v>3320.0</c:v>
                </c:pt>
                <c:pt idx="3320">
                  <c:v>3321.0</c:v>
                </c:pt>
                <c:pt idx="3321">
                  <c:v>3322.0</c:v>
                </c:pt>
                <c:pt idx="3322">
                  <c:v>3323.0</c:v>
                </c:pt>
                <c:pt idx="3323">
                  <c:v>3324.0</c:v>
                </c:pt>
                <c:pt idx="3324">
                  <c:v>3325.0</c:v>
                </c:pt>
                <c:pt idx="3325">
                  <c:v>3326.0</c:v>
                </c:pt>
                <c:pt idx="3326">
                  <c:v>3327.0</c:v>
                </c:pt>
                <c:pt idx="3327">
                  <c:v>3328.0</c:v>
                </c:pt>
                <c:pt idx="3328">
                  <c:v>3329.0</c:v>
                </c:pt>
                <c:pt idx="3329">
                  <c:v>3330.0</c:v>
                </c:pt>
                <c:pt idx="3330">
                  <c:v>3331.0</c:v>
                </c:pt>
                <c:pt idx="3331">
                  <c:v>3332.0</c:v>
                </c:pt>
                <c:pt idx="3332">
                  <c:v>3333.0</c:v>
                </c:pt>
                <c:pt idx="3333">
                  <c:v>3334.0</c:v>
                </c:pt>
                <c:pt idx="3334">
                  <c:v>3335.0</c:v>
                </c:pt>
                <c:pt idx="3335">
                  <c:v>3336.0</c:v>
                </c:pt>
                <c:pt idx="3336">
                  <c:v>3337.0</c:v>
                </c:pt>
                <c:pt idx="3337">
                  <c:v>3338.0</c:v>
                </c:pt>
                <c:pt idx="3338">
                  <c:v>3339.0</c:v>
                </c:pt>
                <c:pt idx="3339">
                  <c:v>3340.0</c:v>
                </c:pt>
                <c:pt idx="3340">
                  <c:v>3341.0</c:v>
                </c:pt>
                <c:pt idx="3341">
                  <c:v>3342.0</c:v>
                </c:pt>
                <c:pt idx="3342">
                  <c:v>3343.0</c:v>
                </c:pt>
                <c:pt idx="3343">
                  <c:v>3344.0</c:v>
                </c:pt>
                <c:pt idx="3344">
                  <c:v>3345.0</c:v>
                </c:pt>
                <c:pt idx="3345">
                  <c:v>3346.0</c:v>
                </c:pt>
                <c:pt idx="3346">
                  <c:v>3347.0</c:v>
                </c:pt>
                <c:pt idx="3347">
                  <c:v>3348.0</c:v>
                </c:pt>
                <c:pt idx="3348">
                  <c:v>3349.0</c:v>
                </c:pt>
                <c:pt idx="3349">
                  <c:v>3350.0</c:v>
                </c:pt>
                <c:pt idx="3350">
                  <c:v>3351.0</c:v>
                </c:pt>
                <c:pt idx="3351">
                  <c:v>3352.0</c:v>
                </c:pt>
                <c:pt idx="3352">
                  <c:v>3353.0</c:v>
                </c:pt>
                <c:pt idx="3353">
                  <c:v>3354.0</c:v>
                </c:pt>
                <c:pt idx="3354">
                  <c:v>3355.0</c:v>
                </c:pt>
                <c:pt idx="3355">
                  <c:v>3356.0</c:v>
                </c:pt>
                <c:pt idx="3356">
                  <c:v>3357.0</c:v>
                </c:pt>
                <c:pt idx="3357">
                  <c:v>3358.0</c:v>
                </c:pt>
                <c:pt idx="3358">
                  <c:v>3359.0</c:v>
                </c:pt>
                <c:pt idx="3359">
                  <c:v>3360.0</c:v>
                </c:pt>
                <c:pt idx="3360">
                  <c:v>3361.0</c:v>
                </c:pt>
                <c:pt idx="3361">
                  <c:v>3362.0</c:v>
                </c:pt>
                <c:pt idx="3362">
                  <c:v>3363.0</c:v>
                </c:pt>
                <c:pt idx="3363">
                  <c:v>3364.0</c:v>
                </c:pt>
                <c:pt idx="3364">
                  <c:v>3365.0</c:v>
                </c:pt>
                <c:pt idx="3365">
                  <c:v>3366.0</c:v>
                </c:pt>
                <c:pt idx="3366">
                  <c:v>3367.0</c:v>
                </c:pt>
                <c:pt idx="3367">
                  <c:v>3368.0</c:v>
                </c:pt>
                <c:pt idx="3368">
                  <c:v>3369.0</c:v>
                </c:pt>
                <c:pt idx="3369">
                  <c:v>3370.0</c:v>
                </c:pt>
                <c:pt idx="3370">
                  <c:v>3371.0</c:v>
                </c:pt>
                <c:pt idx="3371">
                  <c:v>3372.0</c:v>
                </c:pt>
                <c:pt idx="3372">
                  <c:v>3373.0</c:v>
                </c:pt>
                <c:pt idx="3373">
                  <c:v>3374.0</c:v>
                </c:pt>
                <c:pt idx="3374">
                  <c:v>3375.0</c:v>
                </c:pt>
                <c:pt idx="3375">
                  <c:v>3376.0</c:v>
                </c:pt>
                <c:pt idx="3376">
                  <c:v>3377.0</c:v>
                </c:pt>
                <c:pt idx="3377">
                  <c:v>3378.0</c:v>
                </c:pt>
                <c:pt idx="3378">
                  <c:v>3379.0</c:v>
                </c:pt>
                <c:pt idx="3379">
                  <c:v>3380.0</c:v>
                </c:pt>
                <c:pt idx="3380">
                  <c:v>3381.0</c:v>
                </c:pt>
                <c:pt idx="3381">
                  <c:v>3382.0</c:v>
                </c:pt>
                <c:pt idx="3382">
                  <c:v>3383.0</c:v>
                </c:pt>
                <c:pt idx="3383">
                  <c:v>3384.0</c:v>
                </c:pt>
                <c:pt idx="3384">
                  <c:v>3385.0</c:v>
                </c:pt>
                <c:pt idx="3385">
                  <c:v>3386.0</c:v>
                </c:pt>
                <c:pt idx="3386">
                  <c:v>3387.0</c:v>
                </c:pt>
                <c:pt idx="3387">
                  <c:v>3388.0</c:v>
                </c:pt>
                <c:pt idx="3388">
                  <c:v>3389.0</c:v>
                </c:pt>
                <c:pt idx="3389">
                  <c:v>3390.0</c:v>
                </c:pt>
                <c:pt idx="3390">
                  <c:v>3391.0</c:v>
                </c:pt>
                <c:pt idx="3391">
                  <c:v>3392.0</c:v>
                </c:pt>
                <c:pt idx="3392">
                  <c:v>3393.0</c:v>
                </c:pt>
                <c:pt idx="3393">
                  <c:v>3394.0</c:v>
                </c:pt>
                <c:pt idx="3394">
                  <c:v>3395.0</c:v>
                </c:pt>
                <c:pt idx="3395">
                  <c:v>3396.0</c:v>
                </c:pt>
                <c:pt idx="3396">
                  <c:v>3397.0</c:v>
                </c:pt>
                <c:pt idx="3397">
                  <c:v>3398.0</c:v>
                </c:pt>
                <c:pt idx="3398">
                  <c:v>3399.0</c:v>
                </c:pt>
                <c:pt idx="3399">
                  <c:v>3400.0</c:v>
                </c:pt>
                <c:pt idx="3400">
                  <c:v>3401.0</c:v>
                </c:pt>
                <c:pt idx="3401">
                  <c:v>3402.0</c:v>
                </c:pt>
                <c:pt idx="3402">
                  <c:v>3403.0</c:v>
                </c:pt>
                <c:pt idx="3403">
                  <c:v>3404.0</c:v>
                </c:pt>
                <c:pt idx="3404">
                  <c:v>3405.0</c:v>
                </c:pt>
                <c:pt idx="3405">
                  <c:v>3406.0</c:v>
                </c:pt>
                <c:pt idx="3406">
                  <c:v>3407.0</c:v>
                </c:pt>
                <c:pt idx="3407">
                  <c:v>3408.0</c:v>
                </c:pt>
                <c:pt idx="3408">
                  <c:v>3409.0</c:v>
                </c:pt>
                <c:pt idx="3409">
                  <c:v>3410.0</c:v>
                </c:pt>
                <c:pt idx="3410">
                  <c:v>3411.0</c:v>
                </c:pt>
                <c:pt idx="3411">
                  <c:v>3412.0</c:v>
                </c:pt>
                <c:pt idx="3412">
                  <c:v>3413.0</c:v>
                </c:pt>
                <c:pt idx="3413">
                  <c:v>3414.0</c:v>
                </c:pt>
                <c:pt idx="3414">
                  <c:v>3415.0</c:v>
                </c:pt>
                <c:pt idx="3415">
                  <c:v>3416.0</c:v>
                </c:pt>
                <c:pt idx="3416">
                  <c:v>3417.0</c:v>
                </c:pt>
                <c:pt idx="3417">
                  <c:v>3418.0</c:v>
                </c:pt>
                <c:pt idx="3418">
                  <c:v>3419.0</c:v>
                </c:pt>
                <c:pt idx="3419">
                  <c:v>3420.0</c:v>
                </c:pt>
                <c:pt idx="3420">
                  <c:v>3421.0</c:v>
                </c:pt>
                <c:pt idx="3421">
                  <c:v>3422.0</c:v>
                </c:pt>
                <c:pt idx="3422">
                  <c:v>3423.0</c:v>
                </c:pt>
                <c:pt idx="3423">
                  <c:v>3424.0</c:v>
                </c:pt>
                <c:pt idx="3424">
                  <c:v>3425.0</c:v>
                </c:pt>
                <c:pt idx="3425">
                  <c:v>3426.0</c:v>
                </c:pt>
                <c:pt idx="3426">
                  <c:v>3427.0</c:v>
                </c:pt>
                <c:pt idx="3427">
                  <c:v>3428.0</c:v>
                </c:pt>
                <c:pt idx="3428">
                  <c:v>3429.0</c:v>
                </c:pt>
                <c:pt idx="3429">
                  <c:v>3430.0</c:v>
                </c:pt>
                <c:pt idx="3430">
                  <c:v>3431.0</c:v>
                </c:pt>
                <c:pt idx="3431">
                  <c:v>3432.0</c:v>
                </c:pt>
                <c:pt idx="3432">
                  <c:v>3433.0</c:v>
                </c:pt>
                <c:pt idx="3433">
                  <c:v>3434.0</c:v>
                </c:pt>
                <c:pt idx="3434">
                  <c:v>3435.0</c:v>
                </c:pt>
                <c:pt idx="3435">
                  <c:v>3436.0</c:v>
                </c:pt>
                <c:pt idx="3436">
                  <c:v>3437.0</c:v>
                </c:pt>
                <c:pt idx="3437">
                  <c:v>3438.0</c:v>
                </c:pt>
                <c:pt idx="3438">
                  <c:v>3439.0</c:v>
                </c:pt>
                <c:pt idx="3439">
                  <c:v>3440.0</c:v>
                </c:pt>
                <c:pt idx="3440">
                  <c:v>3441.0</c:v>
                </c:pt>
                <c:pt idx="3441">
                  <c:v>3442.0</c:v>
                </c:pt>
                <c:pt idx="3442">
                  <c:v>3443.0</c:v>
                </c:pt>
                <c:pt idx="3443">
                  <c:v>3444.0</c:v>
                </c:pt>
                <c:pt idx="3444">
                  <c:v>3445.0</c:v>
                </c:pt>
                <c:pt idx="3445">
                  <c:v>3446.0</c:v>
                </c:pt>
                <c:pt idx="3446">
                  <c:v>3447.0</c:v>
                </c:pt>
                <c:pt idx="3447">
                  <c:v>3448.0</c:v>
                </c:pt>
                <c:pt idx="3448">
                  <c:v>3449.0</c:v>
                </c:pt>
                <c:pt idx="3449">
                  <c:v>3450.0</c:v>
                </c:pt>
                <c:pt idx="3450">
                  <c:v>3451.0</c:v>
                </c:pt>
                <c:pt idx="3451">
                  <c:v>3452.0</c:v>
                </c:pt>
                <c:pt idx="3452">
                  <c:v>3453.0</c:v>
                </c:pt>
                <c:pt idx="3453">
                  <c:v>3454.0</c:v>
                </c:pt>
                <c:pt idx="3454">
                  <c:v>3455.0</c:v>
                </c:pt>
                <c:pt idx="3455">
                  <c:v>3456.0</c:v>
                </c:pt>
                <c:pt idx="3456">
                  <c:v>3457.0</c:v>
                </c:pt>
                <c:pt idx="3457">
                  <c:v>3458.0</c:v>
                </c:pt>
                <c:pt idx="3458">
                  <c:v>3459.0</c:v>
                </c:pt>
                <c:pt idx="3459">
                  <c:v>3460.0</c:v>
                </c:pt>
                <c:pt idx="3460">
                  <c:v>3461.0</c:v>
                </c:pt>
                <c:pt idx="3461">
                  <c:v>3462.0</c:v>
                </c:pt>
                <c:pt idx="3462">
                  <c:v>3463.0</c:v>
                </c:pt>
                <c:pt idx="3463">
                  <c:v>3464.0</c:v>
                </c:pt>
                <c:pt idx="3464">
                  <c:v>3465.0</c:v>
                </c:pt>
                <c:pt idx="3465">
                  <c:v>3466.0</c:v>
                </c:pt>
                <c:pt idx="3466">
                  <c:v>3467.0</c:v>
                </c:pt>
                <c:pt idx="3467">
                  <c:v>3468.0</c:v>
                </c:pt>
                <c:pt idx="3468">
                  <c:v>3469.0</c:v>
                </c:pt>
                <c:pt idx="3469">
                  <c:v>3470.0</c:v>
                </c:pt>
                <c:pt idx="3470">
                  <c:v>3471.0</c:v>
                </c:pt>
                <c:pt idx="3471">
                  <c:v>3472.0</c:v>
                </c:pt>
                <c:pt idx="3472">
                  <c:v>3473.0</c:v>
                </c:pt>
                <c:pt idx="3473">
                  <c:v>3474.0</c:v>
                </c:pt>
                <c:pt idx="3474">
                  <c:v>3475.0</c:v>
                </c:pt>
                <c:pt idx="3475">
                  <c:v>3476.0</c:v>
                </c:pt>
                <c:pt idx="3476">
                  <c:v>3477.0</c:v>
                </c:pt>
                <c:pt idx="3477">
                  <c:v>3478.0</c:v>
                </c:pt>
                <c:pt idx="3478">
                  <c:v>3479.0</c:v>
                </c:pt>
                <c:pt idx="3479">
                  <c:v>3480.0</c:v>
                </c:pt>
                <c:pt idx="3480">
                  <c:v>3481.0</c:v>
                </c:pt>
                <c:pt idx="3481">
                  <c:v>3482.0</c:v>
                </c:pt>
                <c:pt idx="3482">
                  <c:v>3483.0</c:v>
                </c:pt>
                <c:pt idx="3483">
                  <c:v>3484.0</c:v>
                </c:pt>
                <c:pt idx="3484">
                  <c:v>3485.0</c:v>
                </c:pt>
                <c:pt idx="3485">
                  <c:v>3486.0</c:v>
                </c:pt>
                <c:pt idx="3486">
                  <c:v>3487.0</c:v>
                </c:pt>
                <c:pt idx="3487">
                  <c:v>3488.0</c:v>
                </c:pt>
                <c:pt idx="3488">
                  <c:v>3489.0</c:v>
                </c:pt>
                <c:pt idx="3489">
                  <c:v>3490.0</c:v>
                </c:pt>
                <c:pt idx="3490">
                  <c:v>3491.0</c:v>
                </c:pt>
                <c:pt idx="3491">
                  <c:v>3492.0</c:v>
                </c:pt>
                <c:pt idx="3492">
                  <c:v>3493.0</c:v>
                </c:pt>
                <c:pt idx="3493">
                  <c:v>3494.0</c:v>
                </c:pt>
                <c:pt idx="3494">
                  <c:v>3495.0</c:v>
                </c:pt>
                <c:pt idx="3495">
                  <c:v>3496.0</c:v>
                </c:pt>
                <c:pt idx="3496">
                  <c:v>3497.0</c:v>
                </c:pt>
                <c:pt idx="3497">
                  <c:v>3498.0</c:v>
                </c:pt>
                <c:pt idx="3498">
                  <c:v>3499.0</c:v>
                </c:pt>
                <c:pt idx="3499">
                  <c:v>3500.0</c:v>
                </c:pt>
              </c:numCache>
            </c:numRef>
          </c:xVal>
          <c:yVal>
            <c:numRef>
              <c:f>Sheet1!$F$1:$F$3500</c:f>
              <c:numCache>
                <c:formatCode>0.0000</c:formatCode>
                <c:ptCount val="3500"/>
                <c:pt idx="0">
                  <c:v>10.88846880907372</c:v>
                </c:pt>
                <c:pt idx="1">
                  <c:v>1.309073724007561</c:v>
                </c:pt>
                <c:pt idx="2">
                  <c:v>1.257088846880907</c:v>
                </c:pt>
                <c:pt idx="3">
                  <c:v>1.120037807183365</c:v>
                </c:pt>
                <c:pt idx="4">
                  <c:v>0.982986767485822</c:v>
                </c:pt>
                <c:pt idx="5">
                  <c:v>0.916824196597353</c:v>
                </c:pt>
                <c:pt idx="6">
                  <c:v>0.893194706994329</c:v>
                </c:pt>
                <c:pt idx="7">
                  <c:v>0.84593572778828</c:v>
                </c:pt>
                <c:pt idx="8">
                  <c:v>0.831758034026465</c:v>
                </c:pt>
                <c:pt idx="9">
                  <c:v>0.803402646502836</c:v>
                </c:pt>
                <c:pt idx="10">
                  <c:v>0.779773156899811</c:v>
                </c:pt>
                <c:pt idx="11">
                  <c:v>0.746691871455577</c:v>
                </c:pt>
                <c:pt idx="12">
                  <c:v>0.727788279773157</c:v>
                </c:pt>
                <c:pt idx="13">
                  <c:v>0.54820415879017</c:v>
                </c:pt>
                <c:pt idx="14">
                  <c:v>0.500945179584121</c:v>
                </c:pt>
                <c:pt idx="15">
                  <c:v>0.444234404536862</c:v>
                </c:pt>
                <c:pt idx="16">
                  <c:v>0.439508506616257</c:v>
                </c:pt>
                <c:pt idx="17">
                  <c:v>0.430056710775047</c:v>
                </c:pt>
                <c:pt idx="18">
                  <c:v>0.425330812854442</c:v>
                </c:pt>
                <c:pt idx="19">
                  <c:v>0.373345935727788</c:v>
                </c:pt>
                <c:pt idx="20">
                  <c:v>0.359168241965973</c:v>
                </c:pt>
                <c:pt idx="21">
                  <c:v>0.349716446124764</c:v>
                </c:pt>
                <c:pt idx="22">
                  <c:v>0.340264650283554</c:v>
                </c:pt>
                <c:pt idx="23">
                  <c:v>0.307183364839319</c:v>
                </c:pt>
                <c:pt idx="24">
                  <c:v>0.302457466918715</c:v>
                </c:pt>
                <c:pt idx="25">
                  <c:v>0.29773156899811</c:v>
                </c:pt>
                <c:pt idx="26">
                  <c:v>0.293005671077505</c:v>
                </c:pt>
                <c:pt idx="27">
                  <c:v>0.274102079395085</c:v>
                </c:pt>
                <c:pt idx="28">
                  <c:v>0.274102079395085</c:v>
                </c:pt>
                <c:pt idx="29">
                  <c:v>0.25992438563327</c:v>
                </c:pt>
                <c:pt idx="30">
                  <c:v>0.25992438563327</c:v>
                </c:pt>
                <c:pt idx="31">
                  <c:v>0.255198487712665</c:v>
                </c:pt>
                <c:pt idx="32">
                  <c:v>0.255198487712665</c:v>
                </c:pt>
                <c:pt idx="33">
                  <c:v>0.25047258979206</c:v>
                </c:pt>
                <c:pt idx="34">
                  <c:v>0.25047258979206</c:v>
                </c:pt>
                <c:pt idx="35">
                  <c:v>0.245746691871456</c:v>
                </c:pt>
                <c:pt idx="36">
                  <c:v>0.241020793950851</c:v>
                </c:pt>
                <c:pt idx="37">
                  <c:v>0.226843100189036</c:v>
                </c:pt>
                <c:pt idx="38">
                  <c:v>0.226843100189036</c:v>
                </c:pt>
                <c:pt idx="39">
                  <c:v>0.222117202268431</c:v>
                </c:pt>
                <c:pt idx="40">
                  <c:v>0.212665406427221</c:v>
                </c:pt>
                <c:pt idx="41">
                  <c:v>0.207939508506616</c:v>
                </c:pt>
                <c:pt idx="42">
                  <c:v>0.207939508506616</c:v>
                </c:pt>
                <c:pt idx="43">
                  <c:v>0.203213610586011</c:v>
                </c:pt>
                <c:pt idx="44">
                  <c:v>0.203213610586011</c:v>
                </c:pt>
                <c:pt idx="45">
                  <c:v>0.203213610586011</c:v>
                </c:pt>
                <c:pt idx="46">
                  <c:v>0.198487712665406</c:v>
                </c:pt>
                <c:pt idx="47">
                  <c:v>0.193761814744801</c:v>
                </c:pt>
                <c:pt idx="48">
                  <c:v>0.193761814744801</c:v>
                </c:pt>
                <c:pt idx="49">
                  <c:v>0.189035916824197</c:v>
                </c:pt>
                <c:pt idx="50">
                  <c:v>0.189035916824197</c:v>
                </c:pt>
                <c:pt idx="51">
                  <c:v>0.189035916824197</c:v>
                </c:pt>
                <c:pt idx="52">
                  <c:v>0.189035916824197</c:v>
                </c:pt>
                <c:pt idx="53">
                  <c:v>0.184310018903592</c:v>
                </c:pt>
                <c:pt idx="54">
                  <c:v>0.184310018903592</c:v>
                </c:pt>
                <c:pt idx="55">
                  <c:v>0.179584120982987</c:v>
                </c:pt>
                <c:pt idx="56">
                  <c:v>0.179584120982987</c:v>
                </c:pt>
                <c:pt idx="57">
                  <c:v>0.179584120982987</c:v>
                </c:pt>
                <c:pt idx="58">
                  <c:v>0.179584120982987</c:v>
                </c:pt>
                <c:pt idx="59">
                  <c:v>0.174858223062382</c:v>
                </c:pt>
                <c:pt idx="60">
                  <c:v>0.165406427221172</c:v>
                </c:pt>
                <c:pt idx="61">
                  <c:v>0.160680529300567</c:v>
                </c:pt>
                <c:pt idx="62">
                  <c:v>0.155954631379962</c:v>
                </c:pt>
                <c:pt idx="63">
                  <c:v>0.151228733459357</c:v>
                </c:pt>
                <c:pt idx="64">
                  <c:v>0.151228733459357</c:v>
                </c:pt>
                <c:pt idx="65">
                  <c:v>0.151228733459357</c:v>
                </c:pt>
                <c:pt idx="66">
                  <c:v>0.146502835538752</c:v>
                </c:pt>
                <c:pt idx="67">
                  <c:v>0.141776937618147</c:v>
                </c:pt>
                <c:pt idx="68">
                  <c:v>0.141776937618147</c:v>
                </c:pt>
                <c:pt idx="69">
                  <c:v>0.137051039697543</c:v>
                </c:pt>
                <c:pt idx="70">
                  <c:v>0.137051039697543</c:v>
                </c:pt>
                <c:pt idx="71">
                  <c:v>0.137051039697543</c:v>
                </c:pt>
                <c:pt idx="72">
                  <c:v>0.137051039697543</c:v>
                </c:pt>
                <c:pt idx="73">
                  <c:v>0.137051039697543</c:v>
                </c:pt>
                <c:pt idx="74">
                  <c:v>0.132325141776938</c:v>
                </c:pt>
                <c:pt idx="75">
                  <c:v>0.132325141776938</c:v>
                </c:pt>
                <c:pt idx="76">
                  <c:v>0.127599243856333</c:v>
                </c:pt>
                <c:pt idx="77">
                  <c:v>0.127599243856333</c:v>
                </c:pt>
                <c:pt idx="78">
                  <c:v>0.127599243856333</c:v>
                </c:pt>
                <c:pt idx="79">
                  <c:v>0.122873345935728</c:v>
                </c:pt>
                <c:pt idx="80">
                  <c:v>0.122873345935728</c:v>
                </c:pt>
                <c:pt idx="81">
                  <c:v>0.122873345935728</c:v>
                </c:pt>
                <c:pt idx="82">
                  <c:v>0.122873345935728</c:v>
                </c:pt>
                <c:pt idx="83">
                  <c:v>0.118147448015123</c:v>
                </c:pt>
                <c:pt idx="84">
                  <c:v>0.118147448015123</c:v>
                </c:pt>
                <c:pt idx="85">
                  <c:v>0.118147448015123</c:v>
                </c:pt>
                <c:pt idx="86">
                  <c:v>0.118147448015123</c:v>
                </c:pt>
                <c:pt idx="87">
                  <c:v>0.113421550094518</c:v>
                </c:pt>
                <c:pt idx="88">
                  <c:v>0.113421550094518</c:v>
                </c:pt>
                <c:pt idx="89">
                  <c:v>0.113421550094518</c:v>
                </c:pt>
                <c:pt idx="90">
                  <c:v>0.113421550094518</c:v>
                </c:pt>
                <c:pt idx="91">
                  <c:v>0.108695652173913</c:v>
                </c:pt>
                <c:pt idx="92">
                  <c:v>0.108695652173913</c:v>
                </c:pt>
                <c:pt idx="93">
                  <c:v>0.108695652173913</c:v>
                </c:pt>
                <c:pt idx="94">
                  <c:v>0.108695652173913</c:v>
                </c:pt>
                <c:pt idx="95">
                  <c:v>0.108695652173913</c:v>
                </c:pt>
                <c:pt idx="96">
                  <c:v>0.108695652173913</c:v>
                </c:pt>
                <c:pt idx="97">
                  <c:v>0.108695652173913</c:v>
                </c:pt>
                <c:pt idx="98">
                  <c:v>0.108695652173913</c:v>
                </c:pt>
                <c:pt idx="99">
                  <c:v>0.108695652173913</c:v>
                </c:pt>
                <c:pt idx="100">
                  <c:v>0.103969754253308</c:v>
                </c:pt>
                <c:pt idx="101">
                  <c:v>0.103969754253308</c:v>
                </c:pt>
                <c:pt idx="102">
                  <c:v>0.103969754253308</c:v>
                </c:pt>
                <c:pt idx="103">
                  <c:v>0.103969754253308</c:v>
                </c:pt>
                <c:pt idx="104">
                  <c:v>0.103969754253308</c:v>
                </c:pt>
                <c:pt idx="105">
                  <c:v>0.103969754253308</c:v>
                </c:pt>
                <c:pt idx="106">
                  <c:v>0.103969754253308</c:v>
                </c:pt>
                <c:pt idx="107">
                  <c:v>0.0992438563327032</c:v>
                </c:pt>
                <c:pt idx="108">
                  <c:v>0.0992438563327032</c:v>
                </c:pt>
                <c:pt idx="109">
                  <c:v>0.0992438563327032</c:v>
                </c:pt>
                <c:pt idx="110">
                  <c:v>0.0992438563327032</c:v>
                </c:pt>
                <c:pt idx="111">
                  <c:v>0.0945179584120983</c:v>
                </c:pt>
                <c:pt idx="112">
                  <c:v>0.0945179584120983</c:v>
                </c:pt>
                <c:pt idx="113">
                  <c:v>0.0945179584120983</c:v>
                </c:pt>
                <c:pt idx="114">
                  <c:v>0.0945179584120983</c:v>
                </c:pt>
                <c:pt idx="115">
                  <c:v>0.0945179584120983</c:v>
                </c:pt>
                <c:pt idx="116">
                  <c:v>0.0897920604914934</c:v>
                </c:pt>
                <c:pt idx="117">
                  <c:v>0.0897920604914934</c:v>
                </c:pt>
                <c:pt idx="118">
                  <c:v>0.0897920604914934</c:v>
                </c:pt>
                <c:pt idx="119">
                  <c:v>0.0897920604914934</c:v>
                </c:pt>
                <c:pt idx="120">
                  <c:v>0.0897920604914934</c:v>
                </c:pt>
                <c:pt idx="121">
                  <c:v>0.0897920604914934</c:v>
                </c:pt>
                <c:pt idx="122">
                  <c:v>0.0897920604914934</c:v>
                </c:pt>
                <c:pt idx="123">
                  <c:v>0.0897920604914934</c:v>
                </c:pt>
                <c:pt idx="124">
                  <c:v>0.0897920604914934</c:v>
                </c:pt>
                <c:pt idx="125">
                  <c:v>0.0897920604914934</c:v>
                </c:pt>
                <c:pt idx="126">
                  <c:v>0.0850661625708884</c:v>
                </c:pt>
                <c:pt idx="127">
                  <c:v>0.0850661625708884</c:v>
                </c:pt>
                <c:pt idx="128">
                  <c:v>0.0850661625708884</c:v>
                </c:pt>
                <c:pt idx="129">
                  <c:v>0.0850661625708884</c:v>
                </c:pt>
                <c:pt idx="130">
                  <c:v>0.0850661625708884</c:v>
                </c:pt>
                <c:pt idx="131">
                  <c:v>0.0850661625708884</c:v>
                </c:pt>
                <c:pt idx="132">
                  <c:v>0.0850661625708884</c:v>
                </c:pt>
                <c:pt idx="133">
                  <c:v>0.0803402646502835</c:v>
                </c:pt>
                <c:pt idx="134">
                  <c:v>0.0803402646502835</c:v>
                </c:pt>
                <c:pt idx="135">
                  <c:v>0.0803402646502835</c:v>
                </c:pt>
                <c:pt idx="136">
                  <c:v>0.0803402646502835</c:v>
                </c:pt>
                <c:pt idx="137">
                  <c:v>0.0803402646502835</c:v>
                </c:pt>
                <c:pt idx="138">
                  <c:v>0.0803402646502835</c:v>
                </c:pt>
                <c:pt idx="139">
                  <c:v>0.0803402646502835</c:v>
                </c:pt>
                <c:pt idx="140">
                  <c:v>0.0803402646502835</c:v>
                </c:pt>
                <c:pt idx="141">
                  <c:v>0.0803402646502835</c:v>
                </c:pt>
                <c:pt idx="142">
                  <c:v>0.0803402646502835</c:v>
                </c:pt>
                <c:pt idx="143">
                  <c:v>0.0756143667296786</c:v>
                </c:pt>
                <c:pt idx="144">
                  <c:v>0.0756143667296786</c:v>
                </c:pt>
                <c:pt idx="145">
                  <c:v>0.0756143667296786</c:v>
                </c:pt>
                <c:pt idx="146">
                  <c:v>0.0756143667296786</c:v>
                </c:pt>
                <c:pt idx="147">
                  <c:v>0.0756143667296786</c:v>
                </c:pt>
                <c:pt idx="148">
                  <c:v>0.0756143667296786</c:v>
                </c:pt>
                <c:pt idx="149">
                  <c:v>0.0756143667296786</c:v>
                </c:pt>
                <c:pt idx="150">
                  <c:v>0.0756143667296786</c:v>
                </c:pt>
                <c:pt idx="151">
                  <c:v>0.0708884688090737</c:v>
                </c:pt>
                <c:pt idx="152">
                  <c:v>0.0708884688090737</c:v>
                </c:pt>
                <c:pt idx="153">
                  <c:v>0.0708884688090737</c:v>
                </c:pt>
                <c:pt idx="154">
                  <c:v>0.0708884688090737</c:v>
                </c:pt>
                <c:pt idx="155">
                  <c:v>0.0708884688090737</c:v>
                </c:pt>
                <c:pt idx="156">
                  <c:v>0.0708884688090737</c:v>
                </c:pt>
                <c:pt idx="157">
                  <c:v>0.0708884688090737</c:v>
                </c:pt>
                <c:pt idx="158">
                  <c:v>0.0708884688090737</c:v>
                </c:pt>
                <c:pt idx="159">
                  <c:v>0.0708884688090737</c:v>
                </c:pt>
                <c:pt idx="160">
                  <c:v>0.0708884688090737</c:v>
                </c:pt>
                <c:pt idx="161">
                  <c:v>0.0708884688090737</c:v>
                </c:pt>
                <c:pt idx="162">
                  <c:v>0.0708884688090737</c:v>
                </c:pt>
                <c:pt idx="163">
                  <c:v>0.0708884688090737</c:v>
                </c:pt>
                <c:pt idx="164">
                  <c:v>0.0708884688090737</c:v>
                </c:pt>
                <c:pt idx="165">
                  <c:v>0.0661625708884688</c:v>
                </c:pt>
                <c:pt idx="166">
                  <c:v>0.0661625708884688</c:v>
                </c:pt>
                <c:pt idx="167">
                  <c:v>0.0661625708884688</c:v>
                </c:pt>
                <c:pt idx="168">
                  <c:v>0.0661625708884688</c:v>
                </c:pt>
                <c:pt idx="169">
                  <c:v>0.0661625708884688</c:v>
                </c:pt>
                <c:pt idx="170">
                  <c:v>0.0661625708884688</c:v>
                </c:pt>
                <c:pt idx="171">
                  <c:v>0.0661625708884688</c:v>
                </c:pt>
                <c:pt idx="172">
                  <c:v>0.0661625708884688</c:v>
                </c:pt>
                <c:pt idx="173">
                  <c:v>0.0661625708884688</c:v>
                </c:pt>
                <c:pt idx="174">
                  <c:v>0.0661625708884688</c:v>
                </c:pt>
                <c:pt idx="175">
                  <c:v>0.0661625708884688</c:v>
                </c:pt>
                <c:pt idx="176">
                  <c:v>0.0614366729678639</c:v>
                </c:pt>
                <c:pt idx="177">
                  <c:v>0.0614366729678639</c:v>
                </c:pt>
                <c:pt idx="178">
                  <c:v>0.0614366729678639</c:v>
                </c:pt>
                <c:pt idx="179">
                  <c:v>0.0614366729678639</c:v>
                </c:pt>
                <c:pt idx="180">
                  <c:v>0.0614366729678639</c:v>
                </c:pt>
                <c:pt idx="181">
                  <c:v>0.0614366729678639</c:v>
                </c:pt>
                <c:pt idx="182">
                  <c:v>0.0614366729678639</c:v>
                </c:pt>
                <c:pt idx="183">
                  <c:v>0.0614366729678639</c:v>
                </c:pt>
                <c:pt idx="184">
                  <c:v>0.0614366729678639</c:v>
                </c:pt>
                <c:pt idx="185">
                  <c:v>0.0614366729678639</c:v>
                </c:pt>
                <c:pt idx="186">
                  <c:v>0.0614366729678639</c:v>
                </c:pt>
                <c:pt idx="187">
                  <c:v>0.0614366729678639</c:v>
                </c:pt>
                <c:pt idx="188">
                  <c:v>0.0614366729678639</c:v>
                </c:pt>
                <c:pt idx="189">
                  <c:v>0.0614366729678639</c:v>
                </c:pt>
                <c:pt idx="190">
                  <c:v>0.0614366729678639</c:v>
                </c:pt>
                <c:pt idx="191">
                  <c:v>0.0614366729678639</c:v>
                </c:pt>
                <c:pt idx="192">
                  <c:v>0.056710775047259</c:v>
                </c:pt>
                <c:pt idx="193">
                  <c:v>0.056710775047259</c:v>
                </c:pt>
                <c:pt idx="194">
                  <c:v>0.056710775047259</c:v>
                </c:pt>
                <c:pt idx="195">
                  <c:v>0.056710775047259</c:v>
                </c:pt>
                <c:pt idx="196">
                  <c:v>0.056710775047259</c:v>
                </c:pt>
                <c:pt idx="197">
                  <c:v>0.056710775047259</c:v>
                </c:pt>
                <c:pt idx="198">
                  <c:v>0.056710775047259</c:v>
                </c:pt>
                <c:pt idx="199">
                  <c:v>0.056710775047259</c:v>
                </c:pt>
                <c:pt idx="200">
                  <c:v>0.056710775047259</c:v>
                </c:pt>
                <c:pt idx="201">
                  <c:v>0.056710775047259</c:v>
                </c:pt>
                <c:pt idx="202">
                  <c:v>0.056710775047259</c:v>
                </c:pt>
                <c:pt idx="203">
                  <c:v>0.056710775047259</c:v>
                </c:pt>
                <c:pt idx="204">
                  <c:v>0.056710775047259</c:v>
                </c:pt>
                <c:pt idx="205">
                  <c:v>0.056710775047259</c:v>
                </c:pt>
                <c:pt idx="206">
                  <c:v>0.056710775047259</c:v>
                </c:pt>
                <c:pt idx="207">
                  <c:v>0.0519848771266541</c:v>
                </c:pt>
                <c:pt idx="208">
                  <c:v>0.0519848771266541</c:v>
                </c:pt>
                <c:pt idx="209">
                  <c:v>0.0519848771266541</c:v>
                </c:pt>
                <c:pt idx="210">
                  <c:v>0.0519848771266541</c:v>
                </c:pt>
                <c:pt idx="211">
                  <c:v>0.0519848771266541</c:v>
                </c:pt>
                <c:pt idx="212">
                  <c:v>0.0519848771266541</c:v>
                </c:pt>
                <c:pt idx="213">
                  <c:v>0.0519848771266541</c:v>
                </c:pt>
                <c:pt idx="214">
                  <c:v>0.0519848771266541</c:v>
                </c:pt>
                <c:pt idx="215">
                  <c:v>0.0519848771266541</c:v>
                </c:pt>
                <c:pt idx="216">
                  <c:v>0.0519848771266541</c:v>
                </c:pt>
                <c:pt idx="217">
                  <c:v>0.0519848771266541</c:v>
                </c:pt>
                <c:pt idx="218">
                  <c:v>0.0519848771266541</c:v>
                </c:pt>
                <c:pt idx="219">
                  <c:v>0.0519848771266541</c:v>
                </c:pt>
                <c:pt idx="220">
                  <c:v>0.0519848771266541</c:v>
                </c:pt>
                <c:pt idx="221">
                  <c:v>0.0519848771266541</c:v>
                </c:pt>
                <c:pt idx="222">
                  <c:v>0.0519848771266541</c:v>
                </c:pt>
                <c:pt idx="223">
                  <c:v>0.0519848771266541</c:v>
                </c:pt>
                <c:pt idx="224">
                  <c:v>0.0519848771266541</c:v>
                </c:pt>
                <c:pt idx="225">
                  <c:v>0.0519848771266541</c:v>
                </c:pt>
                <c:pt idx="226">
                  <c:v>0.0519848771266541</c:v>
                </c:pt>
                <c:pt idx="227">
                  <c:v>0.0519848771266541</c:v>
                </c:pt>
                <c:pt idx="228">
                  <c:v>0.0519848771266541</c:v>
                </c:pt>
                <c:pt idx="229">
                  <c:v>0.0519848771266541</c:v>
                </c:pt>
                <c:pt idx="230">
                  <c:v>0.0519848771266541</c:v>
                </c:pt>
                <c:pt idx="231">
                  <c:v>0.0472589792060491</c:v>
                </c:pt>
                <c:pt idx="232">
                  <c:v>0.0472589792060491</c:v>
                </c:pt>
                <c:pt idx="233">
                  <c:v>0.0472589792060491</c:v>
                </c:pt>
                <c:pt idx="234">
                  <c:v>0.0472589792060491</c:v>
                </c:pt>
                <c:pt idx="235">
                  <c:v>0.0472589792060491</c:v>
                </c:pt>
                <c:pt idx="236">
                  <c:v>0.0472589792060491</c:v>
                </c:pt>
                <c:pt idx="237">
                  <c:v>0.0472589792060491</c:v>
                </c:pt>
                <c:pt idx="238">
                  <c:v>0.0472589792060491</c:v>
                </c:pt>
                <c:pt idx="239">
                  <c:v>0.0472589792060491</c:v>
                </c:pt>
                <c:pt idx="240">
                  <c:v>0.0472589792060491</c:v>
                </c:pt>
                <c:pt idx="241">
                  <c:v>0.0472589792060491</c:v>
                </c:pt>
                <c:pt idx="242">
                  <c:v>0.0472589792060491</c:v>
                </c:pt>
                <c:pt idx="243">
                  <c:v>0.0472589792060491</c:v>
                </c:pt>
                <c:pt idx="244">
                  <c:v>0.0472589792060491</c:v>
                </c:pt>
                <c:pt idx="245">
                  <c:v>0.0472589792060491</c:v>
                </c:pt>
                <c:pt idx="246">
                  <c:v>0.0472589792060491</c:v>
                </c:pt>
                <c:pt idx="247">
                  <c:v>0.0472589792060491</c:v>
                </c:pt>
                <c:pt idx="248">
                  <c:v>0.0472589792060491</c:v>
                </c:pt>
                <c:pt idx="249">
                  <c:v>0.0472589792060491</c:v>
                </c:pt>
                <c:pt idx="250">
                  <c:v>0.0472589792060491</c:v>
                </c:pt>
                <c:pt idx="251">
                  <c:v>0.0472589792060491</c:v>
                </c:pt>
                <c:pt idx="252">
                  <c:v>0.0472589792060491</c:v>
                </c:pt>
                <c:pt idx="253">
                  <c:v>0.0425330812854442</c:v>
                </c:pt>
                <c:pt idx="254">
                  <c:v>0.0425330812854442</c:v>
                </c:pt>
                <c:pt idx="255">
                  <c:v>0.0425330812854442</c:v>
                </c:pt>
                <c:pt idx="256">
                  <c:v>0.0425330812854442</c:v>
                </c:pt>
                <c:pt idx="257">
                  <c:v>0.0425330812854442</c:v>
                </c:pt>
                <c:pt idx="258">
                  <c:v>0.0425330812854442</c:v>
                </c:pt>
                <c:pt idx="259">
                  <c:v>0.0425330812854442</c:v>
                </c:pt>
                <c:pt idx="260">
                  <c:v>0.0425330812854442</c:v>
                </c:pt>
                <c:pt idx="261">
                  <c:v>0.0425330812854442</c:v>
                </c:pt>
                <c:pt idx="262">
                  <c:v>0.0425330812854442</c:v>
                </c:pt>
                <c:pt idx="263">
                  <c:v>0.0425330812854442</c:v>
                </c:pt>
                <c:pt idx="264">
                  <c:v>0.0425330812854442</c:v>
                </c:pt>
                <c:pt idx="265">
                  <c:v>0.0425330812854442</c:v>
                </c:pt>
                <c:pt idx="266">
                  <c:v>0.0425330812854442</c:v>
                </c:pt>
                <c:pt idx="267">
                  <c:v>0.0425330812854442</c:v>
                </c:pt>
                <c:pt idx="268">
                  <c:v>0.0425330812854442</c:v>
                </c:pt>
                <c:pt idx="269">
                  <c:v>0.0425330812854442</c:v>
                </c:pt>
                <c:pt idx="270">
                  <c:v>0.0425330812854442</c:v>
                </c:pt>
                <c:pt idx="271">
                  <c:v>0.0425330812854442</c:v>
                </c:pt>
                <c:pt idx="272">
                  <c:v>0.0425330812854442</c:v>
                </c:pt>
                <c:pt idx="273">
                  <c:v>0.0425330812854442</c:v>
                </c:pt>
                <c:pt idx="274">
                  <c:v>0.0425330812854442</c:v>
                </c:pt>
                <c:pt idx="275">
                  <c:v>0.0425330812854442</c:v>
                </c:pt>
                <c:pt idx="276">
                  <c:v>0.0425330812854442</c:v>
                </c:pt>
                <c:pt idx="277">
                  <c:v>0.0425330812854442</c:v>
                </c:pt>
                <c:pt idx="278">
                  <c:v>0.0425330812854442</c:v>
                </c:pt>
                <c:pt idx="279">
                  <c:v>0.0425330812854442</c:v>
                </c:pt>
                <c:pt idx="280">
                  <c:v>0.0425330812854442</c:v>
                </c:pt>
                <c:pt idx="281">
                  <c:v>0.0425330812854442</c:v>
                </c:pt>
                <c:pt idx="282">
                  <c:v>0.0425330812854442</c:v>
                </c:pt>
                <c:pt idx="283">
                  <c:v>0.0425330812854442</c:v>
                </c:pt>
                <c:pt idx="284">
                  <c:v>0.0425330812854442</c:v>
                </c:pt>
                <c:pt idx="285">
                  <c:v>0.0378071833648393</c:v>
                </c:pt>
                <c:pt idx="286">
                  <c:v>0.0378071833648393</c:v>
                </c:pt>
                <c:pt idx="287">
                  <c:v>0.0378071833648393</c:v>
                </c:pt>
                <c:pt idx="288">
                  <c:v>0.0378071833648393</c:v>
                </c:pt>
                <c:pt idx="289">
                  <c:v>0.0378071833648393</c:v>
                </c:pt>
                <c:pt idx="290">
                  <c:v>0.0378071833648393</c:v>
                </c:pt>
                <c:pt idx="291">
                  <c:v>0.0378071833648393</c:v>
                </c:pt>
                <c:pt idx="292">
                  <c:v>0.0378071833648393</c:v>
                </c:pt>
                <c:pt idx="293">
                  <c:v>0.0378071833648393</c:v>
                </c:pt>
                <c:pt idx="294">
                  <c:v>0.0378071833648393</c:v>
                </c:pt>
                <c:pt idx="295">
                  <c:v>0.0378071833648393</c:v>
                </c:pt>
                <c:pt idx="296">
                  <c:v>0.0378071833648393</c:v>
                </c:pt>
                <c:pt idx="297">
                  <c:v>0.0378071833648393</c:v>
                </c:pt>
                <c:pt idx="298">
                  <c:v>0.0378071833648393</c:v>
                </c:pt>
                <c:pt idx="299">
                  <c:v>0.0378071833648393</c:v>
                </c:pt>
                <c:pt idx="300">
                  <c:v>0.0378071833648393</c:v>
                </c:pt>
                <c:pt idx="301">
                  <c:v>0.0378071833648393</c:v>
                </c:pt>
                <c:pt idx="302">
                  <c:v>0.0378071833648393</c:v>
                </c:pt>
                <c:pt idx="303">
                  <c:v>0.0378071833648393</c:v>
                </c:pt>
                <c:pt idx="304">
                  <c:v>0.0378071833648393</c:v>
                </c:pt>
                <c:pt idx="305">
                  <c:v>0.0378071833648393</c:v>
                </c:pt>
                <c:pt idx="306">
                  <c:v>0.0378071833648393</c:v>
                </c:pt>
                <c:pt idx="307">
                  <c:v>0.0378071833648393</c:v>
                </c:pt>
                <c:pt idx="308">
                  <c:v>0.0378071833648393</c:v>
                </c:pt>
                <c:pt idx="309">
                  <c:v>0.0378071833648393</c:v>
                </c:pt>
                <c:pt idx="310">
                  <c:v>0.0378071833648393</c:v>
                </c:pt>
                <c:pt idx="311">
                  <c:v>0.0378071833648393</c:v>
                </c:pt>
                <c:pt idx="312">
                  <c:v>0.0378071833648393</c:v>
                </c:pt>
                <c:pt idx="313">
                  <c:v>0.0378071833648393</c:v>
                </c:pt>
                <c:pt idx="314">
                  <c:v>0.0378071833648393</c:v>
                </c:pt>
                <c:pt idx="315">
                  <c:v>0.0378071833648393</c:v>
                </c:pt>
                <c:pt idx="316">
                  <c:v>0.0378071833648393</c:v>
                </c:pt>
                <c:pt idx="317">
                  <c:v>0.0378071833648393</c:v>
                </c:pt>
                <c:pt idx="318">
                  <c:v>0.0378071833648393</c:v>
                </c:pt>
                <c:pt idx="319">
                  <c:v>0.0378071833648393</c:v>
                </c:pt>
                <c:pt idx="320">
                  <c:v>0.0378071833648393</c:v>
                </c:pt>
                <c:pt idx="321">
                  <c:v>0.0378071833648393</c:v>
                </c:pt>
                <c:pt idx="322">
                  <c:v>0.0378071833648393</c:v>
                </c:pt>
                <c:pt idx="323">
                  <c:v>0.0378071833648393</c:v>
                </c:pt>
                <c:pt idx="324">
                  <c:v>0.0378071833648393</c:v>
                </c:pt>
                <c:pt idx="325">
                  <c:v>0.0378071833648393</c:v>
                </c:pt>
                <c:pt idx="326">
                  <c:v>0.0378071833648393</c:v>
                </c:pt>
                <c:pt idx="327">
                  <c:v>0.0378071833648393</c:v>
                </c:pt>
                <c:pt idx="328">
                  <c:v>0.0330812854442344</c:v>
                </c:pt>
                <c:pt idx="329">
                  <c:v>0.0330812854442344</c:v>
                </c:pt>
                <c:pt idx="330">
                  <c:v>0.0330812854442344</c:v>
                </c:pt>
                <c:pt idx="331">
                  <c:v>0.0330812854442344</c:v>
                </c:pt>
                <c:pt idx="332">
                  <c:v>0.0330812854442344</c:v>
                </c:pt>
                <c:pt idx="333">
                  <c:v>0.0330812854442344</c:v>
                </c:pt>
                <c:pt idx="334">
                  <c:v>0.0330812854442344</c:v>
                </c:pt>
                <c:pt idx="335">
                  <c:v>0.0330812854442344</c:v>
                </c:pt>
                <c:pt idx="336">
                  <c:v>0.0330812854442344</c:v>
                </c:pt>
                <c:pt idx="337">
                  <c:v>0.0330812854442344</c:v>
                </c:pt>
                <c:pt idx="338">
                  <c:v>0.0330812854442344</c:v>
                </c:pt>
                <c:pt idx="339">
                  <c:v>0.0330812854442344</c:v>
                </c:pt>
                <c:pt idx="340">
                  <c:v>0.0330812854442344</c:v>
                </c:pt>
                <c:pt idx="341">
                  <c:v>0.0330812854442344</c:v>
                </c:pt>
                <c:pt idx="342">
                  <c:v>0.0330812854442344</c:v>
                </c:pt>
                <c:pt idx="343">
                  <c:v>0.0330812854442344</c:v>
                </c:pt>
                <c:pt idx="344">
                  <c:v>0.0330812854442344</c:v>
                </c:pt>
                <c:pt idx="345">
                  <c:v>0.0330812854442344</c:v>
                </c:pt>
                <c:pt idx="346">
                  <c:v>0.0330812854442344</c:v>
                </c:pt>
                <c:pt idx="347">
                  <c:v>0.0330812854442344</c:v>
                </c:pt>
                <c:pt idx="348">
                  <c:v>0.0330812854442344</c:v>
                </c:pt>
                <c:pt idx="349">
                  <c:v>0.0330812854442344</c:v>
                </c:pt>
                <c:pt idx="350">
                  <c:v>0.0330812854442344</c:v>
                </c:pt>
                <c:pt idx="351">
                  <c:v>0.0330812854442344</c:v>
                </c:pt>
                <c:pt idx="352">
                  <c:v>0.0330812854442344</c:v>
                </c:pt>
                <c:pt idx="353">
                  <c:v>0.0330812854442344</c:v>
                </c:pt>
                <c:pt idx="354">
                  <c:v>0.0330812854442344</c:v>
                </c:pt>
                <c:pt idx="355">
                  <c:v>0.0330812854442344</c:v>
                </c:pt>
                <c:pt idx="356">
                  <c:v>0.0330812854442344</c:v>
                </c:pt>
                <c:pt idx="357">
                  <c:v>0.0330812854442344</c:v>
                </c:pt>
                <c:pt idx="358">
                  <c:v>0.0330812854442344</c:v>
                </c:pt>
                <c:pt idx="359">
                  <c:v>0.0330812854442344</c:v>
                </c:pt>
                <c:pt idx="360">
                  <c:v>0.0330812854442344</c:v>
                </c:pt>
                <c:pt idx="361">
                  <c:v>0.0330812854442344</c:v>
                </c:pt>
                <c:pt idx="362">
                  <c:v>0.0330812854442344</c:v>
                </c:pt>
                <c:pt idx="363">
                  <c:v>0.0330812854442344</c:v>
                </c:pt>
                <c:pt idx="364">
                  <c:v>0.0330812854442344</c:v>
                </c:pt>
                <c:pt idx="365">
                  <c:v>0.0330812854442344</c:v>
                </c:pt>
                <c:pt idx="366">
                  <c:v>0.0330812854442344</c:v>
                </c:pt>
                <c:pt idx="367">
                  <c:v>0.0330812854442344</c:v>
                </c:pt>
                <c:pt idx="368">
                  <c:v>0.0330812854442344</c:v>
                </c:pt>
                <c:pt idx="369">
                  <c:v>0.0330812854442344</c:v>
                </c:pt>
                <c:pt idx="370">
                  <c:v>0.0330812854442344</c:v>
                </c:pt>
                <c:pt idx="371">
                  <c:v>0.0330812854442344</c:v>
                </c:pt>
                <c:pt idx="372">
                  <c:v>0.0330812854442344</c:v>
                </c:pt>
                <c:pt idx="373">
                  <c:v>0.0330812854442344</c:v>
                </c:pt>
                <c:pt idx="374">
                  <c:v>0.0330812854442344</c:v>
                </c:pt>
                <c:pt idx="375">
                  <c:v>0.0330812854442344</c:v>
                </c:pt>
                <c:pt idx="376">
                  <c:v>0.0330812854442344</c:v>
                </c:pt>
                <c:pt idx="377">
                  <c:v>0.0330812854442344</c:v>
                </c:pt>
                <c:pt idx="378">
                  <c:v>0.0330812854442344</c:v>
                </c:pt>
                <c:pt idx="379">
                  <c:v>0.0330812854442344</c:v>
                </c:pt>
                <c:pt idx="380">
                  <c:v>0.0330812854442344</c:v>
                </c:pt>
                <c:pt idx="381">
                  <c:v>0.0330812854442344</c:v>
                </c:pt>
                <c:pt idx="382">
                  <c:v>0.0330812854442344</c:v>
                </c:pt>
                <c:pt idx="383">
                  <c:v>0.0330812854442344</c:v>
                </c:pt>
                <c:pt idx="384">
                  <c:v>0.0330812854442344</c:v>
                </c:pt>
                <c:pt idx="385">
                  <c:v>0.0283553875236295</c:v>
                </c:pt>
                <c:pt idx="386">
                  <c:v>0.0283553875236295</c:v>
                </c:pt>
                <c:pt idx="387">
                  <c:v>0.0283553875236295</c:v>
                </c:pt>
                <c:pt idx="388">
                  <c:v>0.0283553875236295</c:v>
                </c:pt>
                <c:pt idx="389">
                  <c:v>0.0283553875236295</c:v>
                </c:pt>
                <c:pt idx="390">
                  <c:v>0.0283553875236295</c:v>
                </c:pt>
                <c:pt idx="391">
                  <c:v>0.0283553875236295</c:v>
                </c:pt>
                <c:pt idx="392">
                  <c:v>0.0283553875236295</c:v>
                </c:pt>
                <c:pt idx="393">
                  <c:v>0.0283553875236295</c:v>
                </c:pt>
                <c:pt idx="394">
                  <c:v>0.0283553875236295</c:v>
                </c:pt>
                <c:pt idx="395">
                  <c:v>0.0283553875236295</c:v>
                </c:pt>
                <c:pt idx="396">
                  <c:v>0.0283553875236295</c:v>
                </c:pt>
                <c:pt idx="397">
                  <c:v>0.0283553875236295</c:v>
                </c:pt>
                <c:pt idx="398">
                  <c:v>0.0283553875236295</c:v>
                </c:pt>
                <c:pt idx="399">
                  <c:v>0.0283553875236295</c:v>
                </c:pt>
                <c:pt idx="400">
                  <c:v>0.0283553875236295</c:v>
                </c:pt>
                <c:pt idx="401">
                  <c:v>0.0283553875236295</c:v>
                </c:pt>
                <c:pt idx="402">
                  <c:v>0.0283553875236295</c:v>
                </c:pt>
                <c:pt idx="403">
                  <c:v>0.0283553875236295</c:v>
                </c:pt>
                <c:pt idx="404">
                  <c:v>0.0283553875236295</c:v>
                </c:pt>
                <c:pt idx="405">
                  <c:v>0.0283553875236295</c:v>
                </c:pt>
                <c:pt idx="406">
                  <c:v>0.0283553875236295</c:v>
                </c:pt>
                <c:pt idx="407">
                  <c:v>0.0283553875236295</c:v>
                </c:pt>
                <c:pt idx="408">
                  <c:v>0.0283553875236295</c:v>
                </c:pt>
                <c:pt idx="409">
                  <c:v>0.0283553875236295</c:v>
                </c:pt>
                <c:pt idx="410">
                  <c:v>0.0283553875236295</c:v>
                </c:pt>
                <c:pt idx="411">
                  <c:v>0.0283553875236295</c:v>
                </c:pt>
                <c:pt idx="412">
                  <c:v>0.0283553875236295</c:v>
                </c:pt>
                <c:pt idx="413">
                  <c:v>0.0283553875236295</c:v>
                </c:pt>
                <c:pt idx="414">
                  <c:v>0.0283553875236295</c:v>
                </c:pt>
                <c:pt idx="415">
                  <c:v>0.0283553875236295</c:v>
                </c:pt>
                <c:pt idx="416">
                  <c:v>0.0283553875236295</c:v>
                </c:pt>
                <c:pt idx="417">
                  <c:v>0.0283553875236295</c:v>
                </c:pt>
                <c:pt idx="418">
                  <c:v>0.0283553875236295</c:v>
                </c:pt>
                <c:pt idx="419">
                  <c:v>0.0283553875236295</c:v>
                </c:pt>
                <c:pt idx="420">
                  <c:v>0.0283553875236295</c:v>
                </c:pt>
                <c:pt idx="421">
                  <c:v>0.0283553875236295</c:v>
                </c:pt>
                <c:pt idx="422">
                  <c:v>0.0283553875236295</c:v>
                </c:pt>
                <c:pt idx="423">
                  <c:v>0.0283553875236295</c:v>
                </c:pt>
                <c:pt idx="424">
                  <c:v>0.0283553875236295</c:v>
                </c:pt>
                <c:pt idx="425">
                  <c:v>0.0283553875236295</c:v>
                </c:pt>
                <c:pt idx="426">
                  <c:v>0.0283553875236295</c:v>
                </c:pt>
                <c:pt idx="427">
                  <c:v>0.0283553875236295</c:v>
                </c:pt>
                <c:pt idx="428">
                  <c:v>0.0283553875236295</c:v>
                </c:pt>
                <c:pt idx="429">
                  <c:v>0.0283553875236295</c:v>
                </c:pt>
                <c:pt idx="430">
                  <c:v>0.0283553875236295</c:v>
                </c:pt>
                <c:pt idx="431">
                  <c:v>0.0283553875236295</c:v>
                </c:pt>
                <c:pt idx="432">
                  <c:v>0.0283553875236295</c:v>
                </c:pt>
                <c:pt idx="433">
                  <c:v>0.0283553875236295</c:v>
                </c:pt>
                <c:pt idx="434">
                  <c:v>0.0283553875236295</c:v>
                </c:pt>
                <c:pt idx="435">
                  <c:v>0.0283553875236295</c:v>
                </c:pt>
                <c:pt idx="436">
                  <c:v>0.0283553875236295</c:v>
                </c:pt>
                <c:pt idx="437">
                  <c:v>0.0283553875236295</c:v>
                </c:pt>
                <c:pt idx="438">
                  <c:v>0.0283553875236295</c:v>
                </c:pt>
                <c:pt idx="439">
                  <c:v>0.0283553875236295</c:v>
                </c:pt>
                <c:pt idx="440">
                  <c:v>0.0283553875236295</c:v>
                </c:pt>
                <c:pt idx="441">
                  <c:v>0.0283553875236295</c:v>
                </c:pt>
                <c:pt idx="442">
                  <c:v>0.0283553875236295</c:v>
                </c:pt>
                <c:pt idx="443">
                  <c:v>0.0283553875236295</c:v>
                </c:pt>
                <c:pt idx="444">
                  <c:v>0.0283553875236295</c:v>
                </c:pt>
                <c:pt idx="445">
                  <c:v>0.0283553875236295</c:v>
                </c:pt>
                <c:pt idx="446">
                  <c:v>0.0283553875236295</c:v>
                </c:pt>
                <c:pt idx="447">
                  <c:v>0.0283553875236295</c:v>
                </c:pt>
                <c:pt idx="448">
                  <c:v>0.0283553875236295</c:v>
                </c:pt>
                <c:pt idx="449">
                  <c:v>0.0283553875236295</c:v>
                </c:pt>
                <c:pt idx="450">
                  <c:v>0.0283553875236295</c:v>
                </c:pt>
                <c:pt idx="451">
                  <c:v>0.0283553875236295</c:v>
                </c:pt>
                <c:pt idx="452">
                  <c:v>0.0283553875236295</c:v>
                </c:pt>
                <c:pt idx="453">
                  <c:v>0.0283553875236295</c:v>
                </c:pt>
                <c:pt idx="454">
                  <c:v>0.0283553875236295</c:v>
                </c:pt>
                <c:pt idx="455">
                  <c:v>0.0283553875236295</c:v>
                </c:pt>
                <c:pt idx="456">
                  <c:v>0.0283553875236295</c:v>
                </c:pt>
                <c:pt idx="457">
                  <c:v>0.0283553875236295</c:v>
                </c:pt>
                <c:pt idx="458">
                  <c:v>0.0283553875236295</c:v>
                </c:pt>
                <c:pt idx="459">
                  <c:v>0.0283553875236295</c:v>
                </c:pt>
                <c:pt idx="460">
                  <c:v>0.0283553875236295</c:v>
                </c:pt>
                <c:pt idx="461">
                  <c:v>0.0283553875236295</c:v>
                </c:pt>
                <c:pt idx="462">
                  <c:v>0.0283553875236295</c:v>
                </c:pt>
                <c:pt idx="463">
                  <c:v>0.0283553875236295</c:v>
                </c:pt>
                <c:pt idx="464">
                  <c:v>0.0283553875236295</c:v>
                </c:pt>
                <c:pt idx="465">
                  <c:v>0.0283553875236295</c:v>
                </c:pt>
                <c:pt idx="466">
                  <c:v>0.0283553875236295</c:v>
                </c:pt>
                <c:pt idx="467">
                  <c:v>0.0283553875236295</c:v>
                </c:pt>
                <c:pt idx="468">
                  <c:v>0.0283553875236295</c:v>
                </c:pt>
                <c:pt idx="469">
                  <c:v>0.0283553875236295</c:v>
                </c:pt>
                <c:pt idx="470">
                  <c:v>0.0283553875236295</c:v>
                </c:pt>
                <c:pt idx="471">
                  <c:v>0.0283553875236295</c:v>
                </c:pt>
                <c:pt idx="472">
                  <c:v>0.0283553875236295</c:v>
                </c:pt>
                <c:pt idx="473">
                  <c:v>0.0283553875236295</c:v>
                </c:pt>
                <c:pt idx="474">
                  <c:v>0.0283553875236295</c:v>
                </c:pt>
                <c:pt idx="475">
                  <c:v>0.0283553875236295</c:v>
                </c:pt>
                <c:pt idx="476">
                  <c:v>0.0283553875236295</c:v>
                </c:pt>
                <c:pt idx="477">
                  <c:v>0.0283553875236295</c:v>
                </c:pt>
                <c:pt idx="478">
                  <c:v>0.0283553875236295</c:v>
                </c:pt>
                <c:pt idx="479">
                  <c:v>0.0283553875236295</c:v>
                </c:pt>
                <c:pt idx="480">
                  <c:v>0.0283553875236295</c:v>
                </c:pt>
                <c:pt idx="481">
                  <c:v>0.0283553875236295</c:v>
                </c:pt>
                <c:pt idx="482">
                  <c:v>0.0236294896030246</c:v>
                </c:pt>
                <c:pt idx="483">
                  <c:v>0.0236294896030246</c:v>
                </c:pt>
                <c:pt idx="484">
                  <c:v>0.0236294896030246</c:v>
                </c:pt>
                <c:pt idx="485">
                  <c:v>0.0236294896030246</c:v>
                </c:pt>
                <c:pt idx="486">
                  <c:v>0.0236294896030246</c:v>
                </c:pt>
                <c:pt idx="487">
                  <c:v>0.0236294896030246</c:v>
                </c:pt>
                <c:pt idx="488">
                  <c:v>0.0236294896030246</c:v>
                </c:pt>
                <c:pt idx="489">
                  <c:v>0.0236294896030246</c:v>
                </c:pt>
                <c:pt idx="490">
                  <c:v>0.0236294896030246</c:v>
                </c:pt>
                <c:pt idx="491">
                  <c:v>0.0236294896030246</c:v>
                </c:pt>
                <c:pt idx="492">
                  <c:v>0.0236294896030246</c:v>
                </c:pt>
                <c:pt idx="493">
                  <c:v>0.0236294896030246</c:v>
                </c:pt>
                <c:pt idx="494">
                  <c:v>0.0236294896030246</c:v>
                </c:pt>
                <c:pt idx="495">
                  <c:v>0.0236294896030246</c:v>
                </c:pt>
                <c:pt idx="496">
                  <c:v>0.0236294896030246</c:v>
                </c:pt>
                <c:pt idx="497">
                  <c:v>0.0236294896030246</c:v>
                </c:pt>
                <c:pt idx="498">
                  <c:v>0.0236294896030246</c:v>
                </c:pt>
                <c:pt idx="499">
                  <c:v>0.0236294896030246</c:v>
                </c:pt>
                <c:pt idx="500">
                  <c:v>0.0236294896030246</c:v>
                </c:pt>
                <c:pt idx="501">
                  <c:v>0.0236294896030246</c:v>
                </c:pt>
                <c:pt idx="502">
                  <c:v>0.0236294896030246</c:v>
                </c:pt>
                <c:pt idx="503">
                  <c:v>0.0236294896030246</c:v>
                </c:pt>
                <c:pt idx="504">
                  <c:v>0.0236294896030246</c:v>
                </c:pt>
                <c:pt idx="505">
                  <c:v>0.0236294896030246</c:v>
                </c:pt>
                <c:pt idx="506">
                  <c:v>0.0236294896030246</c:v>
                </c:pt>
                <c:pt idx="507">
                  <c:v>0.0236294896030246</c:v>
                </c:pt>
                <c:pt idx="508">
                  <c:v>0.0236294896030246</c:v>
                </c:pt>
                <c:pt idx="509">
                  <c:v>0.0236294896030246</c:v>
                </c:pt>
                <c:pt idx="510">
                  <c:v>0.0236294896030246</c:v>
                </c:pt>
                <c:pt idx="511">
                  <c:v>0.0236294896030246</c:v>
                </c:pt>
                <c:pt idx="512">
                  <c:v>0.0236294896030246</c:v>
                </c:pt>
                <c:pt idx="513">
                  <c:v>0.0236294896030246</c:v>
                </c:pt>
                <c:pt idx="514">
                  <c:v>0.0236294896030246</c:v>
                </c:pt>
                <c:pt idx="515">
                  <c:v>0.0236294896030246</c:v>
                </c:pt>
                <c:pt idx="516">
                  <c:v>0.0236294896030246</c:v>
                </c:pt>
                <c:pt idx="517">
                  <c:v>0.0236294896030246</c:v>
                </c:pt>
                <c:pt idx="518">
                  <c:v>0.0236294896030246</c:v>
                </c:pt>
                <c:pt idx="519">
                  <c:v>0.0236294896030246</c:v>
                </c:pt>
                <c:pt idx="520">
                  <c:v>0.0236294896030246</c:v>
                </c:pt>
                <c:pt idx="521">
                  <c:v>0.0236294896030246</c:v>
                </c:pt>
                <c:pt idx="522">
                  <c:v>0.0236294896030246</c:v>
                </c:pt>
                <c:pt idx="523">
                  <c:v>0.0236294896030246</c:v>
                </c:pt>
                <c:pt idx="524">
                  <c:v>0.0236294896030246</c:v>
                </c:pt>
                <c:pt idx="525">
                  <c:v>0.0236294896030246</c:v>
                </c:pt>
                <c:pt idx="526">
                  <c:v>0.0236294896030246</c:v>
                </c:pt>
                <c:pt idx="527">
                  <c:v>0.0236294896030246</c:v>
                </c:pt>
                <c:pt idx="528">
                  <c:v>0.0236294896030246</c:v>
                </c:pt>
                <c:pt idx="529">
                  <c:v>0.0236294896030246</c:v>
                </c:pt>
                <c:pt idx="530">
                  <c:v>0.0236294896030246</c:v>
                </c:pt>
                <c:pt idx="531">
                  <c:v>0.0236294896030246</c:v>
                </c:pt>
                <c:pt idx="532">
                  <c:v>0.0236294896030246</c:v>
                </c:pt>
                <c:pt idx="533">
                  <c:v>0.0236294896030246</c:v>
                </c:pt>
                <c:pt idx="534">
                  <c:v>0.0236294896030246</c:v>
                </c:pt>
                <c:pt idx="535">
                  <c:v>0.0236294896030246</c:v>
                </c:pt>
                <c:pt idx="536">
                  <c:v>0.0236294896030246</c:v>
                </c:pt>
                <c:pt idx="537">
                  <c:v>0.0236294896030246</c:v>
                </c:pt>
                <c:pt idx="538">
                  <c:v>0.0236294896030246</c:v>
                </c:pt>
                <c:pt idx="539">
                  <c:v>0.0236294896030246</c:v>
                </c:pt>
                <c:pt idx="540">
                  <c:v>0.0236294896030246</c:v>
                </c:pt>
                <c:pt idx="541">
                  <c:v>0.0236294896030246</c:v>
                </c:pt>
                <c:pt idx="542">
                  <c:v>0.0236294896030246</c:v>
                </c:pt>
                <c:pt idx="543">
                  <c:v>0.0236294896030246</c:v>
                </c:pt>
                <c:pt idx="544">
                  <c:v>0.0236294896030246</c:v>
                </c:pt>
                <c:pt idx="545">
                  <c:v>0.0236294896030246</c:v>
                </c:pt>
                <c:pt idx="546">
                  <c:v>0.0236294896030246</c:v>
                </c:pt>
                <c:pt idx="547">
                  <c:v>0.0236294896030246</c:v>
                </c:pt>
                <c:pt idx="548">
                  <c:v>0.0236294896030246</c:v>
                </c:pt>
                <c:pt idx="549">
                  <c:v>0.0236294896030246</c:v>
                </c:pt>
                <c:pt idx="550">
                  <c:v>0.0236294896030246</c:v>
                </c:pt>
                <c:pt idx="551">
                  <c:v>0.0236294896030246</c:v>
                </c:pt>
                <c:pt idx="552">
                  <c:v>0.0236294896030246</c:v>
                </c:pt>
                <c:pt idx="553">
                  <c:v>0.0236294896030246</c:v>
                </c:pt>
                <c:pt idx="554">
                  <c:v>0.0236294896030246</c:v>
                </c:pt>
                <c:pt idx="555">
                  <c:v>0.0236294896030246</c:v>
                </c:pt>
                <c:pt idx="556">
                  <c:v>0.0236294896030246</c:v>
                </c:pt>
                <c:pt idx="557">
                  <c:v>0.0236294896030246</c:v>
                </c:pt>
                <c:pt idx="558">
                  <c:v>0.0236294896030246</c:v>
                </c:pt>
                <c:pt idx="559">
                  <c:v>0.0236294896030246</c:v>
                </c:pt>
                <c:pt idx="560">
                  <c:v>0.0236294896030246</c:v>
                </c:pt>
                <c:pt idx="561">
                  <c:v>0.0236294896030246</c:v>
                </c:pt>
                <c:pt idx="562">
                  <c:v>0.0236294896030246</c:v>
                </c:pt>
                <c:pt idx="563">
                  <c:v>0.0236294896030246</c:v>
                </c:pt>
                <c:pt idx="564">
                  <c:v>0.0236294896030246</c:v>
                </c:pt>
                <c:pt idx="565">
                  <c:v>0.0236294896030246</c:v>
                </c:pt>
                <c:pt idx="566">
                  <c:v>0.0236294896030246</c:v>
                </c:pt>
                <c:pt idx="567">
                  <c:v>0.0236294896030246</c:v>
                </c:pt>
                <c:pt idx="568">
                  <c:v>0.0236294896030246</c:v>
                </c:pt>
                <c:pt idx="569">
                  <c:v>0.0236294896030246</c:v>
                </c:pt>
                <c:pt idx="570">
                  <c:v>0.0236294896030246</c:v>
                </c:pt>
                <c:pt idx="571">
                  <c:v>0.0236294896030246</c:v>
                </c:pt>
                <c:pt idx="572">
                  <c:v>0.0236294896030246</c:v>
                </c:pt>
                <c:pt idx="573">
                  <c:v>0.0236294896030246</c:v>
                </c:pt>
                <c:pt idx="574">
                  <c:v>0.0236294896030246</c:v>
                </c:pt>
                <c:pt idx="575">
                  <c:v>0.0236294896030246</c:v>
                </c:pt>
                <c:pt idx="576">
                  <c:v>0.0236294896030246</c:v>
                </c:pt>
                <c:pt idx="577">
                  <c:v>0.0236294896030246</c:v>
                </c:pt>
                <c:pt idx="578">
                  <c:v>0.0236294896030246</c:v>
                </c:pt>
                <c:pt idx="579">
                  <c:v>0.0236294896030246</c:v>
                </c:pt>
                <c:pt idx="580">
                  <c:v>0.0236294896030246</c:v>
                </c:pt>
                <c:pt idx="581">
                  <c:v>0.0236294896030246</c:v>
                </c:pt>
                <c:pt idx="582">
                  <c:v>0.0236294896030246</c:v>
                </c:pt>
                <c:pt idx="583">
                  <c:v>0.0236294896030246</c:v>
                </c:pt>
                <c:pt idx="584">
                  <c:v>0.0236294896030246</c:v>
                </c:pt>
                <c:pt idx="585">
                  <c:v>0.0236294896030246</c:v>
                </c:pt>
                <c:pt idx="586">
                  <c:v>0.0236294896030246</c:v>
                </c:pt>
                <c:pt idx="587">
                  <c:v>0.0236294896030246</c:v>
                </c:pt>
                <c:pt idx="588">
                  <c:v>0.0236294896030246</c:v>
                </c:pt>
                <c:pt idx="589">
                  <c:v>0.0236294896030246</c:v>
                </c:pt>
                <c:pt idx="590">
                  <c:v>0.0236294896030246</c:v>
                </c:pt>
                <c:pt idx="591">
                  <c:v>0.0236294896030246</c:v>
                </c:pt>
                <c:pt idx="592">
                  <c:v>0.0236294896030246</c:v>
                </c:pt>
                <c:pt idx="593">
                  <c:v>0.0236294896030246</c:v>
                </c:pt>
                <c:pt idx="594">
                  <c:v>0.0236294896030246</c:v>
                </c:pt>
                <c:pt idx="595">
                  <c:v>0.0236294896030246</c:v>
                </c:pt>
                <c:pt idx="596">
                  <c:v>0.0236294896030246</c:v>
                </c:pt>
                <c:pt idx="597">
                  <c:v>0.0236294896030246</c:v>
                </c:pt>
                <c:pt idx="598">
                  <c:v>0.0236294896030246</c:v>
                </c:pt>
                <c:pt idx="599">
                  <c:v>0.0236294896030246</c:v>
                </c:pt>
                <c:pt idx="600">
                  <c:v>0.0236294896030246</c:v>
                </c:pt>
                <c:pt idx="601">
                  <c:v>0.0236294896030246</c:v>
                </c:pt>
                <c:pt idx="602">
                  <c:v>0.0236294896030246</c:v>
                </c:pt>
                <c:pt idx="603">
                  <c:v>0.0236294896030246</c:v>
                </c:pt>
                <c:pt idx="604">
                  <c:v>0.0236294896030246</c:v>
                </c:pt>
                <c:pt idx="605">
                  <c:v>0.0236294896030246</c:v>
                </c:pt>
                <c:pt idx="606">
                  <c:v>0.0236294896030246</c:v>
                </c:pt>
                <c:pt idx="607">
                  <c:v>0.0236294896030246</c:v>
                </c:pt>
                <c:pt idx="608">
                  <c:v>0.0236294896030246</c:v>
                </c:pt>
                <c:pt idx="609">
                  <c:v>0.0236294896030246</c:v>
                </c:pt>
                <c:pt idx="610">
                  <c:v>0.0236294896030246</c:v>
                </c:pt>
                <c:pt idx="611">
                  <c:v>0.0236294896030246</c:v>
                </c:pt>
                <c:pt idx="612">
                  <c:v>0.0236294896030246</c:v>
                </c:pt>
                <c:pt idx="613">
                  <c:v>0.0236294896030246</c:v>
                </c:pt>
                <c:pt idx="614">
                  <c:v>0.0236294896030246</c:v>
                </c:pt>
                <c:pt idx="615">
                  <c:v>0.0236294896030246</c:v>
                </c:pt>
                <c:pt idx="616">
                  <c:v>0.0236294896030246</c:v>
                </c:pt>
                <c:pt idx="617">
                  <c:v>0.0236294896030246</c:v>
                </c:pt>
                <c:pt idx="618">
                  <c:v>0.0236294896030246</c:v>
                </c:pt>
                <c:pt idx="619">
                  <c:v>0.0236294896030246</c:v>
                </c:pt>
                <c:pt idx="620">
                  <c:v>0.0236294896030246</c:v>
                </c:pt>
                <c:pt idx="621">
                  <c:v>0.0189035916824197</c:v>
                </c:pt>
                <c:pt idx="622">
                  <c:v>0.0189035916824197</c:v>
                </c:pt>
                <c:pt idx="623">
                  <c:v>0.0189035916824197</c:v>
                </c:pt>
                <c:pt idx="624">
                  <c:v>0.0189035916824197</c:v>
                </c:pt>
                <c:pt idx="625">
                  <c:v>0.0189035916824197</c:v>
                </c:pt>
                <c:pt idx="626">
                  <c:v>0.0189035916824197</c:v>
                </c:pt>
                <c:pt idx="627">
                  <c:v>0.0189035916824197</c:v>
                </c:pt>
                <c:pt idx="628">
                  <c:v>0.0189035916824197</c:v>
                </c:pt>
                <c:pt idx="629">
                  <c:v>0.0189035916824197</c:v>
                </c:pt>
                <c:pt idx="630">
                  <c:v>0.0189035916824197</c:v>
                </c:pt>
                <c:pt idx="631">
                  <c:v>0.0189035916824197</c:v>
                </c:pt>
                <c:pt idx="632">
                  <c:v>0.0189035916824197</c:v>
                </c:pt>
                <c:pt idx="633">
                  <c:v>0.0189035916824197</c:v>
                </c:pt>
                <c:pt idx="634">
                  <c:v>0.0189035916824197</c:v>
                </c:pt>
                <c:pt idx="635">
                  <c:v>0.0189035916824197</c:v>
                </c:pt>
                <c:pt idx="636">
                  <c:v>0.0189035916824197</c:v>
                </c:pt>
                <c:pt idx="637">
                  <c:v>0.0189035916824197</c:v>
                </c:pt>
                <c:pt idx="638">
                  <c:v>0.0189035916824197</c:v>
                </c:pt>
                <c:pt idx="639">
                  <c:v>0.0189035916824197</c:v>
                </c:pt>
                <c:pt idx="640">
                  <c:v>0.0189035916824197</c:v>
                </c:pt>
                <c:pt idx="641">
                  <c:v>0.0189035916824197</c:v>
                </c:pt>
                <c:pt idx="642">
                  <c:v>0.0189035916824197</c:v>
                </c:pt>
                <c:pt idx="643">
                  <c:v>0.0189035916824197</c:v>
                </c:pt>
                <c:pt idx="644">
                  <c:v>0.0189035916824197</c:v>
                </c:pt>
                <c:pt idx="645">
                  <c:v>0.0189035916824197</c:v>
                </c:pt>
                <c:pt idx="646">
                  <c:v>0.0189035916824197</c:v>
                </c:pt>
                <c:pt idx="647">
                  <c:v>0.0189035916824197</c:v>
                </c:pt>
                <c:pt idx="648">
                  <c:v>0.0189035916824197</c:v>
                </c:pt>
                <c:pt idx="649">
                  <c:v>0.0189035916824197</c:v>
                </c:pt>
                <c:pt idx="650">
                  <c:v>0.0189035916824197</c:v>
                </c:pt>
                <c:pt idx="651">
                  <c:v>0.0189035916824197</c:v>
                </c:pt>
                <c:pt idx="652">
                  <c:v>0.0189035916824197</c:v>
                </c:pt>
                <c:pt idx="653">
                  <c:v>0.0189035916824197</c:v>
                </c:pt>
                <c:pt idx="654">
                  <c:v>0.0189035916824197</c:v>
                </c:pt>
                <c:pt idx="655">
                  <c:v>0.0189035916824197</c:v>
                </c:pt>
                <c:pt idx="656">
                  <c:v>0.0189035916824197</c:v>
                </c:pt>
                <c:pt idx="657">
                  <c:v>0.0189035916824197</c:v>
                </c:pt>
                <c:pt idx="658">
                  <c:v>0.0189035916824197</c:v>
                </c:pt>
                <c:pt idx="659">
                  <c:v>0.0189035916824197</c:v>
                </c:pt>
                <c:pt idx="660">
                  <c:v>0.0189035916824197</c:v>
                </c:pt>
                <c:pt idx="661">
                  <c:v>0.0189035916824197</c:v>
                </c:pt>
                <c:pt idx="662">
                  <c:v>0.0189035916824197</c:v>
                </c:pt>
                <c:pt idx="663">
                  <c:v>0.0189035916824197</c:v>
                </c:pt>
                <c:pt idx="664">
                  <c:v>0.0189035916824197</c:v>
                </c:pt>
                <c:pt idx="665">
                  <c:v>0.0189035916824197</c:v>
                </c:pt>
                <c:pt idx="666">
                  <c:v>0.0189035916824197</c:v>
                </c:pt>
                <c:pt idx="667">
                  <c:v>0.0189035916824197</c:v>
                </c:pt>
                <c:pt idx="668">
                  <c:v>0.0189035916824197</c:v>
                </c:pt>
                <c:pt idx="669">
                  <c:v>0.0189035916824197</c:v>
                </c:pt>
                <c:pt idx="670">
                  <c:v>0.0189035916824197</c:v>
                </c:pt>
                <c:pt idx="671">
                  <c:v>0.0189035916824197</c:v>
                </c:pt>
                <c:pt idx="672">
                  <c:v>0.0189035916824197</c:v>
                </c:pt>
                <c:pt idx="673">
                  <c:v>0.0189035916824197</c:v>
                </c:pt>
                <c:pt idx="674">
                  <c:v>0.0189035916824197</c:v>
                </c:pt>
                <c:pt idx="675">
                  <c:v>0.0189035916824197</c:v>
                </c:pt>
                <c:pt idx="676">
                  <c:v>0.0189035916824197</c:v>
                </c:pt>
                <c:pt idx="677">
                  <c:v>0.0189035916824197</c:v>
                </c:pt>
                <c:pt idx="678">
                  <c:v>0.0189035916824197</c:v>
                </c:pt>
                <c:pt idx="679">
                  <c:v>0.0189035916824197</c:v>
                </c:pt>
                <c:pt idx="680">
                  <c:v>0.0189035916824197</c:v>
                </c:pt>
                <c:pt idx="681">
                  <c:v>0.0189035916824197</c:v>
                </c:pt>
                <c:pt idx="682">
                  <c:v>0.0189035916824197</c:v>
                </c:pt>
                <c:pt idx="683">
                  <c:v>0.0189035916824197</c:v>
                </c:pt>
                <c:pt idx="684">
                  <c:v>0.0189035916824197</c:v>
                </c:pt>
                <c:pt idx="685">
                  <c:v>0.0189035916824197</c:v>
                </c:pt>
                <c:pt idx="686">
                  <c:v>0.0189035916824197</c:v>
                </c:pt>
                <c:pt idx="687">
                  <c:v>0.0189035916824197</c:v>
                </c:pt>
                <c:pt idx="688">
                  <c:v>0.0189035916824197</c:v>
                </c:pt>
                <c:pt idx="689">
                  <c:v>0.0189035916824197</c:v>
                </c:pt>
                <c:pt idx="690">
                  <c:v>0.0189035916824197</c:v>
                </c:pt>
                <c:pt idx="691">
                  <c:v>0.0189035916824197</c:v>
                </c:pt>
                <c:pt idx="692">
                  <c:v>0.0189035916824197</c:v>
                </c:pt>
                <c:pt idx="693">
                  <c:v>0.0189035916824197</c:v>
                </c:pt>
                <c:pt idx="694">
                  <c:v>0.0189035916824197</c:v>
                </c:pt>
                <c:pt idx="695">
                  <c:v>0.0189035916824197</c:v>
                </c:pt>
                <c:pt idx="696">
                  <c:v>0.0189035916824197</c:v>
                </c:pt>
                <c:pt idx="697">
                  <c:v>0.0189035916824197</c:v>
                </c:pt>
                <c:pt idx="698">
                  <c:v>0.0189035916824197</c:v>
                </c:pt>
                <c:pt idx="699">
                  <c:v>0.0189035916824197</c:v>
                </c:pt>
                <c:pt idx="700">
                  <c:v>0.0189035916824197</c:v>
                </c:pt>
                <c:pt idx="701">
                  <c:v>0.0189035916824197</c:v>
                </c:pt>
                <c:pt idx="702">
                  <c:v>0.0189035916824197</c:v>
                </c:pt>
                <c:pt idx="703">
                  <c:v>0.0189035916824197</c:v>
                </c:pt>
                <c:pt idx="704">
                  <c:v>0.0189035916824197</c:v>
                </c:pt>
                <c:pt idx="705">
                  <c:v>0.0189035916824197</c:v>
                </c:pt>
                <c:pt idx="706">
                  <c:v>0.0189035916824197</c:v>
                </c:pt>
                <c:pt idx="707">
                  <c:v>0.0189035916824197</c:v>
                </c:pt>
                <c:pt idx="708">
                  <c:v>0.0189035916824197</c:v>
                </c:pt>
                <c:pt idx="709">
                  <c:v>0.0189035916824197</c:v>
                </c:pt>
                <c:pt idx="710">
                  <c:v>0.0189035916824197</c:v>
                </c:pt>
                <c:pt idx="711">
                  <c:v>0.0189035916824197</c:v>
                </c:pt>
                <c:pt idx="712">
                  <c:v>0.0189035916824197</c:v>
                </c:pt>
                <c:pt idx="713">
                  <c:v>0.0189035916824197</c:v>
                </c:pt>
                <c:pt idx="714">
                  <c:v>0.0189035916824197</c:v>
                </c:pt>
                <c:pt idx="715">
                  <c:v>0.0189035916824197</c:v>
                </c:pt>
                <c:pt idx="716">
                  <c:v>0.0189035916824197</c:v>
                </c:pt>
                <c:pt idx="717">
                  <c:v>0.0189035916824197</c:v>
                </c:pt>
                <c:pt idx="718">
                  <c:v>0.0189035916824197</c:v>
                </c:pt>
                <c:pt idx="719">
                  <c:v>0.0189035916824197</c:v>
                </c:pt>
                <c:pt idx="720">
                  <c:v>0.0189035916824197</c:v>
                </c:pt>
                <c:pt idx="721">
                  <c:v>0.0189035916824197</c:v>
                </c:pt>
                <c:pt idx="722">
                  <c:v>0.0189035916824197</c:v>
                </c:pt>
                <c:pt idx="723">
                  <c:v>0.0189035916824197</c:v>
                </c:pt>
                <c:pt idx="724">
                  <c:v>0.0189035916824197</c:v>
                </c:pt>
                <c:pt idx="725">
                  <c:v>0.0189035916824197</c:v>
                </c:pt>
                <c:pt idx="726">
                  <c:v>0.0189035916824197</c:v>
                </c:pt>
                <c:pt idx="727">
                  <c:v>0.0189035916824197</c:v>
                </c:pt>
                <c:pt idx="728">
                  <c:v>0.0189035916824197</c:v>
                </c:pt>
                <c:pt idx="729">
                  <c:v>0.0189035916824197</c:v>
                </c:pt>
                <c:pt idx="730">
                  <c:v>0.0189035916824197</c:v>
                </c:pt>
                <c:pt idx="731">
                  <c:v>0.0189035916824197</c:v>
                </c:pt>
                <c:pt idx="732">
                  <c:v>0.0189035916824197</c:v>
                </c:pt>
                <c:pt idx="733">
                  <c:v>0.0189035916824197</c:v>
                </c:pt>
                <c:pt idx="734">
                  <c:v>0.0189035916824197</c:v>
                </c:pt>
                <c:pt idx="735">
                  <c:v>0.0189035916824197</c:v>
                </c:pt>
                <c:pt idx="736">
                  <c:v>0.0189035916824197</c:v>
                </c:pt>
                <c:pt idx="737">
                  <c:v>0.0189035916824197</c:v>
                </c:pt>
                <c:pt idx="738">
                  <c:v>0.0189035916824197</c:v>
                </c:pt>
                <c:pt idx="739">
                  <c:v>0.0189035916824197</c:v>
                </c:pt>
                <c:pt idx="740">
                  <c:v>0.0189035916824197</c:v>
                </c:pt>
                <c:pt idx="741">
                  <c:v>0.0189035916824197</c:v>
                </c:pt>
                <c:pt idx="742">
                  <c:v>0.0189035916824197</c:v>
                </c:pt>
                <c:pt idx="743">
                  <c:v>0.0189035916824197</c:v>
                </c:pt>
                <c:pt idx="744">
                  <c:v>0.0189035916824197</c:v>
                </c:pt>
                <c:pt idx="745">
                  <c:v>0.0189035916824197</c:v>
                </c:pt>
                <c:pt idx="746">
                  <c:v>0.0189035916824197</c:v>
                </c:pt>
                <c:pt idx="747">
                  <c:v>0.0189035916824197</c:v>
                </c:pt>
                <c:pt idx="748">
                  <c:v>0.0189035916824197</c:v>
                </c:pt>
                <c:pt idx="749">
                  <c:v>0.0189035916824197</c:v>
                </c:pt>
                <c:pt idx="750">
                  <c:v>0.0189035916824197</c:v>
                </c:pt>
                <c:pt idx="751">
                  <c:v>0.0189035916824197</c:v>
                </c:pt>
                <c:pt idx="752">
                  <c:v>0.0189035916824197</c:v>
                </c:pt>
                <c:pt idx="753">
                  <c:v>0.0189035916824197</c:v>
                </c:pt>
                <c:pt idx="754">
                  <c:v>0.0189035916824197</c:v>
                </c:pt>
                <c:pt idx="755">
                  <c:v>0.0189035916824197</c:v>
                </c:pt>
                <c:pt idx="756">
                  <c:v>0.0189035916824197</c:v>
                </c:pt>
                <c:pt idx="757">
                  <c:v>0.0189035916824197</c:v>
                </c:pt>
                <c:pt idx="758">
                  <c:v>0.0189035916824197</c:v>
                </c:pt>
                <c:pt idx="759">
                  <c:v>0.0189035916824197</c:v>
                </c:pt>
                <c:pt idx="760">
                  <c:v>0.0189035916824197</c:v>
                </c:pt>
                <c:pt idx="761">
                  <c:v>0.0189035916824197</c:v>
                </c:pt>
                <c:pt idx="762">
                  <c:v>0.0189035916824197</c:v>
                </c:pt>
                <c:pt idx="763">
                  <c:v>0.0189035916824197</c:v>
                </c:pt>
                <c:pt idx="764">
                  <c:v>0.0189035916824197</c:v>
                </c:pt>
                <c:pt idx="765">
                  <c:v>0.0189035916824197</c:v>
                </c:pt>
                <c:pt idx="766">
                  <c:v>0.0189035916824197</c:v>
                </c:pt>
                <c:pt idx="767">
                  <c:v>0.0189035916824197</c:v>
                </c:pt>
                <c:pt idx="768">
                  <c:v>0.0189035916824197</c:v>
                </c:pt>
                <c:pt idx="769">
                  <c:v>0.0189035916824197</c:v>
                </c:pt>
                <c:pt idx="770">
                  <c:v>0.0189035916824197</c:v>
                </c:pt>
                <c:pt idx="771">
                  <c:v>0.0189035916824197</c:v>
                </c:pt>
                <c:pt idx="772">
                  <c:v>0.0189035916824197</c:v>
                </c:pt>
                <c:pt idx="773">
                  <c:v>0.0189035916824197</c:v>
                </c:pt>
                <c:pt idx="774">
                  <c:v>0.0189035916824197</c:v>
                </c:pt>
                <c:pt idx="775">
                  <c:v>0.0189035916824197</c:v>
                </c:pt>
                <c:pt idx="776">
                  <c:v>0.0189035916824197</c:v>
                </c:pt>
                <c:pt idx="777">
                  <c:v>0.0189035916824197</c:v>
                </c:pt>
                <c:pt idx="778">
                  <c:v>0.0189035916824197</c:v>
                </c:pt>
                <c:pt idx="779">
                  <c:v>0.0189035916824197</c:v>
                </c:pt>
                <c:pt idx="780">
                  <c:v>0.0189035916824197</c:v>
                </c:pt>
                <c:pt idx="781">
                  <c:v>0.0189035916824197</c:v>
                </c:pt>
                <c:pt idx="782">
                  <c:v>0.0189035916824197</c:v>
                </c:pt>
                <c:pt idx="783">
                  <c:v>0.0189035916824197</c:v>
                </c:pt>
                <c:pt idx="784">
                  <c:v>0.0189035916824197</c:v>
                </c:pt>
                <c:pt idx="785">
                  <c:v>0.0189035916824197</c:v>
                </c:pt>
                <c:pt idx="786">
                  <c:v>0.0189035916824197</c:v>
                </c:pt>
                <c:pt idx="787">
                  <c:v>0.0189035916824197</c:v>
                </c:pt>
                <c:pt idx="788">
                  <c:v>0.0189035916824197</c:v>
                </c:pt>
                <c:pt idx="789">
                  <c:v>0.0189035916824197</c:v>
                </c:pt>
                <c:pt idx="790">
                  <c:v>0.0189035916824197</c:v>
                </c:pt>
                <c:pt idx="791">
                  <c:v>0.0189035916824197</c:v>
                </c:pt>
                <c:pt idx="792">
                  <c:v>0.0189035916824197</c:v>
                </c:pt>
                <c:pt idx="793">
                  <c:v>0.0189035916824197</c:v>
                </c:pt>
                <c:pt idx="794">
                  <c:v>0.0189035916824197</c:v>
                </c:pt>
                <c:pt idx="795">
                  <c:v>0.0189035916824197</c:v>
                </c:pt>
                <c:pt idx="796">
                  <c:v>0.0189035916824197</c:v>
                </c:pt>
                <c:pt idx="797">
                  <c:v>0.0189035916824197</c:v>
                </c:pt>
                <c:pt idx="798">
                  <c:v>0.0189035916824197</c:v>
                </c:pt>
                <c:pt idx="799">
                  <c:v>0.0189035916824197</c:v>
                </c:pt>
                <c:pt idx="800">
                  <c:v>0.0189035916824197</c:v>
                </c:pt>
                <c:pt idx="801">
                  <c:v>0.0189035916824197</c:v>
                </c:pt>
                <c:pt idx="802">
                  <c:v>0.0189035916824197</c:v>
                </c:pt>
                <c:pt idx="803">
                  <c:v>0.0189035916824197</c:v>
                </c:pt>
                <c:pt idx="804">
                  <c:v>0.0189035916824197</c:v>
                </c:pt>
                <c:pt idx="805">
                  <c:v>0.0189035916824197</c:v>
                </c:pt>
                <c:pt idx="806">
                  <c:v>0.0189035916824197</c:v>
                </c:pt>
                <c:pt idx="807">
                  <c:v>0.0189035916824197</c:v>
                </c:pt>
                <c:pt idx="808">
                  <c:v>0.0189035916824197</c:v>
                </c:pt>
                <c:pt idx="809">
                  <c:v>0.0189035916824197</c:v>
                </c:pt>
                <c:pt idx="810">
                  <c:v>0.0189035916824197</c:v>
                </c:pt>
                <c:pt idx="811">
                  <c:v>0.0189035916824197</c:v>
                </c:pt>
                <c:pt idx="812">
                  <c:v>0.0189035916824197</c:v>
                </c:pt>
                <c:pt idx="813">
                  <c:v>0.0189035916824197</c:v>
                </c:pt>
                <c:pt idx="814">
                  <c:v>0.0189035916824197</c:v>
                </c:pt>
                <c:pt idx="815">
                  <c:v>0.0189035916824197</c:v>
                </c:pt>
                <c:pt idx="816">
                  <c:v>0.0189035916824197</c:v>
                </c:pt>
                <c:pt idx="817">
                  <c:v>0.0189035916824197</c:v>
                </c:pt>
                <c:pt idx="818">
                  <c:v>0.0189035916824197</c:v>
                </c:pt>
                <c:pt idx="819">
                  <c:v>0.0189035916824197</c:v>
                </c:pt>
                <c:pt idx="820">
                  <c:v>0.0189035916824197</c:v>
                </c:pt>
                <c:pt idx="821">
                  <c:v>0.0189035916824197</c:v>
                </c:pt>
                <c:pt idx="822">
                  <c:v>0.0189035916824197</c:v>
                </c:pt>
                <c:pt idx="823">
                  <c:v>0.0189035916824197</c:v>
                </c:pt>
                <c:pt idx="824">
                  <c:v>0.0189035916824197</c:v>
                </c:pt>
                <c:pt idx="825">
                  <c:v>0.0189035916824197</c:v>
                </c:pt>
                <c:pt idx="826">
                  <c:v>0.0189035916824197</c:v>
                </c:pt>
                <c:pt idx="827">
                  <c:v>0.0189035916824197</c:v>
                </c:pt>
                <c:pt idx="828">
                  <c:v>0.0189035916824197</c:v>
                </c:pt>
                <c:pt idx="829">
                  <c:v>0.0189035916824197</c:v>
                </c:pt>
                <c:pt idx="830">
                  <c:v>0.0189035916824197</c:v>
                </c:pt>
                <c:pt idx="831">
                  <c:v>0.0189035916824197</c:v>
                </c:pt>
                <c:pt idx="832">
                  <c:v>0.0189035916824197</c:v>
                </c:pt>
                <c:pt idx="833">
                  <c:v>0.0189035916824197</c:v>
                </c:pt>
                <c:pt idx="834">
                  <c:v>0.0189035916824197</c:v>
                </c:pt>
                <c:pt idx="835">
                  <c:v>0.0189035916824197</c:v>
                </c:pt>
                <c:pt idx="836">
                  <c:v>0.0189035916824197</c:v>
                </c:pt>
                <c:pt idx="837">
                  <c:v>0.0189035916824197</c:v>
                </c:pt>
                <c:pt idx="838">
                  <c:v>0.0189035916824197</c:v>
                </c:pt>
                <c:pt idx="839">
                  <c:v>0.0189035916824197</c:v>
                </c:pt>
                <c:pt idx="840">
                  <c:v>0.0189035916824197</c:v>
                </c:pt>
                <c:pt idx="841">
                  <c:v>0.0189035916824197</c:v>
                </c:pt>
                <c:pt idx="842">
                  <c:v>0.0189035916824197</c:v>
                </c:pt>
                <c:pt idx="843">
                  <c:v>0.0189035916824197</c:v>
                </c:pt>
                <c:pt idx="844">
                  <c:v>0.0189035916824197</c:v>
                </c:pt>
                <c:pt idx="845">
                  <c:v>0.0189035916824197</c:v>
                </c:pt>
                <c:pt idx="846">
                  <c:v>0.0189035916824197</c:v>
                </c:pt>
                <c:pt idx="847">
                  <c:v>0.0189035916824197</c:v>
                </c:pt>
                <c:pt idx="848">
                  <c:v>0.0189035916824197</c:v>
                </c:pt>
                <c:pt idx="849">
                  <c:v>0.0189035916824197</c:v>
                </c:pt>
                <c:pt idx="850">
                  <c:v>0.0141776937618147</c:v>
                </c:pt>
                <c:pt idx="851">
                  <c:v>0.0141776937618147</c:v>
                </c:pt>
                <c:pt idx="852">
                  <c:v>0.0141776937618147</c:v>
                </c:pt>
                <c:pt idx="853">
                  <c:v>0.0141776937618147</c:v>
                </c:pt>
                <c:pt idx="854">
                  <c:v>0.0141776937618147</c:v>
                </c:pt>
                <c:pt idx="855">
                  <c:v>0.0141776937618147</c:v>
                </c:pt>
                <c:pt idx="856">
                  <c:v>0.0141776937618147</c:v>
                </c:pt>
                <c:pt idx="857">
                  <c:v>0.0141776937618147</c:v>
                </c:pt>
                <c:pt idx="858">
                  <c:v>0.0141776937618147</c:v>
                </c:pt>
                <c:pt idx="859">
                  <c:v>0.0141776937618147</c:v>
                </c:pt>
                <c:pt idx="860">
                  <c:v>0.0141776937618147</c:v>
                </c:pt>
                <c:pt idx="861">
                  <c:v>0.0141776937618147</c:v>
                </c:pt>
                <c:pt idx="862">
                  <c:v>0.0141776937618147</c:v>
                </c:pt>
                <c:pt idx="863">
                  <c:v>0.0141776937618147</c:v>
                </c:pt>
                <c:pt idx="864">
                  <c:v>0.0141776937618147</c:v>
                </c:pt>
                <c:pt idx="865">
                  <c:v>0.0141776937618147</c:v>
                </c:pt>
                <c:pt idx="866">
                  <c:v>0.0141776937618147</c:v>
                </c:pt>
                <c:pt idx="867">
                  <c:v>0.0141776937618147</c:v>
                </c:pt>
                <c:pt idx="868">
                  <c:v>0.0141776937618147</c:v>
                </c:pt>
                <c:pt idx="869">
                  <c:v>0.0141776937618147</c:v>
                </c:pt>
                <c:pt idx="870">
                  <c:v>0.0141776937618147</c:v>
                </c:pt>
                <c:pt idx="871">
                  <c:v>0.0141776937618147</c:v>
                </c:pt>
                <c:pt idx="872">
                  <c:v>0.0141776937618147</c:v>
                </c:pt>
                <c:pt idx="873">
                  <c:v>0.0141776937618147</c:v>
                </c:pt>
                <c:pt idx="874">
                  <c:v>0.0141776937618147</c:v>
                </c:pt>
                <c:pt idx="875">
                  <c:v>0.0141776937618147</c:v>
                </c:pt>
                <c:pt idx="876">
                  <c:v>0.0141776937618147</c:v>
                </c:pt>
                <c:pt idx="877">
                  <c:v>0.0141776937618147</c:v>
                </c:pt>
                <c:pt idx="878">
                  <c:v>0.0141776937618147</c:v>
                </c:pt>
                <c:pt idx="879">
                  <c:v>0.0141776937618147</c:v>
                </c:pt>
                <c:pt idx="880">
                  <c:v>0.0141776937618147</c:v>
                </c:pt>
                <c:pt idx="881">
                  <c:v>0.0141776937618147</c:v>
                </c:pt>
                <c:pt idx="882">
                  <c:v>0.0141776937618147</c:v>
                </c:pt>
                <c:pt idx="883">
                  <c:v>0.0141776937618147</c:v>
                </c:pt>
                <c:pt idx="884">
                  <c:v>0.0141776937618147</c:v>
                </c:pt>
                <c:pt idx="885">
                  <c:v>0.0141776937618147</c:v>
                </c:pt>
                <c:pt idx="886">
                  <c:v>0.0141776937618147</c:v>
                </c:pt>
                <c:pt idx="887">
                  <c:v>0.0141776937618147</c:v>
                </c:pt>
                <c:pt idx="888">
                  <c:v>0.0141776937618147</c:v>
                </c:pt>
                <c:pt idx="889">
                  <c:v>0.0141776937618147</c:v>
                </c:pt>
                <c:pt idx="890">
                  <c:v>0.0141776937618147</c:v>
                </c:pt>
                <c:pt idx="891">
                  <c:v>0.0141776937618147</c:v>
                </c:pt>
                <c:pt idx="892">
                  <c:v>0.0141776937618147</c:v>
                </c:pt>
                <c:pt idx="893">
                  <c:v>0.0141776937618147</c:v>
                </c:pt>
                <c:pt idx="894">
                  <c:v>0.0141776937618147</c:v>
                </c:pt>
                <c:pt idx="895">
                  <c:v>0.0141776937618147</c:v>
                </c:pt>
                <c:pt idx="896">
                  <c:v>0.0141776937618147</c:v>
                </c:pt>
                <c:pt idx="897">
                  <c:v>0.0141776937618147</c:v>
                </c:pt>
                <c:pt idx="898">
                  <c:v>0.0141776937618147</c:v>
                </c:pt>
                <c:pt idx="899">
                  <c:v>0.0141776937618147</c:v>
                </c:pt>
                <c:pt idx="900">
                  <c:v>0.0141776937618147</c:v>
                </c:pt>
                <c:pt idx="901">
                  <c:v>0.0141776937618147</c:v>
                </c:pt>
                <c:pt idx="902">
                  <c:v>0.0141776937618147</c:v>
                </c:pt>
                <c:pt idx="903">
                  <c:v>0.0141776937618147</c:v>
                </c:pt>
                <c:pt idx="904">
                  <c:v>0.0141776937618147</c:v>
                </c:pt>
                <c:pt idx="905">
                  <c:v>0.0141776937618147</c:v>
                </c:pt>
                <c:pt idx="906">
                  <c:v>0.0141776937618147</c:v>
                </c:pt>
                <c:pt idx="907">
                  <c:v>0.0141776937618147</c:v>
                </c:pt>
                <c:pt idx="908">
                  <c:v>0.0141776937618147</c:v>
                </c:pt>
                <c:pt idx="909">
                  <c:v>0.0141776937618147</c:v>
                </c:pt>
                <c:pt idx="910">
                  <c:v>0.0141776937618147</c:v>
                </c:pt>
                <c:pt idx="911">
                  <c:v>0.0141776937618147</c:v>
                </c:pt>
                <c:pt idx="912">
                  <c:v>0.0141776937618147</c:v>
                </c:pt>
                <c:pt idx="913">
                  <c:v>0.0141776937618147</c:v>
                </c:pt>
                <c:pt idx="914">
                  <c:v>0.0141776937618147</c:v>
                </c:pt>
                <c:pt idx="915">
                  <c:v>0.0141776937618147</c:v>
                </c:pt>
                <c:pt idx="916">
                  <c:v>0.0141776937618147</c:v>
                </c:pt>
                <c:pt idx="917">
                  <c:v>0.0141776937618147</c:v>
                </c:pt>
                <c:pt idx="918">
                  <c:v>0.0141776937618147</c:v>
                </c:pt>
                <c:pt idx="919">
                  <c:v>0.0141776937618147</c:v>
                </c:pt>
                <c:pt idx="920">
                  <c:v>0.0141776937618147</c:v>
                </c:pt>
                <c:pt idx="921">
                  <c:v>0.0141776937618147</c:v>
                </c:pt>
                <c:pt idx="922">
                  <c:v>0.0141776937618147</c:v>
                </c:pt>
                <c:pt idx="923">
                  <c:v>0.0141776937618147</c:v>
                </c:pt>
                <c:pt idx="924">
                  <c:v>0.0141776937618147</c:v>
                </c:pt>
                <c:pt idx="925">
                  <c:v>0.0141776937618147</c:v>
                </c:pt>
                <c:pt idx="926">
                  <c:v>0.0141776937618147</c:v>
                </c:pt>
                <c:pt idx="927">
                  <c:v>0.0141776937618147</c:v>
                </c:pt>
                <c:pt idx="928">
                  <c:v>0.0141776937618147</c:v>
                </c:pt>
                <c:pt idx="929">
                  <c:v>0.0141776937618147</c:v>
                </c:pt>
                <c:pt idx="930">
                  <c:v>0.0141776937618147</c:v>
                </c:pt>
                <c:pt idx="931">
                  <c:v>0.0141776937618147</c:v>
                </c:pt>
                <c:pt idx="932">
                  <c:v>0.0141776937618147</c:v>
                </c:pt>
                <c:pt idx="933">
                  <c:v>0.0141776937618147</c:v>
                </c:pt>
                <c:pt idx="934">
                  <c:v>0.0141776937618147</c:v>
                </c:pt>
                <c:pt idx="935">
                  <c:v>0.0141776937618147</c:v>
                </c:pt>
                <c:pt idx="936">
                  <c:v>0.0141776937618147</c:v>
                </c:pt>
                <c:pt idx="937">
                  <c:v>0.0141776937618147</c:v>
                </c:pt>
                <c:pt idx="938">
                  <c:v>0.0141776937618147</c:v>
                </c:pt>
                <c:pt idx="939">
                  <c:v>0.0141776937618147</c:v>
                </c:pt>
                <c:pt idx="940">
                  <c:v>0.0141776937618147</c:v>
                </c:pt>
                <c:pt idx="941">
                  <c:v>0.0141776937618147</c:v>
                </c:pt>
                <c:pt idx="942">
                  <c:v>0.0141776937618147</c:v>
                </c:pt>
                <c:pt idx="943">
                  <c:v>0.0141776937618147</c:v>
                </c:pt>
                <c:pt idx="944">
                  <c:v>0.0141776937618147</c:v>
                </c:pt>
                <c:pt idx="945">
                  <c:v>0.0141776937618147</c:v>
                </c:pt>
                <c:pt idx="946">
                  <c:v>0.0141776937618147</c:v>
                </c:pt>
                <c:pt idx="947">
                  <c:v>0.0141776937618147</c:v>
                </c:pt>
                <c:pt idx="948">
                  <c:v>0.0141776937618147</c:v>
                </c:pt>
                <c:pt idx="949">
                  <c:v>0.0141776937618147</c:v>
                </c:pt>
                <c:pt idx="950">
                  <c:v>0.0141776937618147</c:v>
                </c:pt>
                <c:pt idx="951">
                  <c:v>0.0141776937618147</c:v>
                </c:pt>
                <c:pt idx="952">
                  <c:v>0.0141776937618147</c:v>
                </c:pt>
                <c:pt idx="953">
                  <c:v>0.0141776937618147</c:v>
                </c:pt>
                <c:pt idx="954">
                  <c:v>0.0141776937618147</c:v>
                </c:pt>
                <c:pt idx="955">
                  <c:v>0.0141776937618147</c:v>
                </c:pt>
                <c:pt idx="956">
                  <c:v>0.0141776937618147</c:v>
                </c:pt>
                <c:pt idx="957">
                  <c:v>0.0141776937618147</c:v>
                </c:pt>
                <c:pt idx="958">
                  <c:v>0.0141776937618147</c:v>
                </c:pt>
                <c:pt idx="959">
                  <c:v>0.0141776937618147</c:v>
                </c:pt>
                <c:pt idx="960">
                  <c:v>0.0141776937618147</c:v>
                </c:pt>
                <c:pt idx="961">
                  <c:v>0.0141776937618147</c:v>
                </c:pt>
                <c:pt idx="962">
                  <c:v>0.0141776937618147</c:v>
                </c:pt>
                <c:pt idx="963">
                  <c:v>0.0141776937618147</c:v>
                </c:pt>
                <c:pt idx="964">
                  <c:v>0.0141776937618147</c:v>
                </c:pt>
                <c:pt idx="965">
                  <c:v>0.0141776937618147</c:v>
                </c:pt>
                <c:pt idx="966">
                  <c:v>0.0141776937618147</c:v>
                </c:pt>
                <c:pt idx="967">
                  <c:v>0.0141776937618147</c:v>
                </c:pt>
                <c:pt idx="968">
                  <c:v>0.0141776937618147</c:v>
                </c:pt>
                <c:pt idx="969">
                  <c:v>0.0141776937618147</c:v>
                </c:pt>
                <c:pt idx="970">
                  <c:v>0.0141776937618147</c:v>
                </c:pt>
                <c:pt idx="971">
                  <c:v>0.0141776937618147</c:v>
                </c:pt>
                <c:pt idx="972">
                  <c:v>0.0141776937618147</c:v>
                </c:pt>
                <c:pt idx="973">
                  <c:v>0.0141776937618147</c:v>
                </c:pt>
                <c:pt idx="974">
                  <c:v>0.0141776937618147</c:v>
                </c:pt>
                <c:pt idx="975">
                  <c:v>0.0141776937618147</c:v>
                </c:pt>
                <c:pt idx="976">
                  <c:v>0.0141776937618147</c:v>
                </c:pt>
                <c:pt idx="977">
                  <c:v>0.0141776937618147</c:v>
                </c:pt>
                <c:pt idx="978">
                  <c:v>0.0141776937618147</c:v>
                </c:pt>
                <c:pt idx="979">
                  <c:v>0.0141776937618147</c:v>
                </c:pt>
                <c:pt idx="980">
                  <c:v>0.0141776937618147</c:v>
                </c:pt>
                <c:pt idx="981">
                  <c:v>0.0141776937618147</c:v>
                </c:pt>
                <c:pt idx="982">
                  <c:v>0.0141776937618147</c:v>
                </c:pt>
                <c:pt idx="983">
                  <c:v>0.0141776937618147</c:v>
                </c:pt>
                <c:pt idx="984">
                  <c:v>0.0141776937618147</c:v>
                </c:pt>
                <c:pt idx="985">
                  <c:v>0.0141776937618147</c:v>
                </c:pt>
                <c:pt idx="986">
                  <c:v>0.0141776937618147</c:v>
                </c:pt>
                <c:pt idx="987">
                  <c:v>0.0141776937618147</c:v>
                </c:pt>
                <c:pt idx="988">
                  <c:v>0.0141776937618147</c:v>
                </c:pt>
                <c:pt idx="989">
                  <c:v>0.0141776937618147</c:v>
                </c:pt>
                <c:pt idx="990">
                  <c:v>0.0141776937618147</c:v>
                </c:pt>
                <c:pt idx="991">
                  <c:v>0.0141776937618147</c:v>
                </c:pt>
                <c:pt idx="992">
                  <c:v>0.0141776937618147</c:v>
                </c:pt>
                <c:pt idx="993">
                  <c:v>0.0141776937618147</c:v>
                </c:pt>
                <c:pt idx="994">
                  <c:v>0.0141776937618147</c:v>
                </c:pt>
                <c:pt idx="995">
                  <c:v>0.0141776937618147</c:v>
                </c:pt>
                <c:pt idx="996">
                  <c:v>0.0141776937618147</c:v>
                </c:pt>
                <c:pt idx="997">
                  <c:v>0.0141776937618147</c:v>
                </c:pt>
                <c:pt idx="998">
                  <c:v>0.0141776937618147</c:v>
                </c:pt>
                <c:pt idx="999">
                  <c:v>0.0141776937618147</c:v>
                </c:pt>
                <c:pt idx="1000">
                  <c:v>0.0141776937618147</c:v>
                </c:pt>
                <c:pt idx="1001">
                  <c:v>0.0141776937618147</c:v>
                </c:pt>
                <c:pt idx="1002">
                  <c:v>0.0141776937618147</c:v>
                </c:pt>
                <c:pt idx="1003">
                  <c:v>0.0141776937618147</c:v>
                </c:pt>
                <c:pt idx="1004">
                  <c:v>0.0141776937618147</c:v>
                </c:pt>
                <c:pt idx="1005">
                  <c:v>0.0141776937618147</c:v>
                </c:pt>
                <c:pt idx="1006">
                  <c:v>0.0141776937618147</c:v>
                </c:pt>
                <c:pt idx="1007">
                  <c:v>0.0141776937618147</c:v>
                </c:pt>
                <c:pt idx="1008">
                  <c:v>0.0141776937618147</c:v>
                </c:pt>
                <c:pt idx="1009">
                  <c:v>0.0141776937618147</c:v>
                </c:pt>
                <c:pt idx="1010">
                  <c:v>0.0141776937618147</c:v>
                </c:pt>
                <c:pt idx="1011">
                  <c:v>0.0141776937618147</c:v>
                </c:pt>
                <c:pt idx="1012">
                  <c:v>0.0141776937618147</c:v>
                </c:pt>
                <c:pt idx="1013">
                  <c:v>0.0141776937618147</c:v>
                </c:pt>
                <c:pt idx="1014">
                  <c:v>0.0141776937618147</c:v>
                </c:pt>
                <c:pt idx="1015">
                  <c:v>0.0141776937618147</c:v>
                </c:pt>
                <c:pt idx="1016">
                  <c:v>0.0141776937618147</c:v>
                </c:pt>
                <c:pt idx="1017">
                  <c:v>0.0141776937618147</c:v>
                </c:pt>
                <c:pt idx="1018">
                  <c:v>0.0141776937618147</c:v>
                </c:pt>
                <c:pt idx="1019">
                  <c:v>0.0141776937618147</c:v>
                </c:pt>
                <c:pt idx="1020">
                  <c:v>0.0141776937618147</c:v>
                </c:pt>
                <c:pt idx="1021">
                  <c:v>0.0141776937618147</c:v>
                </c:pt>
                <c:pt idx="1022">
                  <c:v>0.0141776937618147</c:v>
                </c:pt>
                <c:pt idx="1023">
                  <c:v>0.0141776937618147</c:v>
                </c:pt>
                <c:pt idx="1024">
                  <c:v>0.0141776937618147</c:v>
                </c:pt>
                <c:pt idx="1025">
                  <c:v>0.0141776937618147</c:v>
                </c:pt>
                <c:pt idx="1026">
                  <c:v>0.0141776937618147</c:v>
                </c:pt>
                <c:pt idx="1027">
                  <c:v>0.0141776937618147</c:v>
                </c:pt>
                <c:pt idx="1028">
                  <c:v>0.0141776937618147</c:v>
                </c:pt>
                <c:pt idx="1029">
                  <c:v>0.0141776937618147</c:v>
                </c:pt>
                <c:pt idx="1030">
                  <c:v>0.0141776937618147</c:v>
                </c:pt>
                <c:pt idx="1031">
                  <c:v>0.0141776937618147</c:v>
                </c:pt>
                <c:pt idx="1032">
                  <c:v>0.0141776937618147</c:v>
                </c:pt>
                <c:pt idx="1033">
                  <c:v>0.0141776937618147</c:v>
                </c:pt>
                <c:pt idx="1034">
                  <c:v>0.0141776937618147</c:v>
                </c:pt>
                <c:pt idx="1035">
                  <c:v>0.0141776937618147</c:v>
                </c:pt>
                <c:pt idx="1036">
                  <c:v>0.0141776937618147</c:v>
                </c:pt>
                <c:pt idx="1037">
                  <c:v>0.0141776937618147</c:v>
                </c:pt>
                <c:pt idx="1038">
                  <c:v>0.0141776937618147</c:v>
                </c:pt>
                <c:pt idx="1039">
                  <c:v>0.0141776937618147</c:v>
                </c:pt>
                <c:pt idx="1040">
                  <c:v>0.0141776937618147</c:v>
                </c:pt>
                <c:pt idx="1041">
                  <c:v>0.0141776937618147</c:v>
                </c:pt>
                <c:pt idx="1042">
                  <c:v>0.0141776937618147</c:v>
                </c:pt>
                <c:pt idx="1043">
                  <c:v>0.0141776937618147</c:v>
                </c:pt>
                <c:pt idx="1044">
                  <c:v>0.0141776937618147</c:v>
                </c:pt>
                <c:pt idx="1045">
                  <c:v>0.0141776937618147</c:v>
                </c:pt>
                <c:pt idx="1046">
                  <c:v>0.0141776937618147</c:v>
                </c:pt>
                <c:pt idx="1047">
                  <c:v>0.0141776937618147</c:v>
                </c:pt>
                <c:pt idx="1048">
                  <c:v>0.0141776937618147</c:v>
                </c:pt>
                <c:pt idx="1049">
                  <c:v>0.0141776937618147</c:v>
                </c:pt>
                <c:pt idx="1050">
                  <c:v>0.0141776937618147</c:v>
                </c:pt>
                <c:pt idx="1051">
                  <c:v>0.0141776937618147</c:v>
                </c:pt>
                <c:pt idx="1052">
                  <c:v>0.0141776937618147</c:v>
                </c:pt>
                <c:pt idx="1053">
                  <c:v>0.0141776937618147</c:v>
                </c:pt>
                <c:pt idx="1054">
                  <c:v>0.0141776937618147</c:v>
                </c:pt>
                <c:pt idx="1055">
                  <c:v>0.0141776937618147</c:v>
                </c:pt>
                <c:pt idx="1056">
                  <c:v>0.0141776937618147</c:v>
                </c:pt>
                <c:pt idx="1057">
                  <c:v>0.0141776937618147</c:v>
                </c:pt>
                <c:pt idx="1058">
                  <c:v>0.0141776937618147</c:v>
                </c:pt>
                <c:pt idx="1059">
                  <c:v>0.0141776937618147</c:v>
                </c:pt>
                <c:pt idx="1060">
                  <c:v>0.0141776937618147</c:v>
                </c:pt>
                <c:pt idx="1061">
                  <c:v>0.0141776937618147</c:v>
                </c:pt>
                <c:pt idx="1062">
                  <c:v>0.0141776937618147</c:v>
                </c:pt>
                <c:pt idx="1063">
                  <c:v>0.0141776937618147</c:v>
                </c:pt>
                <c:pt idx="1064">
                  <c:v>0.0141776937618147</c:v>
                </c:pt>
                <c:pt idx="1065">
                  <c:v>0.0141776937618147</c:v>
                </c:pt>
                <c:pt idx="1066">
                  <c:v>0.0141776937618147</c:v>
                </c:pt>
                <c:pt idx="1067">
                  <c:v>0.0141776937618147</c:v>
                </c:pt>
                <c:pt idx="1068">
                  <c:v>0.0141776937618147</c:v>
                </c:pt>
                <c:pt idx="1069">
                  <c:v>0.0141776937618147</c:v>
                </c:pt>
                <c:pt idx="1070">
                  <c:v>0.0141776937618147</c:v>
                </c:pt>
                <c:pt idx="1071">
                  <c:v>0.0141776937618147</c:v>
                </c:pt>
                <c:pt idx="1072">
                  <c:v>0.0141776937618147</c:v>
                </c:pt>
                <c:pt idx="1073">
                  <c:v>0.0141776937618147</c:v>
                </c:pt>
                <c:pt idx="1074">
                  <c:v>0.0141776937618147</c:v>
                </c:pt>
                <c:pt idx="1075">
                  <c:v>0.0141776937618147</c:v>
                </c:pt>
                <c:pt idx="1076">
                  <c:v>0.0141776937618147</c:v>
                </c:pt>
                <c:pt idx="1077">
                  <c:v>0.0141776937618147</c:v>
                </c:pt>
                <c:pt idx="1078">
                  <c:v>0.0141776937618147</c:v>
                </c:pt>
                <c:pt idx="1079">
                  <c:v>0.0141776937618147</c:v>
                </c:pt>
                <c:pt idx="1080">
                  <c:v>0.0141776937618147</c:v>
                </c:pt>
                <c:pt idx="1081">
                  <c:v>0.0141776937618147</c:v>
                </c:pt>
                <c:pt idx="1082">
                  <c:v>0.0141776937618147</c:v>
                </c:pt>
                <c:pt idx="1083">
                  <c:v>0.0141776937618147</c:v>
                </c:pt>
                <c:pt idx="1084">
                  <c:v>0.0141776937618147</c:v>
                </c:pt>
                <c:pt idx="1085">
                  <c:v>0.0141776937618147</c:v>
                </c:pt>
                <c:pt idx="1086">
                  <c:v>0.0141776937618147</c:v>
                </c:pt>
                <c:pt idx="1087">
                  <c:v>0.0141776937618147</c:v>
                </c:pt>
                <c:pt idx="1088">
                  <c:v>0.0141776937618147</c:v>
                </c:pt>
                <c:pt idx="1089">
                  <c:v>0.0141776937618147</c:v>
                </c:pt>
                <c:pt idx="1090">
                  <c:v>0.0141776937618147</c:v>
                </c:pt>
                <c:pt idx="1091">
                  <c:v>0.0141776937618147</c:v>
                </c:pt>
                <c:pt idx="1092">
                  <c:v>0.0141776937618147</c:v>
                </c:pt>
                <c:pt idx="1093">
                  <c:v>0.0141776937618147</c:v>
                </c:pt>
                <c:pt idx="1094">
                  <c:v>0.0141776937618147</c:v>
                </c:pt>
                <c:pt idx="1095">
                  <c:v>0.0141776937618147</c:v>
                </c:pt>
                <c:pt idx="1096">
                  <c:v>0.0141776937618147</c:v>
                </c:pt>
                <c:pt idx="1097">
                  <c:v>0.0141776937618147</c:v>
                </c:pt>
                <c:pt idx="1098">
                  <c:v>0.0141776937618147</c:v>
                </c:pt>
                <c:pt idx="1099">
                  <c:v>0.0141776937618147</c:v>
                </c:pt>
                <c:pt idx="1100">
                  <c:v>0.0141776937618147</c:v>
                </c:pt>
                <c:pt idx="1101">
                  <c:v>0.0141776937618147</c:v>
                </c:pt>
                <c:pt idx="1102">
                  <c:v>0.0141776937618147</c:v>
                </c:pt>
                <c:pt idx="1103">
                  <c:v>0.0141776937618147</c:v>
                </c:pt>
                <c:pt idx="1104">
                  <c:v>0.0141776937618147</c:v>
                </c:pt>
                <c:pt idx="1105">
                  <c:v>0.0141776937618147</c:v>
                </c:pt>
                <c:pt idx="1106">
                  <c:v>0.0141776937618147</c:v>
                </c:pt>
                <c:pt idx="1107">
                  <c:v>0.0141776937618147</c:v>
                </c:pt>
                <c:pt idx="1108">
                  <c:v>0.0141776937618147</c:v>
                </c:pt>
                <c:pt idx="1109">
                  <c:v>0.0141776937618147</c:v>
                </c:pt>
                <c:pt idx="1110">
                  <c:v>0.0141776937618147</c:v>
                </c:pt>
                <c:pt idx="1111">
                  <c:v>0.0141776937618147</c:v>
                </c:pt>
                <c:pt idx="1112">
                  <c:v>0.0141776937618147</c:v>
                </c:pt>
                <c:pt idx="1113">
                  <c:v>0.0141776937618147</c:v>
                </c:pt>
                <c:pt idx="1114">
                  <c:v>0.0141776937618147</c:v>
                </c:pt>
                <c:pt idx="1115">
                  <c:v>0.0141776937618147</c:v>
                </c:pt>
                <c:pt idx="1116">
                  <c:v>0.0141776937618147</c:v>
                </c:pt>
                <c:pt idx="1117">
                  <c:v>0.0141776937618147</c:v>
                </c:pt>
                <c:pt idx="1118">
                  <c:v>0.0141776937618147</c:v>
                </c:pt>
                <c:pt idx="1119">
                  <c:v>0.0141776937618147</c:v>
                </c:pt>
                <c:pt idx="1120">
                  <c:v>0.0141776937618147</c:v>
                </c:pt>
                <c:pt idx="1121">
                  <c:v>0.0141776937618147</c:v>
                </c:pt>
                <c:pt idx="1122">
                  <c:v>0.0141776937618147</c:v>
                </c:pt>
                <c:pt idx="1123">
                  <c:v>0.0141776937618147</c:v>
                </c:pt>
                <c:pt idx="1124">
                  <c:v>0.0141776937618147</c:v>
                </c:pt>
                <c:pt idx="1125">
                  <c:v>0.0141776937618147</c:v>
                </c:pt>
                <c:pt idx="1126">
                  <c:v>0.0141776937618147</c:v>
                </c:pt>
                <c:pt idx="1127">
                  <c:v>0.0141776937618147</c:v>
                </c:pt>
                <c:pt idx="1128">
                  <c:v>0.0141776937618147</c:v>
                </c:pt>
                <c:pt idx="1129">
                  <c:v>0.0141776937618147</c:v>
                </c:pt>
                <c:pt idx="1130">
                  <c:v>0.0141776937618147</c:v>
                </c:pt>
                <c:pt idx="1131">
                  <c:v>0.0141776937618147</c:v>
                </c:pt>
                <c:pt idx="1132">
                  <c:v>0.0141776937618147</c:v>
                </c:pt>
                <c:pt idx="1133">
                  <c:v>0.0141776937618147</c:v>
                </c:pt>
                <c:pt idx="1134">
                  <c:v>0.0141776937618147</c:v>
                </c:pt>
                <c:pt idx="1135">
                  <c:v>0.0141776937618147</c:v>
                </c:pt>
                <c:pt idx="1136">
                  <c:v>0.0141776937618147</c:v>
                </c:pt>
                <c:pt idx="1137">
                  <c:v>0.0141776937618147</c:v>
                </c:pt>
                <c:pt idx="1138">
                  <c:v>0.0141776937618147</c:v>
                </c:pt>
                <c:pt idx="1139">
                  <c:v>0.0141776937618147</c:v>
                </c:pt>
                <c:pt idx="1140">
                  <c:v>0.0141776937618147</c:v>
                </c:pt>
                <c:pt idx="1141">
                  <c:v>0.0141776937618147</c:v>
                </c:pt>
                <c:pt idx="1142">
                  <c:v>0.0141776937618147</c:v>
                </c:pt>
                <c:pt idx="1143">
                  <c:v>0.0141776937618147</c:v>
                </c:pt>
                <c:pt idx="1144">
                  <c:v>0.0141776937618147</c:v>
                </c:pt>
                <c:pt idx="1145">
                  <c:v>0.0141776937618147</c:v>
                </c:pt>
                <c:pt idx="1146">
                  <c:v>0.0141776937618147</c:v>
                </c:pt>
                <c:pt idx="1147">
                  <c:v>0.0141776937618147</c:v>
                </c:pt>
                <c:pt idx="1148">
                  <c:v>0.0141776937618147</c:v>
                </c:pt>
                <c:pt idx="1149">
                  <c:v>0.0141776937618147</c:v>
                </c:pt>
                <c:pt idx="1150">
                  <c:v>0.0141776937618147</c:v>
                </c:pt>
                <c:pt idx="1151">
                  <c:v>0.0141776937618147</c:v>
                </c:pt>
                <c:pt idx="1152">
                  <c:v>0.0141776937618147</c:v>
                </c:pt>
                <c:pt idx="1153">
                  <c:v>0.0141776937618147</c:v>
                </c:pt>
                <c:pt idx="1154">
                  <c:v>0.0141776937618147</c:v>
                </c:pt>
                <c:pt idx="1155">
                  <c:v>0.0141776937618147</c:v>
                </c:pt>
                <c:pt idx="1156">
                  <c:v>0.0141776937618147</c:v>
                </c:pt>
                <c:pt idx="1157">
                  <c:v>0.0141776937618147</c:v>
                </c:pt>
                <c:pt idx="1158">
                  <c:v>0.0141776937618147</c:v>
                </c:pt>
                <c:pt idx="1159">
                  <c:v>0.0141776937618147</c:v>
                </c:pt>
                <c:pt idx="1160">
                  <c:v>0.0141776937618147</c:v>
                </c:pt>
                <c:pt idx="1161">
                  <c:v>0.0141776937618147</c:v>
                </c:pt>
                <c:pt idx="1162">
                  <c:v>0.0141776937618147</c:v>
                </c:pt>
                <c:pt idx="1163">
                  <c:v>0.0141776937618147</c:v>
                </c:pt>
                <c:pt idx="1164">
                  <c:v>0.0141776937618147</c:v>
                </c:pt>
                <c:pt idx="1165">
                  <c:v>0.0141776937618147</c:v>
                </c:pt>
                <c:pt idx="1166">
                  <c:v>0.0141776937618147</c:v>
                </c:pt>
                <c:pt idx="1167">
                  <c:v>0.0141776937618147</c:v>
                </c:pt>
                <c:pt idx="1168">
                  <c:v>0.0141776937618147</c:v>
                </c:pt>
                <c:pt idx="1169">
                  <c:v>0.0141776937618147</c:v>
                </c:pt>
                <c:pt idx="1170">
                  <c:v>0.0141776937618147</c:v>
                </c:pt>
                <c:pt idx="1171">
                  <c:v>0.0141776937618147</c:v>
                </c:pt>
                <c:pt idx="1172">
                  <c:v>0.0141776937618147</c:v>
                </c:pt>
                <c:pt idx="1173">
                  <c:v>0.0141776937618147</c:v>
                </c:pt>
                <c:pt idx="1174">
                  <c:v>0.0141776937618147</c:v>
                </c:pt>
                <c:pt idx="1175">
                  <c:v>0.0141776937618147</c:v>
                </c:pt>
                <c:pt idx="1176">
                  <c:v>0.0141776937618147</c:v>
                </c:pt>
                <c:pt idx="1177">
                  <c:v>0.0141776937618147</c:v>
                </c:pt>
                <c:pt idx="1178">
                  <c:v>0.0141776937618147</c:v>
                </c:pt>
                <c:pt idx="1179">
                  <c:v>0.0141776937618147</c:v>
                </c:pt>
                <c:pt idx="1180">
                  <c:v>0.0141776937618147</c:v>
                </c:pt>
                <c:pt idx="1181">
                  <c:v>0.0141776937618147</c:v>
                </c:pt>
                <c:pt idx="1182">
                  <c:v>0.0141776937618147</c:v>
                </c:pt>
                <c:pt idx="1183">
                  <c:v>0.0141776937618147</c:v>
                </c:pt>
                <c:pt idx="1184">
                  <c:v>0.0141776937618147</c:v>
                </c:pt>
                <c:pt idx="1185">
                  <c:v>0.0141776937618147</c:v>
                </c:pt>
                <c:pt idx="1186">
                  <c:v>0.0141776937618147</c:v>
                </c:pt>
                <c:pt idx="1187">
                  <c:v>0.0141776937618147</c:v>
                </c:pt>
                <c:pt idx="1188">
                  <c:v>0.0141776937618147</c:v>
                </c:pt>
                <c:pt idx="1189">
                  <c:v>0.0141776937618147</c:v>
                </c:pt>
                <c:pt idx="1190">
                  <c:v>0.0141776937618147</c:v>
                </c:pt>
                <c:pt idx="1191">
                  <c:v>0.0141776937618147</c:v>
                </c:pt>
                <c:pt idx="1192">
                  <c:v>0.0141776937618147</c:v>
                </c:pt>
                <c:pt idx="1193">
                  <c:v>0.0141776937618147</c:v>
                </c:pt>
                <c:pt idx="1194">
                  <c:v>0.0141776937618147</c:v>
                </c:pt>
                <c:pt idx="1195">
                  <c:v>0.0141776937618147</c:v>
                </c:pt>
                <c:pt idx="1196">
                  <c:v>0.0141776937618147</c:v>
                </c:pt>
                <c:pt idx="1197">
                  <c:v>0.0141776937618147</c:v>
                </c:pt>
                <c:pt idx="1198">
                  <c:v>0.00945179584120983</c:v>
                </c:pt>
                <c:pt idx="1199">
                  <c:v>0.00945179584120983</c:v>
                </c:pt>
                <c:pt idx="1200">
                  <c:v>0.00945179584120983</c:v>
                </c:pt>
                <c:pt idx="1201">
                  <c:v>0.00945179584120983</c:v>
                </c:pt>
                <c:pt idx="1202">
                  <c:v>0.00945179584120983</c:v>
                </c:pt>
                <c:pt idx="1203">
                  <c:v>0.00945179584120983</c:v>
                </c:pt>
                <c:pt idx="1204">
                  <c:v>0.00945179584120983</c:v>
                </c:pt>
                <c:pt idx="1205">
                  <c:v>0.00945179584120983</c:v>
                </c:pt>
                <c:pt idx="1206">
                  <c:v>0.00945179584120983</c:v>
                </c:pt>
                <c:pt idx="1207">
                  <c:v>0.00945179584120983</c:v>
                </c:pt>
                <c:pt idx="1208">
                  <c:v>0.00945179584120983</c:v>
                </c:pt>
                <c:pt idx="1209">
                  <c:v>0.00945179584120983</c:v>
                </c:pt>
                <c:pt idx="1210">
                  <c:v>0.00945179584120983</c:v>
                </c:pt>
                <c:pt idx="1211">
                  <c:v>0.00945179584120983</c:v>
                </c:pt>
                <c:pt idx="1212">
                  <c:v>0.00945179584120983</c:v>
                </c:pt>
                <c:pt idx="1213">
                  <c:v>0.00945179584120983</c:v>
                </c:pt>
                <c:pt idx="1214">
                  <c:v>0.00945179584120983</c:v>
                </c:pt>
                <c:pt idx="1215">
                  <c:v>0.00945179584120983</c:v>
                </c:pt>
                <c:pt idx="1216">
                  <c:v>0.00945179584120983</c:v>
                </c:pt>
                <c:pt idx="1217">
                  <c:v>0.00945179584120983</c:v>
                </c:pt>
                <c:pt idx="1218">
                  <c:v>0.00945179584120983</c:v>
                </c:pt>
                <c:pt idx="1219">
                  <c:v>0.00945179584120983</c:v>
                </c:pt>
                <c:pt idx="1220">
                  <c:v>0.00945179584120983</c:v>
                </c:pt>
                <c:pt idx="1221">
                  <c:v>0.00945179584120983</c:v>
                </c:pt>
                <c:pt idx="1222">
                  <c:v>0.00945179584120983</c:v>
                </c:pt>
                <c:pt idx="1223">
                  <c:v>0.00945179584120983</c:v>
                </c:pt>
                <c:pt idx="1224">
                  <c:v>0.00945179584120983</c:v>
                </c:pt>
                <c:pt idx="1225">
                  <c:v>0.00945179584120983</c:v>
                </c:pt>
                <c:pt idx="1226">
                  <c:v>0.00945179584120983</c:v>
                </c:pt>
                <c:pt idx="1227">
                  <c:v>0.00945179584120983</c:v>
                </c:pt>
                <c:pt idx="1228">
                  <c:v>0.00945179584120983</c:v>
                </c:pt>
                <c:pt idx="1229">
                  <c:v>0.00945179584120983</c:v>
                </c:pt>
                <c:pt idx="1230">
                  <c:v>0.00945179584120983</c:v>
                </c:pt>
                <c:pt idx="1231">
                  <c:v>0.00945179584120983</c:v>
                </c:pt>
                <c:pt idx="1232">
                  <c:v>0.00945179584120983</c:v>
                </c:pt>
                <c:pt idx="1233">
                  <c:v>0.00945179584120983</c:v>
                </c:pt>
                <c:pt idx="1234">
                  <c:v>0.00945179584120983</c:v>
                </c:pt>
                <c:pt idx="1235">
                  <c:v>0.00945179584120983</c:v>
                </c:pt>
                <c:pt idx="1236">
                  <c:v>0.00945179584120983</c:v>
                </c:pt>
                <c:pt idx="1237">
                  <c:v>0.00945179584120983</c:v>
                </c:pt>
                <c:pt idx="1238">
                  <c:v>0.00945179584120983</c:v>
                </c:pt>
                <c:pt idx="1239">
                  <c:v>0.00945179584120983</c:v>
                </c:pt>
                <c:pt idx="1240">
                  <c:v>0.00945179584120983</c:v>
                </c:pt>
                <c:pt idx="1241">
                  <c:v>0.00945179584120983</c:v>
                </c:pt>
                <c:pt idx="1242">
                  <c:v>0.00945179584120983</c:v>
                </c:pt>
                <c:pt idx="1243">
                  <c:v>0.00945179584120983</c:v>
                </c:pt>
                <c:pt idx="1244">
                  <c:v>0.00945179584120983</c:v>
                </c:pt>
                <c:pt idx="1245">
                  <c:v>0.00945179584120983</c:v>
                </c:pt>
                <c:pt idx="1246">
                  <c:v>0.00945179584120983</c:v>
                </c:pt>
                <c:pt idx="1247">
                  <c:v>0.00945179584120983</c:v>
                </c:pt>
                <c:pt idx="1248">
                  <c:v>0.00945179584120983</c:v>
                </c:pt>
                <c:pt idx="1249">
                  <c:v>0.00945179584120983</c:v>
                </c:pt>
                <c:pt idx="1250">
                  <c:v>0.00945179584120983</c:v>
                </c:pt>
                <c:pt idx="1251">
                  <c:v>0.00945179584120983</c:v>
                </c:pt>
                <c:pt idx="1252">
                  <c:v>0.00945179584120983</c:v>
                </c:pt>
                <c:pt idx="1253">
                  <c:v>0.00945179584120983</c:v>
                </c:pt>
                <c:pt idx="1254">
                  <c:v>0.00945179584120983</c:v>
                </c:pt>
                <c:pt idx="1255">
                  <c:v>0.00945179584120983</c:v>
                </c:pt>
                <c:pt idx="1256">
                  <c:v>0.00945179584120983</c:v>
                </c:pt>
                <c:pt idx="1257">
                  <c:v>0.00945179584120983</c:v>
                </c:pt>
                <c:pt idx="1258">
                  <c:v>0.00945179584120983</c:v>
                </c:pt>
                <c:pt idx="1259">
                  <c:v>0.00945179584120983</c:v>
                </c:pt>
                <c:pt idx="1260">
                  <c:v>0.00945179584120983</c:v>
                </c:pt>
                <c:pt idx="1261">
                  <c:v>0.00945179584120983</c:v>
                </c:pt>
                <c:pt idx="1262">
                  <c:v>0.00945179584120983</c:v>
                </c:pt>
                <c:pt idx="1263">
                  <c:v>0.00945179584120983</c:v>
                </c:pt>
                <c:pt idx="1264">
                  <c:v>0.00945179584120983</c:v>
                </c:pt>
                <c:pt idx="1265">
                  <c:v>0.00945179584120983</c:v>
                </c:pt>
                <c:pt idx="1266">
                  <c:v>0.00945179584120983</c:v>
                </c:pt>
                <c:pt idx="1267">
                  <c:v>0.00945179584120983</c:v>
                </c:pt>
                <c:pt idx="1268">
                  <c:v>0.00945179584120983</c:v>
                </c:pt>
                <c:pt idx="1269">
                  <c:v>0.00945179584120983</c:v>
                </c:pt>
                <c:pt idx="1270">
                  <c:v>0.00945179584120983</c:v>
                </c:pt>
                <c:pt idx="1271">
                  <c:v>0.00945179584120983</c:v>
                </c:pt>
                <c:pt idx="1272">
                  <c:v>0.00945179584120983</c:v>
                </c:pt>
                <c:pt idx="1273">
                  <c:v>0.00945179584120983</c:v>
                </c:pt>
                <c:pt idx="1274">
                  <c:v>0.00945179584120983</c:v>
                </c:pt>
                <c:pt idx="1275">
                  <c:v>0.00945179584120983</c:v>
                </c:pt>
                <c:pt idx="1276">
                  <c:v>0.00945179584120983</c:v>
                </c:pt>
                <c:pt idx="1277">
                  <c:v>0.00945179584120983</c:v>
                </c:pt>
                <c:pt idx="1278">
                  <c:v>0.00945179584120983</c:v>
                </c:pt>
                <c:pt idx="1279">
                  <c:v>0.00945179584120983</c:v>
                </c:pt>
                <c:pt idx="1280">
                  <c:v>0.00945179584120983</c:v>
                </c:pt>
                <c:pt idx="1281">
                  <c:v>0.00945179584120983</c:v>
                </c:pt>
                <c:pt idx="1282">
                  <c:v>0.00945179584120983</c:v>
                </c:pt>
                <c:pt idx="1283">
                  <c:v>0.00945179584120983</c:v>
                </c:pt>
                <c:pt idx="1284">
                  <c:v>0.00945179584120983</c:v>
                </c:pt>
                <c:pt idx="1285">
                  <c:v>0.00945179584120983</c:v>
                </c:pt>
                <c:pt idx="1286">
                  <c:v>0.00945179584120983</c:v>
                </c:pt>
                <c:pt idx="1287">
                  <c:v>0.00945179584120983</c:v>
                </c:pt>
                <c:pt idx="1288">
                  <c:v>0.00945179584120983</c:v>
                </c:pt>
                <c:pt idx="1289">
                  <c:v>0.00945179584120983</c:v>
                </c:pt>
                <c:pt idx="1290">
                  <c:v>0.00945179584120983</c:v>
                </c:pt>
                <c:pt idx="1291">
                  <c:v>0.00945179584120983</c:v>
                </c:pt>
                <c:pt idx="1292">
                  <c:v>0.00945179584120983</c:v>
                </c:pt>
                <c:pt idx="1293">
                  <c:v>0.00945179584120983</c:v>
                </c:pt>
                <c:pt idx="1294">
                  <c:v>0.00945179584120983</c:v>
                </c:pt>
                <c:pt idx="1295">
                  <c:v>0.00945179584120983</c:v>
                </c:pt>
                <c:pt idx="1296">
                  <c:v>0.00945179584120983</c:v>
                </c:pt>
                <c:pt idx="1297">
                  <c:v>0.00945179584120983</c:v>
                </c:pt>
                <c:pt idx="1298">
                  <c:v>0.00945179584120983</c:v>
                </c:pt>
                <c:pt idx="1299">
                  <c:v>0.00945179584120983</c:v>
                </c:pt>
                <c:pt idx="1300">
                  <c:v>0.00945179584120983</c:v>
                </c:pt>
                <c:pt idx="1301">
                  <c:v>0.00945179584120983</c:v>
                </c:pt>
                <c:pt idx="1302">
                  <c:v>0.00945179584120983</c:v>
                </c:pt>
                <c:pt idx="1303">
                  <c:v>0.00945179584120983</c:v>
                </c:pt>
                <c:pt idx="1304">
                  <c:v>0.00945179584120983</c:v>
                </c:pt>
                <c:pt idx="1305">
                  <c:v>0.00945179584120983</c:v>
                </c:pt>
                <c:pt idx="1306">
                  <c:v>0.00945179584120983</c:v>
                </c:pt>
                <c:pt idx="1307">
                  <c:v>0.00945179584120983</c:v>
                </c:pt>
                <c:pt idx="1308">
                  <c:v>0.00945179584120983</c:v>
                </c:pt>
                <c:pt idx="1309">
                  <c:v>0.00945179584120983</c:v>
                </c:pt>
                <c:pt idx="1310">
                  <c:v>0.00945179584120983</c:v>
                </c:pt>
                <c:pt idx="1311">
                  <c:v>0.00945179584120983</c:v>
                </c:pt>
                <c:pt idx="1312">
                  <c:v>0.00945179584120983</c:v>
                </c:pt>
                <c:pt idx="1313">
                  <c:v>0.00945179584120983</c:v>
                </c:pt>
                <c:pt idx="1314">
                  <c:v>0.00945179584120983</c:v>
                </c:pt>
                <c:pt idx="1315">
                  <c:v>0.00945179584120983</c:v>
                </c:pt>
                <c:pt idx="1316">
                  <c:v>0.00945179584120983</c:v>
                </c:pt>
                <c:pt idx="1317">
                  <c:v>0.00945179584120983</c:v>
                </c:pt>
                <c:pt idx="1318">
                  <c:v>0.00945179584120983</c:v>
                </c:pt>
                <c:pt idx="1319">
                  <c:v>0.00945179584120983</c:v>
                </c:pt>
                <c:pt idx="1320">
                  <c:v>0.00945179584120983</c:v>
                </c:pt>
                <c:pt idx="1321">
                  <c:v>0.00945179584120983</c:v>
                </c:pt>
                <c:pt idx="1322">
                  <c:v>0.00945179584120983</c:v>
                </c:pt>
                <c:pt idx="1323">
                  <c:v>0.00945179584120983</c:v>
                </c:pt>
                <c:pt idx="1324">
                  <c:v>0.00945179584120983</c:v>
                </c:pt>
                <c:pt idx="1325">
                  <c:v>0.00945179584120983</c:v>
                </c:pt>
                <c:pt idx="1326">
                  <c:v>0.00945179584120983</c:v>
                </c:pt>
                <c:pt idx="1327">
                  <c:v>0.00945179584120983</c:v>
                </c:pt>
                <c:pt idx="1328">
                  <c:v>0.00945179584120983</c:v>
                </c:pt>
                <c:pt idx="1329">
                  <c:v>0.00945179584120983</c:v>
                </c:pt>
                <c:pt idx="1330">
                  <c:v>0.00945179584120983</c:v>
                </c:pt>
                <c:pt idx="1331">
                  <c:v>0.00945179584120983</c:v>
                </c:pt>
                <c:pt idx="1332">
                  <c:v>0.00945179584120983</c:v>
                </c:pt>
                <c:pt idx="1333">
                  <c:v>0.00945179584120983</c:v>
                </c:pt>
                <c:pt idx="1334">
                  <c:v>0.00945179584120983</c:v>
                </c:pt>
                <c:pt idx="1335">
                  <c:v>0.00945179584120983</c:v>
                </c:pt>
                <c:pt idx="1336">
                  <c:v>0.00945179584120983</c:v>
                </c:pt>
                <c:pt idx="1337">
                  <c:v>0.00945179584120983</c:v>
                </c:pt>
                <c:pt idx="1338">
                  <c:v>0.00945179584120983</c:v>
                </c:pt>
                <c:pt idx="1339">
                  <c:v>0.00945179584120983</c:v>
                </c:pt>
                <c:pt idx="1340">
                  <c:v>0.00945179584120983</c:v>
                </c:pt>
                <c:pt idx="1341">
                  <c:v>0.00945179584120983</c:v>
                </c:pt>
                <c:pt idx="1342">
                  <c:v>0.00945179584120983</c:v>
                </c:pt>
                <c:pt idx="1343">
                  <c:v>0.00945179584120983</c:v>
                </c:pt>
                <c:pt idx="1344">
                  <c:v>0.00945179584120983</c:v>
                </c:pt>
                <c:pt idx="1345">
                  <c:v>0.00945179584120983</c:v>
                </c:pt>
                <c:pt idx="1346">
                  <c:v>0.00945179584120983</c:v>
                </c:pt>
                <c:pt idx="1347">
                  <c:v>0.00945179584120983</c:v>
                </c:pt>
                <c:pt idx="1348">
                  <c:v>0.00945179584120983</c:v>
                </c:pt>
                <c:pt idx="1349">
                  <c:v>0.00945179584120983</c:v>
                </c:pt>
                <c:pt idx="1350">
                  <c:v>0.00945179584120983</c:v>
                </c:pt>
                <c:pt idx="1351">
                  <c:v>0.00945179584120983</c:v>
                </c:pt>
                <c:pt idx="1352">
                  <c:v>0.00945179584120983</c:v>
                </c:pt>
                <c:pt idx="1353">
                  <c:v>0.00945179584120983</c:v>
                </c:pt>
                <c:pt idx="1354">
                  <c:v>0.00945179584120983</c:v>
                </c:pt>
                <c:pt idx="1355">
                  <c:v>0.00945179584120983</c:v>
                </c:pt>
                <c:pt idx="1356">
                  <c:v>0.00945179584120983</c:v>
                </c:pt>
                <c:pt idx="1357">
                  <c:v>0.00945179584120983</c:v>
                </c:pt>
                <c:pt idx="1358">
                  <c:v>0.00945179584120983</c:v>
                </c:pt>
                <c:pt idx="1359">
                  <c:v>0.00945179584120983</c:v>
                </c:pt>
                <c:pt idx="1360">
                  <c:v>0.00945179584120983</c:v>
                </c:pt>
                <c:pt idx="1361">
                  <c:v>0.00945179584120983</c:v>
                </c:pt>
                <c:pt idx="1362">
                  <c:v>0.00945179584120983</c:v>
                </c:pt>
                <c:pt idx="1363">
                  <c:v>0.00945179584120983</c:v>
                </c:pt>
                <c:pt idx="1364">
                  <c:v>0.00945179584120983</c:v>
                </c:pt>
                <c:pt idx="1365">
                  <c:v>0.00945179584120983</c:v>
                </c:pt>
                <c:pt idx="1366">
                  <c:v>0.00945179584120983</c:v>
                </c:pt>
                <c:pt idx="1367">
                  <c:v>0.00945179584120983</c:v>
                </c:pt>
                <c:pt idx="1368">
                  <c:v>0.00945179584120983</c:v>
                </c:pt>
                <c:pt idx="1369">
                  <c:v>0.00945179584120983</c:v>
                </c:pt>
                <c:pt idx="1370">
                  <c:v>0.00945179584120983</c:v>
                </c:pt>
                <c:pt idx="1371">
                  <c:v>0.00945179584120983</c:v>
                </c:pt>
                <c:pt idx="1372">
                  <c:v>0.00945179584120983</c:v>
                </c:pt>
                <c:pt idx="1373">
                  <c:v>0.00945179584120983</c:v>
                </c:pt>
                <c:pt idx="1374">
                  <c:v>0.00945179584120983</c:v>
                </c:pt>
                <c:pt idx="1375">
                  <c:v>0.00945179584120983</c:v>
                </c:pt>
                <c:pt idx="1376">
                  <c:v>0.00945179584120983</c:v>
                </c:pt>
                <c:pt idx="1377">
                  <c:v>0.00945179584120983</c:v>
                </c:pt>
                <c:pt idx="1378">
                  <c:v>0.00945179584120983</c:v>
                </c:pt>
                <c:pt idx="1379">
                  <c:v>0.00945179584120983</c:v>
                </c:pt>
                <c:pt idx="1380">
                  <c:v>0.00945179584120983</c:v>
                </c:pt>
                <c:pt idx="1381">
                  <c:v>0.00945179584120983</c:v>
                </c:pt>
                <c:pt idx="1382">
                  <c:v>0.00945179584120983</c:v>
                </c:pt>
                <c:pt idx="1383">
                  <c:v>0.00945179584120983</c:v>
                </c:pt>
                <c:pt idx="1384">
                  <c:v>0.00945179584120983</c:v>
                </c:pt>
                <c:pt idx="1385">
                  <c:v>0.00945179584120983</c:v>
                </c:pt>
                <c:pt idx="1386">
                  <c:v>0.00945179584120983</c:v>
                </c:pt>
                <c:pt idx="1387">
                  <c:v>0.00945179584120983</c:v>
                </c:pt>
                <c:pt idx="1388">
                  <c:v>0.00945179584120983</c:v>
                </c:pt>
                <c:pt idx="1389">
                  <c:v>0.00945179584120983</c:v>
                </c:pt>
                <c:pt idx="1390">
                  <c:v>0.00945179584120983</c:v>
                </c:pt>
                <c:pt idx="1391">
                  <c:v>0.00945179584120983</c:v>
                </c:pt>
                <c:pt idx="1392">
                  <c:v>0.00945179584120983</c:v>
                </c:pt>
                <c:pt idx="1393">
                  <c:v>0.00945179584120983</c:v>
                </c:pt>
                <c:pt idx="1394">
                  <c:v>0.00945179584120983</c:v>
                </c:pt>
                <c:pt idx="1395">
                  <c:v>0.00945179584120983</c:v>
                </c:pt>
                <c:pt idx="1396">
                  <c:v>0.00945179584120983</c:v>
                </c:pt>
                <c:pt idx="1397">
                  <c:v>0.00945179584120983</c:v>
                </c:pt>
                <c:pt idx="1398">
                  <c:v>0.00945179584120983</c:v>
                </c:pt>
                <c:pt idx="1399">
                  <c:v>0.00945179584120983</c:v>
                </c:pt>
                <c:pt idx="1400">
                  <c:v>0.00945179584120983</c:v>
                </c:pt>
                <c:pt idx="1401">
                  <c:v>0.00945179584120983</c:v>
                </c:pt>
                <c:pt idx="1402">
                  <c:v>0.00945179584120983</c:v>
                </c:pt>
                <c:pt idx="1403">
                  <c:v>0.00945179584120983</c:v>
                </c:pt>
                <c:pt idx="1404">
                  <c:v>0.00945179584120983</c:v>
                </c:pt>
                <c:pt idx="1405">
                  <c:v>0.00945179584120983</c:v>
                </c:pt>
                <c:pt idx="1406">
                  <c:v>0.00945179584120983</c:v>
                </c:pt>
                <c:pt idx="1407">
                  <c:v>0.00945179584120983</c:v>
                </c:pt>
                <c:pt idx="1408">
                  <c:v>0.00945179584120983</c:v>
                </c:pt>
                <c:pt idx="1409">
                  <c:v>0.00945179584120983</c:v>
                </c:pt>
                <c:pt idx="1410">
                  <c:v>0.00945179584120983</c:v>
                </c:pt>
                <c:pt idx="1411">
                  <c:v>0.00945179584120983</c:v>
                </c:pt>
                <c:pt idx="1412">
                  <c:v>0.00945179584120983</c:v>
                </c:pt>
                <c:pt idx="1413">
                  <c:v>0.00945179584120983</c:v>
                </c:pt>
                <c:pt idx="1414">
                  <c:v>0.00945179584120983</c:v>
                </c:pt>
                <c:pt idx="1415">
                  <c:v>0.00945179584120983</c:v>
                </c:pt>
                <c:pt idx="1416">
                  <c:v>0.00945179584120983</c:v>
                </c:pt>
                <c:pt idx="1417">
                  <c:v>0.00945179584120983</c:v>
                </c:pt>
                <c:pt idx="1418">
                  <c:v>0.00945179584120983</c:v>
                </c:pt>
                <c:pt idx="1419">
                  <c:v>0.00945179584120983</c:v>
                </c:pt>
                <c:pt idx="1420">
                  <c:v>0.00945179584120983</c:v>
                </c:pt>
                <c:pt idx="1421">
                  <c:v>0.00945179584120983</c:v>
                </c:pt>
                <c:pt idx="1422">
                  <c:v>0.00945179584120983</c:v>
                </c:pt>
                <c:pt idx="1423">
                  <c:v>0.00945179584120983</c:v>
                </c:pt>
                <c:pt idx="1424">
                  <c:v>0.00945179584120983</c:v>
                </c:pt>
                <c:pt idx="1425">
                  <c:v>0.00945179584120983</c:v>
                </c:pt>
                <c:pt idx="1426">
                  <c:v>0.00945179584120983</c:v>
                </c:pt>
                <c:pt idx="1427">
                  <c:v>0.00945179584120983</c:v>
                </c:pt>
                <c:pt idx="1428">
                  <c:v>0.00945179584120983</c:v>
                </c:pt>
                <c:pt idx="1429">
                  <c:v>0.00945179584120983</c:v>
                </c:pt>
                <c:pt idx="1430">
                  <c:v>0.00945179584120983</c:v>
                </c:pt>
                <c:pt idx="1431">
                  <c:v>0.00945179584120983</c:v>
                </c:pt>
                <c:pt idx="1432">
                  <c:v>0.00945179584120983</c:v>
                </c:pt>
                <c:pt idx="1433">
                  <c:v>0.00945179584120983</c:v>
                </c:pt>
                <c:pt idx="1434">
                  <c:v>0.00945179584120983</c:v>
                </c:pt>
                <c:pt idx="1435">
                  <c:v>0.00945179584120983</c:v>
                </c:pt>
                <c:pt idx="1436">
                  <c:v>0.00945179584120983</c:v>
                </c:pt>
                <c:pt idx="1437">
                  <c:v>0.00945179584120983</c:v>
                </c:pt>
                <c:pt idx="1438">
                  <c:v>0.00945179584120983</c:v>
                </c:pt>
                <c:pt idx="1439">
                  <c:v>0.00945179584120983</c:v>
                </c:pt>
                <c:pt idx="1440">
                  <c:v>0.00945179584120983</c:v>
                </c:pt>
                <c:pt idx="1441">
                  <c:v>0.00945179584120983</c:v>
                </c:pt>
                <c:pt idx="1442">
                  <c:v>0.00945179584120983</c:v>
                </c:pt>
                <c:pt idx="1443">
                  <c:v>0.00945179584120983</c:v>
                </c:pt>
                <c:pt idx="1444">
                  <c:v>0.00945179584120983</c:v>
                </c:pt>
                <c:pt idx="1445">
                  <c:v>0.00945179584120983</c:v>
                </c:pt>
                <c:pt idx="1446">
                  <c:v>0.00945179584120983</c:v>
                </c:pt>
                <c:pt idx="1447">
                  <c:v>0.00945179584120983</c:v>
                </c:pt>
                <c:pt idx="1448">
                  <c:v>0.00945179584120983</c:v>
                </c:pt>
                <c:pt idx="1449">
                  <c:v>0.00945179584120983</c:v>
                </c:pt>
                <c:pt idx="1450">
                  <c:v>0.00945179584120983</c:v>
                </c:pt>
                <c:pt idx="1451">
                  <c:v>0.00945179584120983</c:v>
                </c:pt>
                <c:pt idx="1452">
                  <c:v>0.00945179584120983</c:v>
                </c:pt>
                <c:pt idx="1453">
                  <c:v>0.00945179584120983</c:v>
                </c:pt>
                <c:pt idx="1454">
                  <c:v>0.00945179584120983</c:v>
                </c:pt>
                <c:pt idx="1455">
                  <c:v>0.00945179584120983</c:v>
                </c:pt>
                <c:pt idx="1456">
                  <c:v>0.00945179584120983</c:v>
                </c:pt>
                <c:pt idx="1457">
                  <c:v>0.00945179584120983</c:v>
                </c:pt>
                <c:pt idx="1458">
                  <c:v>0.00945179584120983</c:v>
                </c:pt>
                <c:pt idx="1459">
                  <c:v>0.00945179584120983</c:v>
                </c:pt>
                <c:pt idx="1460">
                  <c:v>0.00945179584120983</c:v>
                </c:pt>
                <c:pt idx="1461">
                  <c:v>0.00945179584120983</c:v>
                </c:pt>
                <c:pt idx="1462">
                  <c:v>0.00945179584120983</c:v>
                </c:pt>
                <c:pt idx="1463">
                  <c:v>0.00945179584120983</c:v>
                </c:pt>
                <c:pt idx="1464">
                  <c:v>0.00945179584120983</c:v>
                </c:pt>
                <c:pt idx="1465">
                  <c:v>0.00945179584120983</c:v>
                </c:pt>
                <c:pt idx="1466">
                  <c:v>0.00945179584120983</c:v>
                </c:pt>
                <c:pt idx="1467">
                  <c:v>0.00945179584120983</c:v>
                </c:pt>
                <c:pt idx="1468">
                  <c:v>0.00945179584120983</c:v>
                </c:pt>
                <c:pt idx="1469">
                  <c:v>0.00945179584120983</c:v>
                </c:pt>
                <c:pt idx="1470">
                  <c:v>0.00945179584120983</c:v>
                </c:pt>
                <c:pt idx="1471">
                  <c:v>0.00945179584120983</c:v>
                </c:pt>
                <c:pt idx="1472">
                  <c:v>0.00945179584120983</c:v>
                </c:pt>
                <c:pt idx="1473">
                  <c:v>0.00945179584120983</c:v>
                </c:pt>
                <c:pt idx="1474">
                  <c:v>0.00945179584120983</c:v>
                </c:pt>
                <c:pt idx="1475">
                  <c:v>0.00945179584120983</c:v>
                </c:pt>
                <c:pt idx="1476">
                  <c:v>0.00945179584120983</c:v>
                </c:pt>
                <c:pt idx="1477">
                  <c:v>0.00945179584120983</c:v>
                </c:pt>
                <c:pt idx="1478">
                  <c:v>0.00945179584120983</c:v>
                </c:pt>
                <c:pt idx="1479">
                  <c:v>0.00945179584120983</c:v>
                </c:pt>
                <c:pt idx="1480">
                  <c:v>0.00945179584120983</c:v>
                </c:pt>
                <c:pt idx="1481">
                  <c:v>0.00945179584120983</c:v>
                </c:pt>
                <c:pt idx="1482">
                  <c:v>0.00945179584120983</c:v>
                </c:pt>
                <c:pt idx="1483">
                  <c:v>0.00945179584120983</c:v>
                </c:pt>
                <c:pt idx="1484">
                  <c:v>0.00945179584120983</c:v>
                </c:pt>
                <c:pt idx="1485">
                  <c:v>0.00945179584120983</c:v>
                </c:pt>
                <c:pt idx="1486">
                  <c:v>0.00945179584120983</c:v>
                </c:pt>
                <c:pt idx="1487">
                  <c:v>0.00945179584120983</c:v>
                </c:pt>
                <c:pt idx="1488">
                  <c:v>0.00945179584120983</c:v>
                </c:pt>
                <c:pt idx="1489">
                  <c:v>0.00945179584120983</c:v>
                </c:pt>
                <c:pt idx="1490">
                  <c:v>0.00945179584120983</c:v>
                </c:pt>
                <c:pt idx="1491">
                  <c:v>0.00945179584120983</c:v>
                </c:pt>
                <c:pt idx="1492">
                  <c:v>0.00945179584120983</c:v>
                </c:pt>
                <c:pt idx="1493">
                  <c:v>0.00945179584120983</c:v>
                </c:pt>
                <c:pt idx="1494">
                  <c:v>0.00945179584120983</c:v>
                </c:pt>
                <c:pt idx="1495">
                  <c:v>0.00945179584120983</c:v>
                </c:pt>
                <c:pt idx="1496">
                  <c:v>0.00945179584120983</c:v>
                </c:pt>
                <c:pt idx="1497">
                  <c:v>0.00945179584120983</c:v>
                </c:pt>
                <c:pt idx="1498">
                  <c:v>0.00945179584120983</c:v>
                </c:pt>
                <c:pt idx="1499">
                  <c:v>0.00945179584120983</c:v>
                </c:pt>
                <c:pt idx="1500">
                  <c:v>0.00945179584120983</c:v>
                </c:pt>
                <c:pt idx="1501">
                  <c:v>0.00945179584120983</c:v>
                </c:pt>
                <c:pt idx="1502">
                  <c:v>0.00945179584120983</c:v>
                </c:pt>
                <c:pt idx="1503">
                  <c:v>0.00945179584120983</c:v>
                </c:pt>
                <c:pt idx="1504">
                  <c:v>0.00945179584120983</c:v>
                </c:pt>
                <c:pt idx="1505">
                  <c:v>0.00945179584120983</c:v>
                </c:pt>
                <c:pt idx="1506">
                  <c:v>0.00945179584120983</c:v>
                </c:pt>
                <c:pt idx="1507">
                  <c:v>0.00945179584120983</c:v>
                </c:pt>
                <c:pt idx="1508">
                  <c:v>0.00945179584120983</c:v>
                </c:pt>
                <c:pt idx="1509">
                  <c:v>0.00945179584120983</c:v>
                </c:pt>
                <c:pt idx="1510">
                  <c:v>0.00945179584120983</c:v>
                </c:pt>
                <c:pt idx="1511">
                  <c:v>0.00945179584120983</c:v>
                </c:pt>
                <c:pt idx="1512">
                  <c:v>0.00945179584120983</c:v>
                </c:pt>
                <c:pt idx="1513">
                  <c:v>0.00945179584120983</c:v>
                </c:pt>
                <c:pt idx="1514">
                  <c:v>0.00945179584120983</c:v>
                </c:pt>
                <c:pt idx="1515">
                  <c:v>0.00945179584120983</c:v>
                </c:pt>
                <c:pt idx="1516">
                  <c:v>0.00945179584120983</c:v>
                </c:pt>
                <c:pt idx="1517">
                  <c:v>0.00945179584120983</c:v>
                </c:pt>
                <c:pt idx="1518">
                  <c:v>0.00945179584120983</c:v>
                </c:pt>
                <c:pt idx="1519">
                  <c:v>0.00945179584120983</c:v>
                </c:pt>
                <c:pt idx="1520">
                  <c:v>0.00945179584120983</c:v>
                </c:pt>
                <c:pt idx="1521">
                  <c:v>0.00945179584120983</c:v>
                </c:pt>
                <c:pt idx="1522">
                  <c:v>0.00945179584120983</c:v>
                </c:pt>
                <c:pt idx="1523">
                  <c:v>0.00945179584120983</c:v>
                </c:pt>
                <c:pt idx="1524">
                  <c:v>0.00945179584120983</c:v>
                </c:pt>
                <c:pt idx="1525">
                  <c:v>0.00945179584120983</c:v>
                </c:pt>
                <c:pt idx="1526">
                  <c:v>0.00945179584120983</c:v>
                </c:pt>
                <c:pt idx="1527">
                  <c:v>0.00945179584120983</c:v>
                </c:pt>
                <c:pt idx="1528">
                  <c:v>0.00945179584120983</c:v>
                </c:pt>
                <c:pt idx="1529">
                  <c:v>0.00945179584120983</c:v>
                </c:pt>
                <c:pt idx="1530">
                  <c:v>0.00945179584120983</c:v>
                </c:pt>
                <c:pt idx="1531">
                  <c:v>0.00945179584120983</c:v>
                </c:pt>
                <c:pt idx="1532">
                  <c:v>0.00945179584120983</c:v>
                </c:pt>
                <c:pt idx="1533">
                  <c:v>0.00945179584120983</c:v>
                </c:pt>
                <c:pt idx="1534">
                  <c:v>0.00945179584120983</c:v>
                </c:pt>
                <c:pt idx="1535">
                  <c:v>0.00945179584120983</c:v>
                </c:pt>
                <c:pt idx="1536">
                  <c:v>0.00945179584120983</c:v>
                </c:pt>
                <c:pt idx="1537">
                  <c:v>0.00945179584120983</c:v>
                </c:pt>
                <c:pt idx="1538">
                  <c:v>0.00945179584120983</c:v>
                </c:pt>
                <c:pt idx="1539">
                  <c:v>0.00945179584120983</c:v>
                </c:pt>
                <c:pt idx="1540">
                  <c:v>0.00945179584120983</c:v>
                </c:pt>
                <c:pt idx="1541">
                  <c:v>0.00945179584120983</c:v>
                </c:pt>
                <c:pt idx="1542">
                  <c:v>0.00945179584120983</c:v>
                </c:pt>
                <c:pt idx="1543">
                  <c:v>0.00945179584120983</c:v>
                </c:pt>
                <c:pt idx="1544">
                  <c:v>0.00945179584120983</c:v>
                </c:pt>
                <c:pt idx="1545">
                  <c:v>0.00945179584120983</c:v>
                </c:pt>
                <c:pt idx="1546">
                  <c:v>0.00945179584120983</c:v>
                </c:pt>
                <c:pt idx="1547">
                  <c:v>0.00945179584120983</c:v>
                </c:pt>
                <c:pt idx="1548">
                  <c:v>0.00945179584120983</c:v>
                </c:pt>
                <c:pt idx="1549">
                  <c:v>0.00945179584120983</c:v>
                </c:pt>
                <c:pt idx="1550">
                  <c:v>0.00945179584120983</c:v>
                </c:pt>
                <c:pt idx="1551">
                  <c:v>0.00945179584120983</c:v>
                </c:pt>
                <c:pt idx="1552">
                  <c:v>0.00945179584120983</c:v>
                </c:pt>
                <c:pt idx="1553">
                  <c:v>0.00945179584120983</c:v>
                </c:pt>
                <c:pt idx="1554">
                  <c:v>0.00945179584120983</c:v>
                </c:pt>
                <c:pt idx="1555">
                  <c:v>0.00945179584120983</c:v>
                </c:pt>
                <c:pt idx="1556">
                  <c:v>0.00945179584120983</c:v>
                </c:pt>
                <c:pt idx="1557">
                  <c:v>0.00945179584120983</c:v>
                </c:pt>
                <c:pt idx="1558">
                  <c:v>0.00945179584120983</c:v>
                </c:pt>
                <c:pt idx="1559">
                  <c:v>0.00945179584120983</c:v>
                </c:pt>
                <c:pt idx="1560">
                  <c:v>0.00945179584120983</c:v>
                </c:pt>
                <c:pt idx="1561">
                  <c:v>0.00945179584120983</c:v>
                </c:pt>
                <c:pt idx="1562">
                  <c:v>0.00945179584120983</c:v>
                </c:pt>
                <c:pt idx="1563">
                  <c:v>0.00945179584120983</c:v>
                </c:pt>
                <c:pt idx="1564">
                  <c:v>0.00945179584120983</c:v>
                </c:pt>
                <c:pt idx="1565">
                  <c:v>0.00945179584120983</c:v>
                </c:pt>
                <c:pt idx="1566">
                  <c:v>0.00945179584120983</c:v>
                </c:pt>
                <c:pt idx="1567">
                  <c:v>0.00945179584120983</c:v>
                </c:pt>
                <c:pt idx="1568">
                  <c:v>0.00945179584120983</c:v>
                </c:pt>
                <c:pt idx="1569">
                  <c:v>0.00945179584120983</c:v>
                </c:pt>
                <c:pt idx="1570">
                  <c:v>0.00945179584120983</c:v>
                </c:pt>
                <c:pt idx="1571">
                  <c:v>0.00945179584120983</c:v>
                </c:pt>
                <c:pt idx="1572">
                  <c:v>0.00945179584120983</c:v>
                </c:pt>
                <c:pt idx="1573">
                  <c:v>0.00945179584120983</c:v>
                </c:pt>
                <c:pt idx="1574">
                  <c:v>0.00945179584120983</c:v>
                </c:pt>
                <c:pt idx="1575">
                  <c:v>0.00945179584120983</c:v>
                </c:pt>
                <c:pt idx="1576">
                  <c:v>0.00945179584120983</c:v>
                </c:pt>
                <c:pt idx="1577">
                  <c:v>0.00945179584120983</c:v>
                </c:pt>
                <c:pt idx="1578">
                  <c:v>0.00945179584120983</c:v>
                </c:pt>
                <c:pt idx="1579">
                  <c:v>0.00945179584120983</c:v>
                </c:pt>
                <c:pt idx="1580">
                  <c:v>0.00945179584120983</c:v>
                </c:pt>
                <c:pt idx="1581">
                  <c:v>0.00945179584120983</c:v>
                </c:pt>
                <c:pt idx="1582">
                  <c:v>0.00945179584120983</c:v>
                </c:pt>
                <c:pt idx="1583">
                  <c:v>0.00945179584120983</c:v>
                </c:pt>
                <c:pt idx="1584">
                  <c:v>0.00945179584120983</c:v>
                </c:pt>
                <c:pt idx="1585">
                  <c:v>0.00945179584120983</c:v>
                </c:pt>
                <c:pt idx="1586">
                  <c:v>0.00945179584120983</c:v>
                </c:pt>
                <c:pt idx="1587">
                  <c:v>0.00945179584120983</c:v>
                </c:pt>
                <c:pt idx="1588">
                  <c:v>0.00945179584120983</c:v>
                </c:pt>
                <c:pt idx="1589">
                  <c:v>0.00945179584120983</c:v>
                </c:pt>
                <c:pt idx="1590">
                  <c:v>0.00945179584120983</c:v>
                </c:pt>
                <c:pt idx="1591">
                  <c:v>0.00945179584120983</c:v>
                </c:pt>
                <c:pt idx="1592">
                  <c:v>0.00945179584120983</c:v>
                </c:pt>
                <c:pt idx="1593">
                  <c:v>0.00945179584120983</c:v>
                </c:pt>
                <c:pt idx="1594">
                  <c:v>0.00945179584120983</c:v>
                </c:pt>
                <c:pt idx="1595">
                  <c:v>0.00945179584120983</c:v>
                </c:pt>
                <c:pt idx="1596">
                  <c:v>0.00945179584120983</c:v>
                </c:pt>
                <c:pt idx="1597">
                  <c:v>0.00945179584120983</c:v>
                </c:pt>
                <c:pt idx="1598">
                  <c:v>0.00945179584120983</c:v>
                </c:pt>
                <c:pt idx="1599">
                  <c:v>0.00945179584120983</c:v>
                </c:pt>
                <c:pt idx="1600">
                  <c:v>0.00945179584120983</c:v>
                </c:pt>
                <c:pt idx="1601">
                  <c:v>0.00945179584120983</c:v>
                </c:pt>
                <c:pt idx="1602">
                  <c:v>0.00945179584120983</c:v>
                </c:pt>
                <c:pt idx="1603">
                  <c:v>0.00945179584120983</c:v>
                </c:pt>
                <c:pt idx="1604">
                  <c:v>0.00945179584120983</c:v>
                </c:pt>
                <c:pt idx="1605">
                  <c:v>0.00945179584120983</c:v>
                </c:pt>
                <c:pt idx="1606">
                  <c:v>0.00945179584120983</c:v>
                </c:pt>
                <c:pt idx="1607">
                  <c:v>0.00945179584120983</c:v>
                </c:pt>
                <c:pt idx="1608">
                  <c:v>0.00945179584120983</c:v>
                </c:pt>
                <c:pt idx="1609">
                  <c:v>0.00945179584120983</c:v>
                </c:pt>
                <c:pt idx="1610">
                  <c:v>0.00945179584120983</c:v>
                </c:pt>
                <c:pt idx="1611">
                  <c:v>0.00945179584120983</c:v>
                </c:pt>
                <c:pt idx="1612">
                  <c:v>0.00945179584120983</c:v>
                </c:pt>
                <c:pt idx="1613">
                  <c:v>0.00945179584120983</c:v>
                </c:pt>
                <c:pt idx="1614">
                  <c:v>0.00945179584120983</c:v>
                </c:pt>
                <c:pt idx="1615">
                  <c:v>0.00945179584120983</c:v>
                </c:pt>
                <c:pt idx="1616">
                  <c:v>0.00945179584120983</c:v>
                </c:pt>
                <c:pt idx="1617">
                  <c:v>0.00945179584120983</c:v>
                </c:pt>
                <c:pt idx="1618">
                  <c:v>0.00945179584120983</c:v>
                </c:pt>
                <c:pt idx="1619">
                  <c:v>0.00945179584120983</c:v>
                </c:pt>
                <c:pt idx="1620">
                  <c:v>0.00945179584120983</c:v>
                </c:pt>
                <c:pt idx="1621">
                  <c:v>0.00945179584120983</c:v>
                </c:pt>
                <c:pt idx="1622">
                  <c:v>0.00945179584120983</c:v>
                </c:pt>
                <c:pt idx="1623">
                  <c:v>0.00945179584120983</c:v>
                </c:pt>
                <c:pt idx="1624">
                  <c:v>0.00945179584120983</c:v>
                </c:pt>
                <c:pt idx="1625">
                  <c:v>0.00945179584120983</c:v>
                </c:pt>
                <c:pt idx="1626">
                  <c:v>0.00945179584120983</c:v>
                </c:pt>
                <c:pt idx="1627">
                  <c:v>0.00945179584120983</c:v>
                </c:pt>
                <c:pt idx="1628">
                  <c:v>0.00945179584120983</c:v>
                </c:pt>
                <c:pt idx="1629">
                  <c:v>0.00945179584120983</c:v>
                </c:pt>
                <c:pt idx="1630">
                  <c:v>0.00945179584120983</c:v>
                </c:pt>
                <c:pt idx="1631">
                  <c:v>0.00945179584120983</c:v>
                </c:pt>
                <c:pt idx="1632">
                  <c:v>0.00945179584120983</c:v>
                </c:pt>
                <c:pt idx="1633">
                  <c:v>0.00945179584120983</c:v>
                </c:pt>
                <c:pt idx="1634">
                  <c:v>0.00945179584120983</c:v>
                </c:pt>
                <c:pt idx="1635">
                  <c:v>0.00945179584120983</c:v>
                </c:pt>
                <c:pt idx="1636">
                  <c:v>0.00945179584120983</c:v>
                </c:pt>
                <c:pt idx="1637">
                  <c:v>0.00945179584120983</c:v>
                </c:pt>
                <c:pt idx="1638">
                  <c:v>0.00945179584120983</c:v>
                </c:pt>
                <c:pt idx="1639">
                  <c:v>0.00945179584120983</c:v>
                </c:pt>
                <c:pt idx="1640">
                  <c:v>0.00945179584120983</c:v>
                </c:pt>
                <c:pt idx="1641">
                  <c:v>0.00945179584120983</c:v>
                </c:pt>
                <c:pt idx="1642">
                  <c:v>0.00945179584120983</c:v>
                </c:pt>
                <c:pt idx="1643">
                  <c:v>0.00945179584120983</c:v>
                </c:pt>
                <c:pt idx="1644">
                  <c:v>0.00945179584120983</c:v>
                </c:pt>
                <c:pt idx="1645">
                  <c:v>0.00945179584120983</c:v>
                </c:pt>
                <c:pt idx="1646">
                  <c:v>0.00945179584120983</c:v>
                </c:pt>
                <c:pt idx="1647">
                  <c:v>0.00945179584120983</c:v>
                </c:pt>
                <c:pt idx="1648">
                  <c:v>0.00945179584120983</c:v>
                </c:pt>
                <c:pt idx="1649">
                  <c:v>0.00945179584120983</c:v>
                </c:pt>
                <c:pt idx="1650">
                  <c:v>0.00945179584120983</c:v>
                </c:pt>
                <c:pt idx="1651">
                  <c:v>0.00945179584120983</c:v>
                </c:pt>
                <c:pt idx="1652">
                  <c:v>0.00945179584120983</c:v>
                </c:pt>
                <c:pt idx="1653">
                  <c:v>0.00945179584120983</c:v>
                </c:pt>
                <c:pt idx="1654">
                  <c:v>0.00945179584120983</c:v>
                </c:pt>
                <c:pt idx="1655">
                  <c:v>0.00945179584120983</c:v>
                </c:pt>
                <c:pt idx="1656">
                  <c:v>0.00945179584120983</c:v>
                </c:pt>
                <c:pt idx="1657">
                  <c:v>0.00945179584120983</c:v>
                </c:pt>
                <c:pt idx="1658">
                  <c:v>0.00945179584120983</c:v>
                </c:pt>
                <c:pt idx="1659">
                  <c:v>0.00945179584120983</c:v>
                </c:pt>
                <c:pt idx="1660">
                  <c:v>0.00945179584120983</c:v>
                </c:pt>
                <c:pt idx="1661">
                  <c:v>0.00945179584120983</c:v>
                </c:pt>
                <c:pt idx="1662">
                  <c:v>0.00945179584120983</c:v>
                </c:pt>
                <c:pt idx="1663">
                  <c:v>0.00945179584120983</c:v>
                </c:pt>
                <c:pt idx="1664">
                  <c:v>0.00945179584120983</c:v>
                </c:pt>
                <c:pt idx="1665">
                  <c:v>0.00945179584120983</c:v>
                </c:pt>
                <c:pt idx="1666">
                  <c:v>0.00945179584120983</c:v>
                </c:pt>
                <c:pt idx="1667">
                  <c:v>0.00945179584120983</c:v>
                </c:pt>
                <c:pt idx="1668">
                  <c:v>0.00945179584120983</c:v>
                </c:pt>
                <c:pt idx="1669">
                  <c:v>0.00945179584120983</c:v>
                </c:pt>
                <c:pt idx="1670">
                  <c:v>0.00945179584120983</c:v>
                </c:pt>
                <c:pt idx="1671">
                  <c:v>0.00945179584120983</c:v>
                </c:pt>
                <c:pt idx="1672">
                  <c:v>0.00945179584120983</c:v>
                </c:pt>
                <c:pt idx="1673">
                  <c:v>0.00945179584120983</c:v>
                </c:pt>
                <c:pt idx="1674">
                  <c:v>0.00945179584120983</c:v>
                </c:pt>
                <c:pt idx="1675">
                  <c:v>0.00945179584120983</c:v>
                </c:pt>
                <c:pt idx="1676">
                  <c:v>0.00945179584120983</c:v>
                </c:pt>
                <c:pt idx="1677">
                  <c:v>0.00945179584120983</c:v>
                </c:pt>
                <c:pt idx="1678">
                  <c:v>0.00945179584120983</c:v>
                </c:pt>
                <c:pt idx="1679">
                  <c:v>0.00945179584120983</c:v>
                </c:pt>
                <c:pt idx="1680">
                  <c:v>0.00945179584120983</c:v>
                </c:pt>
                <c:pt idx="1681">
                  <c:v>0.00945179584120983</c:v>
                </c:pt>
                <c:pt idx="1682">
                  <c:v>0.00945179584120983</c:v>
                </c:pt>
                <c:pt idx="1683">
                  <c:v>0.00945179584120983</c:v>
                </c:pt>
                <c:pt idx="1684">
                  <c:v>0.00945179584120983</c:v>
                </c:pt>
                <c:pt idx="1685">
                  <c:v>0.00945179584120983</c:v>
                </c:pt>
                <c:pt idx="1686">
                  <c:v>0.00945179584120983</c:v>
                </c:pt>
                <c:pt idx="1687">
                  <c:v>0.00945179584120983</c:v>
                </c:pt>
                <c:pt idx="1688">
                  <c:v>0.00945179584120983</c:v>
                </c:pt>
                <c:pt idx="1689">
                  <c:v>0.00945179584120983</c:v>
                </c:pt>
                <c:pt idx="1690">
                  <c:v>0.00945179584120983</c:v>
                </c:pt>
                <c:pt idx="1691">
                  <c:v>0.00945179584120983</c:v>
                </c:pt>
                <c:pt idx="1692">
                  <c:v>0.00945179584120983</c:v>
                </c:pt>
                <c:pt idx="1693">
                  <c:v>0.00945179584120983</c:v>
                </c:pt>
                <c:pt idx="1694">
                  <c:v>0.00945179584120983</c:v>
                </c:pt>
                <c:pt idx="1695">
                  <c:v>0.00945179584120983</c:v>
                </c:pt>
                <c:pt idx="1696">
                  <c:v>0.00945179584120983</c:v>
                </c:pt>
                <c:pt idx="1697">
                  <c:v>0.00945179584120983</c:v>
                </c:pt>
                <c:pt idx="1698">
                  <c:v>0.00945179584120983</c:v>
                </c:pt>
                <c:pt idx="1699">
                  <c:v>0.00945179584120983</c:v>
                </c:pt>
                <c:pt idx="1700">
                  <c:v>0.00945179584120983</c:v>
                </c:pt>
                <c:pt idx="1701">
                  <c:v>0.00945179584120983</c:v>
                </c:pt>
                <c:pt idx="1702">
                  <c:v>0.00945179584120983</c:v>
                </c:pt>
                <c:pt idx="1703">
                  <c:v>0.00945179584120983</c:v>
                </c:pt>
                <c:pt idx="1704">
                  <c:v>0.00945179584120983</c:v>
                </c:pt>
                <c:pt idx="1705">
                  <c:v>0.00945179584120983</c:v>
                </c:pt>
                <c:pt idx="1706">
                  <c:v>0.00945179584120983</c:v>
                </c:pt>
                <c:pt idx="1707">
                  <c:v>0.00945179584120983</c:v>
                </c:pt>
                <c:pt idx="1708">
                  <c:v>0.00945179584120983</c:v>
                </c:pt>
                <c:pt idx="1709">
                  <c:v>0.00945179584120983</c:v>
                </c:pt>
                <c:pt idx="1710">
                  <c:v>0.00945179584120983</c:v>
                </c:pt>
                <c:pt idx="1711">
                  <c:v>0.00945179584120983</c:v>
                </c:pt>
                <c:pt idx="1712">
                  <c:v>0.00945179584120983</c:v>
                </c:pt>
                <c:pt idx="1713">
                  <c:v>0.00945179584120983</c:v>
                </c:pt>
                <c:pt idx="1714">
                  <c:v>0.00945179584120983</c:v>
                </c:pt>
                <c:pt idx="1715">
                  <c:v>0.00945179584120983</c:v>
                </c:pt>
                <c:pt idx="1716">
                  <c:v>0.00945179584120983</c:v>
                </c:pt>
                <c:pt idx="1717">
                  <c:v>0.00945179584120983</c:v>
                </c:pt>
                <c:pt idx="1718">
                  <c:v>0.00945179584120983</c:v>
                </c:pt>
                <c:pt idx="1719">
                  <c:v>0.00945179584120983</c:v>
                </c:pt>
                <c:pt idx="1720">
                  <c:v>0.00945179584120983</c:v>
                </c:pt>
                <c:pt idx="1721">
                  <c:v>0.00945179584120983</c:v>
                </c:pt>
                <c:pt idx="1722">
                  <c:v>0.00945179584120983</c:v>
                </c:pt>
                <c:pt idx="1723">
                  <c:v>0.00945179584120983</c:v>
                </c:pt>
                <c:pt idx="1724">
                  <c:v>0.00945179584120983</c:v>
                </c:pt>
                <c:pt idx="1725">
                  <c:v>0.00945179584120983</c:v>
                </c:pt>
                <c:pt idx="1726">
                  <c:v>0.00945179584120983</c:v>
                </c:pt>
                <c:pt idx="1727">
                  <c:v>0.00945179584120983</c:v>
                </c:pt>
                <c:pt idx="1728">
                  <c:v>0.00945179584120983</c:v>
                </c:pt>
                <c:pt idx="1729">
                  <c:v>0.00945179584120983</c:v>
                </c:pt>
                <c:pt idx="1730">
                  <c:v>0.00945179584120983</c:v>
                </c:pt>
                <c:pt idx="1731">
                  <c:v>0.00945179584120983</c:v>
                </c:pt>
                <c:pt idx="1732">
                  <c:v>0.00945179584120983</c:v>
                </c:pt>
                <c:pt idx="1733">
                  <c:v>0.00945179584120983</c:v>
                </c:pt>
                <c:pt idx="1734">
                  <c:v>0.00945179584120983</c:v>
                </c:pt>
                <c:pt idx="1735">
                  <c:v>0.00945179584120983</c:v>
                </c:pt>
                <c:pt idx="1736">
                  <c:v>0.00945179584120983</c:v>
                </c:pt>
                <c:pt idx="1737">
                  <c:v>0.00945179584120983</c:v>
                </c:pt>
                <c:pt idx="1738">
                  <c:v>0.00945179584120983</c:v>
                </c:pt>
                <c:pt idx="1739">
                  <c:v>0.00945179584120983</c:v>
                </c:pt>
                <c:pt idx="1740">
                  <c:v>0.00945179584120983</c:v>
                </c:pt>
                <c:pt idx="1741">
                  <c:v>0.00945179584120983</c:v>
                </c:pt>
                <c:pt idx="1742">
                  <c:v>0.00945179584120983</c:v>
                </c:pt>
                <c:pt idx="1743">
                  <c:v>0.00945179584120983</c:v>
                </c:pt>
                <c:pt idx="1744">
                  <c:v>0.00945179584120983</c:v>
                </c:pt>
                <c:pt idx="1745">
                  <c:v>0.00945179584120983</c:v>
                </c:pt>
                <c:pt idx="1746">
                  <c:v>0.00945179584120983</c:v>
                </c:pt>
                <c:pt idx="1747">
                  <c:v>0.00945179584120983</c:v>
                </c:pt>
                <c:pt idx="1748">
                  <c:v>0.00945179584120983</c:v>
                </c:pt>
                <c:pt idx="1749">
                  <c:v>0.00945179584120983</c:v>
                </c:pt>
                <c:pt idx="1750">
                  <c:v>0.00945179584120983</c:v>
                </c:pt>
                <c:pt idx="1751">
                  <c:v>0.00945179584120983</c:v>
                </c:pt>
                <c:pt idx="1752">
                  <c:v>0.00945179584120983</c:v>
                </c:pt>
                <c:pt idx="1753">
                  <c:v>0.00945179584120983</c:v>
                </c:pt>
                <c:pt idx="1754">
                  <c:v>0.00945179584120983</c:v>
                </c:pt>
                <c:pt idx="1755">
                  <c:v>0.00945179584120983</c:v>
                </c:pt>
                <c:pt idx="1756">
                  <c:v>0.00945179584120983</c:v>
                </c:pt>
                <c:pt idx="1757">
                  <c:v>0.00945179584120983</c:v>
                </c:pt>
                <c:pt idx="1758">
                  <c:v>0.00945179584120983</c:v>
                </c:pt>
                <c:pt idx="1759">
                  <c:v>0.00945179584120983</c:v>
                </c:pt>
                <c:pt idx="1760">
                  <c:v>0.00945179584120983</c:v>
                </c:pt>
                <c:pt idx="1761">
                  <c:v>0.00945179584120983</c:v>
                </c:pt>
                <c:pt idx="1762">
                  <c:v>0.00945179584120983</c:v>
                </c:pt>
                <c:pt idx="1763">
                  <c:v>0.00945179584120983</c:v>
                </c:pt>
                <c:pt idx="1764">
                  <c:v>0.00945179584120983</c:v>
                </c:pt>
                <c:pt idx="1765">
                  <c:v>0.00945179584120983</c:v>
                </c:pt>
                <c:pt idx="1766">
                  <c:v>0.00945179584120983</c:v>
                </c:pt>
                <c:pt idx="1767">
                  <c:v>0.00945179584120983</c:v>
                </c:pt>
                <c:pt idx="1768">
                  <c:v>0.00945179584120983</c:v>
                </c:pt>
                <c:pt idx="1769">
                  <c:v>0.00945179584120983</c:v>
                </c:pt>
                <c:pt idx="1770">
                  <c:v>0.00945179584120983</c:v>
                </c:pt>
                <c:pt idx="1771">
                  <c:v>0.00945179584120983</c:v>
                </c:pt>
                <c:pt idx="1772">
                  <c:v>0.00945179584120983</c:v>
                </c:pt>
                <c:pt idx="1773">
                  <c:v>0.00945179584120983</c:v>
                </c:pt>
                <c:pt idx="1774">
                  <c:v>0.00945179584120983</c:v>
                </c:pt>
                <c:pt idx="1775">
                  <c:v>0.00945179584120983</c:v>
                </c:pt>
                <c:pt idx="1776">
                  <c:v>0.00945179584120983</c:v>
                </c:pt>
                <c:pt idx="1777">
                  <c:v>0.00945179584120983</c:v>
                </c:pt>
                <c:pt idx="1778">
                  <c:v>0.00945179584120983</c:v>
                </c:pt>
                <c:pt idx="1779">
                  <c:v>0.00945179584120983</c:v>
                </c:pt>
                <c:pt idx="1780">
                  <c:v>0.00945179584120983</c:v>
                </c:pt>
                <c:pt idx="1781">
                  <c:v>0.00945179584120983</c:v>
                </c:pt>
                <c:pt idx="1782">
                  <c:v>0.00945179584120983</c:v>
                </c:pt>
                <c:pt idx="1783">
                  <c:v>0.00945179584120983</c:v>
                </c:pt>
                <c:pt idx="1784">
                  <c:v>0.00945179584120983</c:v>
                </c:pt>
                <c:pt idx="1785">
                  <c:v>0.00945179584120983</c:v>
                </c:pt>
                <c:pt idx="1786">
                  <c:v>0.00945179584120983</c:v>
                </c:pt>
                <c:pt idx="1787">
                  <c:v>0.00945179584120983</c:v>
                </c:pt>
                <c:pt idx="1788">
                  <c:v>0.00945179584120983</c:v>
                </c:pt>
                <c:pt idx="1789">
                  <c:v>0.00945179584120983</c:v>
                </c:pt>
                <c:pt idx="1790">
                  <c:v>0.00945179584120983</c:v>
                </c:pt>
                <c:pt idx="1791">
                  <c:v>0.00945179584120983</c:v>
                </c:pt>
                <c:pt idx="1792">
                  <c:v>0.00945179584120983</c:v>
                </c:pt>
                <c:pt idx="1793">
                  <c:v>0.00945179584120983</c:v>
                </c:pt>
                <c:pt idx="1794">
                  <c:v>0.00945179584120983</c:v>
                </c:pt>
                <c:pt idx="1795">
                  <c:v>0.00945179584120983</c:v>
                </c:pt>
                <c:pt idx="1796">
                  <c:v>0.00945179584120983</c:v>
                </c:pt>
                <c:pt idx="1797">
                  <c:v>0.00945179584120983</c:v>
                </c:pt>
                <c:pt idx="1798">
                  <c:v>0.00945179584120983</c:v>
                </c:pt>
                <c:pt idx="1799">
                  <c:v>0.00945179584120983</c:v>
                </c:pt>
                <c:pt idx="1800">
                  <c:v>0.00945179584120983</c:v>
                </c:pt>
                <c:pt idx="1801">
                  <c:v>0.00945179584120983</c:v>
                </c:pt>
                <c:pt idx="1802">
                  <c:v>0.00945179584120983</c:v>
                </c:pt>
                <c:pt idx="1803">
                  <c:v>0.00945179584120983</c:v>
                </c:pt>
                <c:pt idx="1804">
                  <c:v>0.00945179584120983</c:v>
                </c:pt>
                <c:pt idx="1805">
                  <c:v>0.00945179584120983</c:v>
                </c:pt>
                <c:pt idx="1806">
                  <c:v>0.00945179584120983</c:v>
                </c:pt>
                <c:pt idx="1807">
                  <c:v>0.00945179584120983</c:v>
                </c:pt>
                <c:pt idx="1808">
                  <c:v>0.00945179584120983</c:v>
                </c:pt>
                <c:pt idx="1809">
                  <c:v>0.00945179584120983</c:v>
                </c:pt>
                <c:pt idx="1810">
                  <c:v>0.00945179584120983</c:v>
                </c:pt>
                <c:pt idx="1811">
                  <c:v>0.00945179584120983</c:v>
                </c:pt>
                <c:pt idx="1812">
                  <c:v>0.00945179584120983</c:v>
                </c:pt>
                <c:pt idx="1813">
                  <c:v>0.00945179584120983</c:v>
                </c:pt>
                <c:pt idx="1814">
                  <c:v>0.00945179584120983</c:v>
                </c:pt>
                <c:pt idx="1815">
                  <c:v>0.00945179584120983</c:v>
                </c:pt>
                <c:pt idx="1816">
                  <c:v>0.00945179584120983</c:v>
                </c:pt>
                <c:pt idx="1817">
                  <c:v>0.00945179584120983</c:v>
                </c:pt>
                <c:pt idx="1818">
                  <c:v>0.00945179584120983</c:v>
                </c:pt>
                <c:pt idx="1819">
                  <c:v>0.00945179584120983</c:v>
                </c:pt>
                <c:pt idx="1820">
                  <c:v>0.00945179584120983</c:v>
                </c:pt>
                <c:pt idx="1821">
                  <c:v>0.00945179584120983</c:v>
                </c:pt>
                <c:pt idx="1822">
                  <c:v>0.00945179584120983</c:v>
                </c:pt>
                <c:pt idx="1823">
                  <c:v>0.00945179584120983</c:v>
                </c:pt>
                <c:pt idx="1824">
                  <c:v>0.00945179584120983</c:v>
                </c:pt>
                <c:pt idx="1825">
                  <c:v>0.00945179584120983</c:v>
                </c:pt>
                <c:pt idx="1826">
                  <c:v>0.00945179584120983</c:v>
                </c:pt>
                <c:pt idx="1827">
                  <c:v>0.00945179584120983</c:v>
                </c:pt>
                <c:pt idx="1828">
                  <c:v>0.00945179584120983</c:v>
                </c:pt>
                <c:pt idx="1829">
                  <c:v>0.00945179584120983</c:v>
                </c:pt>
                <c:pt idx="1830">
                  <c:v>0.00945179584120983</c:v>
                </c:pt>
                <c:pt idx="1831">
                  <c:v>0.00945179584120983</c:v>
                </c:pt>
                <c:pt idx="1832">
                  <c:v>0.00945179584120983</c:v>
                </c:pt>
                <c:pt idx="1833">
                  <c:v>0.00945179584120983</c:v>
                </c:pt>
                <c:pt idx="1834">
                  <c:v>0.00945179584120983</c:v>
                </c:pt>
                <c:pt idx="1835">
                  <c:v>0.00945179584120983</c:v>
                </c:pt>
                <c:pt idx="1836">
                  <c:v>0.00945179584120983</c:v>
                </c:pt>
                <c:pt idx="1837">
                  <c:v>0.00945179584120983</c:v>
                </c:pt>
                <c:pt idx="1838">
                  <c:v>0.00945179584120983</c:v>
                </c:pt>
                <c:pt idx="1839">
                  <c:v>0.00945179584120983</c:v>
                </c:pt>
                <c:pt idx="1840">
                  <c:v>0.00945179584120983</c:v>
                </c:pt>
                <c:pt idx="1841">
                  <c:v>0.00945179584120983</c:v>
                </c:pt>
                <c:pt idx="1842">
                  <c:v>0.00945179584120983</c:v>
                </c:pt>
                <c:pt idx="1843">
                  <c:v>0.00945179584120983</c:v>
                </c:pt>
                <c:pt idx="1844">
                  <c:v>0.00945179584120983</c:v>
                </c:pt>
                <c:pt idx="1845">
                  <c:v>0.00945179584120983</c:v>
                </c:pt>
                <c:pt idx="1846">
                  <c:v>0.00945179584120983</c:v>
                </c:pt>
                <c:pt idx="1847">
                  <c:v>0.00945179584120983</c:v>
                </c:pt>
                <c:pt idx="1848">
                  <c:v>0.00945179584120983</c:v>
                </c:pt>
                <c:pt idx="1849">
                  <c:v>0.00945179584120983</c:v>
                </c:pt>
                <c:pt idx="1850">
                  <c:v>0.00945179584120983</c:v>
                </c:pt>
                <c:pt idx="1851">
                  <c:v>0.00945179584120983</c:v>
                </c:pt>
                <c:pt idx="1852">
                  <c:v>0.00945179584120983</c:v>
                </c:pt>
                <c:pt idx="1853">
                  <c:v>0.00945179584120983</c:v>
                </c:pt>
                <c:pt idx="1854">
                  <c:v>0.00945179584120983</c:v>
                </c:pt>
                <c:pt idx="1855">
                  <c:v>0.00945179584120983</c:v>
                </c:pt>
                <c:pt idx="1856">
                  <c:v>0.00945179584120983</c:v>
                </c:pt>
                <c:pt idx="1857">
                  <c:v>0.00945179584120983</c:v>
                </c:pt>
                <c:pt idx="1858">
                  <c:v>0.00945179584120983</c:v>
                </c:pt>
                <c:pt idx="1859">
                  <c:v>0.00945179584120983</c:v>
                </c:pt>
                <c:pt idx="1860">
                  <c:v>0.00945179584120983</c:v>
                </c:pt>
                <c:pt idx="1861">
                  <c:v>0.00945179584120983</c:v>
                </c:pt>
                <c:pt idx="1862">
                  <c:v>0.00945179584120983</c:v>
                </c:pt>
                <c:pt idx="1863">
                  <c:v>0.00945179584120983</c:v>
                </c:pt>
                <c:pt idx="1864">
                  <c:v>0.00945179584120983</c:v>
                </c:pt>
                <c:pt idx="1865">
                  <c:v>0.00945179584120983</c:v>
                </c:pt>
                <c:pt idx="1866">
                  <c:v>0.00945179584120983</c:v>
                </c:pt>
                <c:pt idx="1867">
                  <c:v>0.00945179584120983</c:v>
                </c:pt>
                <c:pt idx="1868">
                  <c:v>0.00945179584120983</c:v>
                </c:pt>
                <c:pt idx="1869">
                  <c:v>0.00945179584120983</c:v>
                </c:pt>
                <c:pt idx="1870">
                  <c:v>0.00945179584120983</c:v>
                </c:pt>
                <c:pt idx="1871">
                  <c:v>0.00945179584120983</c:v>
                </c:pt>
                <c:pt idx="1872">
                  <c:v>0.00945179584120983</c:v>
                </c:pt>
                <c:pt idx="1873">
                  <c:v>0.00945179584120983</c:v>
                </c:pt>
                <c:pt idx="1874">
                  <c:v>0.00945179584120983</c:v>
                </c:pt>
                <c:pt idx="1875">
                  <c:v>0.00945179584120983</c:v>
                </c:pt>
                <c:pt idx="1876">
                  <c:v>0.00945179584120983</c:v>
                </c:pt>
                <c:pt idx="1877">
                  <c:v>0.00945179584120983</c:v>
                </c:pt>
                <c:pt idx="1878">
                  <c:v>0.00945179584120983</c:v>
                </c:pt>
                <c:pt idx="1879">
                  <c:v>0.00945179584120983</c:v>
                </c:pt>
                <c:pt idx="1880">
                  <c:v>0.00945179584120983</c:v>
                </c:pt>
                <c:pt idx="1881">
                  <c:v>0.00945179584120983</c:v>
                </c:pt>
                <c:pt idx="1882">
                  <c:v>0.00945179584120983</c:v>
                </c:pt>
                <c:pt idx="1883">
                  <c:v>0.00945179584120983</c:v>
                </c:pt>
                <c:pt idx="1884">
                  <c:v>0.00945179584120983</c:v>
                </c:pt>
                <c:pt idx="1885">
                  <c:v>0.00945179584120983</c:v>
                </c:pt>
                <c:pt idx="1886">
                  <c:v>0.00945179584120983</c:v>
                </c:pt>
                <c:pt idx="1887">
                  <c:v>0.00945179584120983</c:v>
                </c:pt>
                <c:pt idx="1888">
                  <c:v>0.00945179584120983</c:v>
                </c:pt>
                <c:pt idx="1889">
                  <c:v>0.00945179584120983</c:v>
                </c:pt>
                <c:pt idx="1890">
                  <c:v>0.00945179584120983</c:v>
                </c:pt>
                <c:pt idx="1891">
                  <c:v>0.00945179584120983</c:v>
                </c:pt>
                <c:pt idx="1892">
                  <c:v>0.00945179584120983</c:v>
                </c:pt>
                <c:pt idx="1893">
                  <c:v>0.00945179584120983</c:v>
                </c:pt>
                <c:pt idx="1894">
                  <c:v>0.00945179584120983</c:v>
                </c:pt>
                <c:pt idx="1895">
                  <c:v>0.00945179584120983</c:v>
                </c:pt>
                <c:pt idx="1896">
                  <c:v>0.00945179584120983</c:v>
                </c:pt>
                <c:pt idx="1897">
                  <c:v>0.00945179584120983</c:v>
                </c:pt>
                <c:pt idx="1898">
                  <c:v>0.00945179584120983</c:v>
                </c:pt>
                <c:pt idx="1899">
                  <c:v>0.00945179584120983</c:v>
                </c:pt>
                <c:pt idx="1900">
                  <c:v>0.00945179584120983</c:v>
                </c:pt>
                <c:pt idx="1901">
                  <c:v>0.00945179584120983</c:v>
                </c:pt>
                <c:pt idx="1902">
                  <c:v>0.00945179584120983</c:v>
                </c:pt>
                <c:pt idx="1903">
                  <c:v>0.00945179584120983</c:v>
                </c:pt>
                <c:pt idx="1904">
                  <c:v>0.00945179584120983</c:v>
                </c:pt>
                <c:pt idx="1905">
                  <c:v>0.00945179584120983</c:v>
                </c:pt>
                <c:pt idx="1906">
                  <c:v>0.00945179584120983</c:v>
                </c:pt>
                <c:pt idx="1907">
                  <c:v>0.00945179584120983</c:v>
                </c:pt>
                <c:pt idx="1908">
                  <c:v>0.00945179584120983</c:v>
                </c:pt>
                <c:pt idx="1909">
                  <c:v>0.00945179584120983</c:v>
                </c:pt>
                <c:pt idx="1910">
                  <c:v>0.00945179584120983</c:v>
                </c:pt>
                <c:pt idx="1911">
                  <c:v>0.00945179584120983</c:v>
                </c:pt>
                <c:pt idx="1912">
                  <c:v>0.00945179584120983</c:v>
                </c:pt>
                <c:pt idx="1913">
                  <c:v>0.00945179584120983</c:v>
                </c:pt>
                <c:pt idx="1914">
                  <c:v>0.00945179584120983</c:v>
                </c:pt>
                <c:pt idx="1915">
                  <c:v>0.00945179584120983</c:v>
                </c:pt>
                <c:pt idx="1916">
                  <c:v>0.00945179584120983</c:v>
                </c:pt>
                <c:pt idx="1917">
                  <c:v>0.00945179584120983</c:v>
                </c:pt>
                <c:pt idx="1918">
                  <c:v>0.00945179584120983</c:v>
                </c:pt>
                <c:pt idx="1919">
                  <c:v>0.00945179584120983</c:v>
                </c:pt>
                <c:pt idx="1920">
                  <c:v>0.00945179584120983</c:v>
                </c:pt>
                <c:pt idx="1921">
                  <c:v>0.00945179584120983</c:v>
                </c:pt>
                <c:pt idx="1922">
                  <c:v>0.00945179584120983</c:v>
                </c:pt>
                <c:pt idx="1923">
                  <c:v>0.00945179584120983</c:v>
                </c:pt>
                <c:pt idx="1924">
                  <c:v>0.00945179584120983</c:v>
                </c:pt>
                <c:pt idx="1925">
                  <c:v>0.00945179584120983</c:v>
                </c:pt>
                <c:pt idx="1926">
                  <c:v>0.00945179584120983</c:v>
                </c:pt>
                <c:pt idx="1927">
                  <c:v>0.00945179584120983</c:v>
                </c:pt>
                <c:pt idx="1928">
                  <c:v>0.00945179584120983</c:v>
                </c:pt>
                <c:pt idx="1929">
                  <c:v>0.00945179584120983</c:v>
                </c:pt>
                <c:pt idx="1930">
                  <c:v>0.00945179584120983</c:v>
                </c:pt>
                <c:pt idx="1931">
                  <c:v>0.00945179584120983</c:v>
                </c:pt>
                <c:pt idx="1932">
                  <c:v>0.00945179584120983</c:v>
                </c:pt>
                <c:pt idx="1933">
                  <c:v>0.00945179584120983</c:v>
                </c:pt>
                <c:pt idx="1934">
                  <c:v>0.00945179584120983</c:v>
                </c:pt>
                <c:pt idx="1935">
                  <c:v>0.00945179584120983</c:v>
                </c:pt>
                <c:pt idx="1936">
                  <c:v>0.00945179584120983</c:v>
                </c:pt>
                <c:pt idx="1937">
                  <c:v>0.00945179584120983</c:v>
                </c:pt>
                <c:pt idx="1938">
                  <c:v>0.00945179584120983</c:v>
                </c:pt>
                <c:pt idx="1939">
                  <c:v>0.00945179584120983</c:v>
                </c:pt>
                <c:pt idx="1940">
                  <c:v>0.00945179584120983</c:v>
                </c:pt>
                <c:pt idx="1941">
                  <c:v>0.00945179584120983</c:v>
                </c:pt>
                <c:pt idx="1942">
                  <c:v>0.00945179584120983</c:v>
                </c:pt>
                <c:pt idx="1943">
                  <c:v>0.00945179584120983</c:v>
                </c:pt>
                <c:pt idx="1944">
                  <c:v>0.00945179584120983</c:v>
                </c:pt>
                <c:pt idx="1945">
                  <c:v>0.00945179584120983</c:v>
                </c:pt>
                <c:pt idx="1946">
                  <c:v>0.00945179584120983</c:v>
                </c:pt>
                <c:pt idx="1947">
                  <c:v>0.00945179584120983</c:v>
                </c:pt>
                <c:pt idx="1948">
                  <c:v>0.00945179584120983</c:v>
                </c:pt>
                <c:pt idx="1949">
                  <c:v>0.00945179584120983</c:v>
                </c:pt>
                <c:pt idx="1950">
                  <c:v>0.00945179584120983</c:v>
                </c:pt>
                <c:pt idx="1951">
                  <c:v>0.00945179584120983</c:v>
                </c:pt>
                <c:pt idx="1952">
                  <c:v>0.00945179584120983</c:v>
                </c:pt>
                <c:pt idx="1953">
                  <c:v>0.00945179584120983</c:v>
                </c:pt>
                <c:pt idx="1954">
                  <c:v>0.00945179584120983</c:v>
                </c:pt>
                <c:pt idx="1955">
                  <c:v>0.00945179584120983</c:v>
                </c:pt>
                <c:pt idx="1956">
                  <c:v>0.00945179584120983</c:v>
                </c:pt>
                <c:pt idx="1957">
                  <c:v>0.00945179584120983</c:v>
                </c:pt>
                <c:pt idx="1958">
                  <c:v>0.00945179584120983</c:v>
                </c:pt>
                <c:pt idx="1959">
                  <c:v>0.00945179584120983</c:v>
                </c:pt>
                <c:pt idx="1960">
                  <c:v>0.00945179584120983</c:v>
                </c:pt>
                <c:pt idx="1961">
                  <c:v>0.00945179584120983</c:v>
                </c:pt>
                <c:pt idx="1962">
                  <c:v>0.00945179584120983</c:v>
                </c:pt>
                <c:pt idx="1963">
                  <c:v>0.00945179584120983</c:v>
                </c:pt>
                <c:pt idx="1964">
                  <c:v>0.00945179584120983</c:v>
                </c:pt>
                <c:pt idx="1965">
                  <c:v>0.00945179584120983</c:v>
                </c:pt>
                <c:pt idx="1966">
                  <c:v>0.00945179584120983</c:v>
                </c:pt>
                <c:pt idx="1967">
                  <c:v>0.00945179584120983</c:v>
                </c:pt>
                <c:pt idx="1968">
                  <c:v>0.00945179584120983</c:v>
                </c:pt>
                <c:pt idx="1969">
                  <c:v>0.00945179584120983</c:v>
                </c:pt>
                <c:pt idx="1970">
                  <c:v>0.00945179584120983</c:v>
                </c:pt>
                <c:pt idx="1971">
                  <c:v>0.00945179584120983</c:v>
                </c:pt>
                <c:pt idx="1972">
                  <c:v>0.00945179584120983</c:v>
                </c:pt>
                <c:pt idx="1973">
                  <c:v>0.00945179584120983</c:v>
                </c:pt>
                <c:pt idx="1974">
                  <c:v>0.00945179584120983</c:v>
                </c:pt>
                <c:pt idx="1975">
                  <c:v>0.00945179584120983</c:v>
                </c:pt>
                <c:pt idx="1976">
                  <c:v>0.00945179584120983</c:v>
                </c:pt>
                <c:pt idx="1977">
                  <c:v>0.00945179584120983</c:v>
                </c:pt>
                <c:pt idx="1978">
                  <c:v>0.00945179584120983</c:v>
                </c:pt>
                <c:pt idx="1979">
                  <c:v>0.00945179584120983</c:v>
                </c:pt>
                <c:pt idx="1980">
                  <c:v>0.00945179584120983</c:v>
                </c:pt>
                <c:pt idx="1981">
                  <c:v>0.00945179584120983</c:v>
                </c:pt>
                <c:pt idx="1982">
                  <c:v>0.00945179584120983</c:v>
                </c:pt>
                <c:pt idx="1983">
                  <c:v>0.00945179584120983</c:v>
                </c:pt>
                <c:pt idx="1984">
                  <c:v>0.00945179584120983</c:v>
                </c:pt>
                <c:pt idx="1985">
                  <c:v>0.00945179584120983</c:v>
                </c:pt>
                <c:pt idx="1986">
                  <c:v>0.00945179584120983</c:v>
                </c:pt>
                <c:pt idx="1987">
                  <c:v>0.00945179584120983</c:v>
                </c:pt>
                <c:pt idx="1988">
                  <c:v>0.00945179584120983</c:v>
                </c:pt>
                <c:pt idx="1989">
                  <c:v>0.00945179584120983</c:v>
                </c:pt>
                <c:pt idx="1990">
                  <c:v>0.00945179584120983</c:v>
                </c:pt>
                <c:pt idx="1991">
                  <c:v>0.00945179584120983</c:v>
                </c:pt>
                <c:pt idx="1992">
                  <c:v>0.00945179584120983</c:v>
                </c:pt>
                <c:pt idx="1993">
                  <c:v>0.00945179584120983</c:v>
                </c:pt>
                <c:pt idx="1994">
                  <c:v>0.00945179584120983</c:v>
                </c:pt>
                <c:pt idx="1995">
                  <c:v>0.00945179584120983</c:v>
                </c:pt>
                <c:pt idx="1996">
                  <c:v>0.00945179584120983</c:v>
                </c:pt>
                <c:pt idx="1997">
                  <c:v>0.00945179584120983</c:v>
                </c:pt>
                <c:pt idx="1998">
                  <c:v>0.00945179584120983</c:v>
                </c:pt>
                <c:pt idx="1999">
                  <c:v>0.00945179584120983</c:v>
                </c:pt>
                <c:pt idx="2000">
                  <c:v>0.00945179584120983</c:v>
                </c:pt>
                <c:pt idx="2001">
                  <c:v>0.00945179584120983</c:v>
                </c:pt>
                <c:pt idx="2002">
                  <c:v>0.00945179584120983</c:v>
                </c:pt>
                <c:pt idx="2003">
                  <c:v>0.00945179584120983</c:v>
                </c:pt>
                <c:pt idx="2004">
                  <c:v>0.00945179584120983</c:v>
                </c:pt>
                <c:pt idx="2005">
                  <c:v>0.00945179584120983</c:v>
                </c:pt>
                <c:pt idx="2006">
                  <c:v>0.00945179584120983</c:v>
                </c:pt>
                <c:pt idx="2007">
                  <c:v>0.00945179584120983</c:v>
                </c:pt>
                <c:pt idx="2008">
                  <c:v>0.00945179584120983</c:v>
                </c:pt>
                <c:pt idx="2009">
                  <c:v>0.00945179584120983</c:v>
                </c:pt>
                <c:pt idx="2010">
                  <c:v>0.00945179584120983</c:v>
                </c:pt>
                <c:pt idx="2011">
                  <c:v>0.00945179584120983</c:v>
                </c:pt>
                <c:pt idx="2012">
                  <c:v>0.00945179584120983</c:v>
                </c:pt>
                <c:pt idx="2013">
                  <c:v>0.00945179584120983</c:v>
                </c:pt>
                <c:pt idx="2014">
                  <c:v>0.00945179584120983</c:v>
                </c:pt>
                <c:pt idx="2015">
                  <c:v>0.00945179584120983</c:v>
                </c:pt>
                <c:pt idx="2016">
                  <c:v>0.00945179584120983</c:v>
                </c:pt>
                <c:pt idx="2017">
                  <c:v>0.00472589792060491</c:v>
                </c:pt>
                <c:pt idx="2018">
                  <c:v>0.00472589792060491</c:v>
                </c:pt>
                <c:pt idx="2019">
                  <c:v>0.00472589792060491</c:v>
                </c:pt>
                <c:pt idx="2020">
                  <c:v>0.00472589792060491</c:v>
                </c:pt>
                <c:pt idx="2021">
                  <c:v>0.00472589792060491</c:v>
                </c:pt>
                <c:pt idx="2022">
                  <c:v>0.00472589792060491</c:v>
                </c:pt>
                <c:pt idx="2023">
                  <c:v>0.00472589792060491</c:v>
                </c:pt>
                <c:pt idx="2024">
                  <c:v>0.00472589792060491</c:v>
                </c:pt>
                <c:pt idx="2025">
                  <c:v>0.00472589792060491</c:v>
                </c:pt>
                <c:pt idx="2026">
                  <c:v>0.00472589792060491</c:v>
                </c:pt>
                <c:pt idx="2027">
                  <c:v>0.00472589792060491</c:v>
                </c:pt>
                <c:pt idx="2028">
                  <c:v>0.00472589792060491</c:v>
                </c:pt>
                <c:pt idx="2029">
                  <c:v>0.00472589792060491</c:v>
                </c:pt>
                <c:pt idx="2030">
                  <c:v>0.00472589792060491</c:v>
                </c:pt>
                <c:pt idx="2031">
                  <c:v>0.00472589792060491</c:v>
                </c:pt>
                <c:pt idx="2032">
                  <c:v>0.00472589792060491</c:v>
                </c:pt>
                <c:pt idx="2033">
                  <c:v>0.00472589792060491</c:v>
                </c:pt>
                <c:pt idx="2034">
                  <c:v>0.00472589792060491</c:v>
                </c:pt>
                <c:pt idx="2035">
                  <c:v>0.00472589792060491</c:v>
                </c:pt>
                <c:pt idx="2036">
                  <c:v>0.00472589792060491</c:v>
                </c:pt>
                <c:pt idx="2037">
                  <c:v>0.00472589792060491</c:v>
                </c:pt>
                <c:pt idx="2038">
                  <c:v>0.00472589792060491</c:v>
                </c:pt>
                <c:pt idx="2039">
                  <c:v>0.00472589792060491</c:v>
                </c:pt>
                <c:pt idx="2040">
                  <c:v>0.00472589792060491</c:v>
                </c:pt>
                <c:pt idx="2041">
                  <c:v>0.00472589792060491</c:v>
                </c:pt>
                <c:pt idx="2042">
                  <c:v>0.00472589792060491</c:v>
                </c:pt>
                <c:pt idx="2043">
                  <c:v>0.00472589792060491</c:v>
                </c:pt>
                <c:pt idx="2044">
                  <c:v>0.00472589792060491</c:v>
                </c:pt>
                <c:pt idx="2045">
                  <c:v>0.00472589792060491</c:v>
                </c:pt>
                <c:pt idx="2046">
                  <c:v>0.00472589792060491</c:v>
                </c:pt>
                <c:pt idx="2047">
                  <c:v>0.00472589792060491</c:v>
                </c:pt>
                <c:pt idx="2048">
                  <c:v>0.00472589792060491</c:v>
                </c:pt>
                <c:pt idx="2049">
                  <c:v>0.00472589792060491</c:v>
                </c:pt>
                <c:pt idx="2050">
                  <c:v>0.00472589792060491</c:v>
                </c:pt>
                <c:pt idx="2051">
                  <c:v>0.00472589792060491</c:v>
                </c:pt>
                <c:pt idx="2052">
                  <c:v>0.00472589792060491</c:v>
                </c:pt>
                <c:pt idx="2053">
                  <c:v>0.00472589792060491</c:v>
                </c:pt>
                <c:pt idx="2054">
                  <c:v>0.00472589792060491</c:v>
                </c:pt>
                <c:pt idx="2055">
                  <c:v>0.00472589792060491</c:v>
                </c:pt>
                <c:pt idx="2056">
                  <c:v>0.00472589792060491</c:v>
                </c:pt>
                <c:pt idx="2057">
                  <c:v>0.00472589792060491</c:v>
                </c:pt>
                <c:pt idx="2058">
                  <c:v>0.00472589792060491</c:v>
                </c:pt>
                <c:pt idx="2059">
                  <c:v>0.00472589792060491</c:v>
                </c:pt>
                <c:pt idx="2060">
                  <c:v>0.00472589792060491</c:v>
                </c:pt>
                <c:pt idx="2061">
                  <c:v>0.00472589792060491</c:v>
                </c:pt>
                <c:pt idx="2062">
                  <c:v>0.00472589792060491</c:v>
                </c:pt>
                <c:pt idx="2063">
                  <c:v>0.00472589792060491</c:v>
                </c:pt>
                <c:pt idx="2064">
                  <c:v>0.00472589792060491</c:v>
                </c:pt>
                <c:pt idx="2065">
                  <c:v>0.00472589792060491</c:v>
                </c:pt>
                <c:pt idx="2066">
                  <c:v>0.00472589792060491</c:v>
                </c:pt>
                <c:pt idx="2067">
                  <c:v>0.00472589792060491</c:v>
                </c:pt>
                <c:pt idx="2068">
                  <c:v>0.00472589792060491</c:v>
                </c:pt>
                <c:pt idx="2069">
                  <c:v>0.00472589792060491</c:v>
                </c:pt>
                <c:pt idx="2070">
                  <c:v>0.00472589792060491</c:v>
                </c:pt>
                <c:pt idx="2071">
                  <c:v>0.00472589792060491</c:v>
                </c:pt>
                <c:pt idx="2072">
                  <c:v>0.00472589792060491</c:v>
                </c:pt>
                <c:pt idx="2073">
                  <c:v>0.00472589792060491</c:v>
                </c:pt>
                <c:pt idx="2074">
                  <c:v>0.00472589792060491</c:v>
                </c:pt>
                <c:pt idx="2075">
                  <c:v>0.00472589792060491</c:v>
                </c:pt>
                <c:pt idx="2076">
                  <c:v>0.00472589792060491</c:v>
                </c:pt>
                <c:pt idx="2077">
                  <c:v>0.00472589792060491</c:v>
                </c:pt>
                <c:pt idx="2078">
                  <c:v>0.00472589792060491</c:v>
                </c:pt>
                <c:pt idx="2079">
                  <c:v>0.00472589792060491</c:v>
                </c:pt>
                <c:pt idx="2080">
                  <c:v>0.00472589792060491</c:v>
                </c:pt>
                <c:pt idx="2081">
                  <c:v>0.00472589792060491</c:v>
                </c:pt>
                <c:pt idx="2082">
                  <c:v>0.00472589792060491</c:v>
                </c:pt>
                <c:pt idx="2083">
                  <c:v>0.00472589792060491</c:v>
                </c:pt>
                <c:pt idx="2084">
                  <c:v>0.00472589792060491</c:v>
                </c:pt>
                <c:pt idx="2085">
                  <c:v>0.00472589792060491</c:v>
                </c:pt>
                <c:pt idx="2086">
                  <c:v>0.00472589792060491</c:v>
                </c:pt>
                <c:pt idx="2087">
                  <c:v>0.00472589792060491</c:v>
                </c:pt>
                <c:pt idx="2088">
                  <c:v>0.00472589792060491</c:v>
                </c:pt>
                <c:pt idx="2089">
                  <c:v>0.00472589792060491</c:v>
                </c:pt>
                <c:pt idx="2090">
                  <c:v>0.00472589792060491</c:v>
                </c:pt>
                <c:pt idx="2091">
                  <c:v>0.00472589792060491</c:v>
                </c:pt>
                <c:pt idx="2092">
                  <c:v>0.00472589792060491</c:v>
                </c:pt>
                <c:pt idx="2093">
                  <c:v>0.00472589792060491</c:v>
                </c:pt>
                <c:pt idx="2094">
                  <c:v>0.00472589792060491</c:v>
                </c:pt>
                <c:pt idx="2095">
                  <c:v>0.00472589792060491</c:v>
                </c:pt>
                <c:pt idx="2096">
                  <c:v>0.00472589792060491</c:v>
                </c:pt>
                <c:pt idx="2097">
                  <c:v>0.00472589792060491</c:v>
                </c:pt>
                <c:pt idx="2098">
                  <c:v>0.00472589792060491</c:v>
                </c:pt>
                <c:pt idx="2099">
                  <c:v>0.00472589792060491</c:v>
                </c:pt>
                <c:pt idx="2100">
                  <c:v>0.00472589792060491</c:v>
                </c:pt>
                <c:pt idx="2101">
                  <c:v>0.00472589792060491</c:v>
                </c:pt>
                <c:pt idx="2102">
                  <c:v>0.00472589792060491</c:v>
                </c:pt>
                <c:pt idx="2103">
                  <c:v>0.00472589792060491</c:v>
                </c:pt>
                <c:pt idx="2104">
                  <c:v>0.00472589792060491</c:v>
                </c:pt>
                <c:pt idx="2105">
                  <c:v>0.00472589792060491</c:v>
                </c:pt>
                <c:pt idx="2106">
                  <c:v>0.00472589792060491</c:v>
                </c:pt>
                <c:pt idx="2107">
                  <c:v>0.00472589792060491</c:v>
                </c:pt>
                <c:pt idx="2108">
                  <c:v>0.00472589792060491</c:v>
                </c:pt>
                <c:pt idx="2109">
                  <c:v>0.00472589792060491</c:v>
                </c:pt>
                <c:pt idx="2110">
                  <c:v>0.00472589792060491</c:v>
                </c:pt>
                <c:pt idx="2111">
                  <c:v>0.00472589792060491</c:v>
                </c:pt>
                <c:pt idx="2112">
                  <c:v>0.00472589792060491</c:v>
                </c:pt>
                <c:pt idx="2113">
                  <c:v>0.00472589792060491</c:v>
                </c:pt>
                <c:pt idx="2114">
                  <c:v>0.00472589792060491</c:v>
                </c:pt>
                <c:pt idx="2115">
                  <c:v>0.00472589792060491</c:v>
                </c:pt>
                <c:pt idx="2116">
                  <c:v>0.00472589792060491</c:v>
                </c:pt>
                <c:pt idx="2117">
                  <c:v>0.00472589792060491</c:v>
                </c:pt>
                <c:pt idx="2118">
                  <c:v>0.00472589792060491</c:v>
                </c:pt>
                <c:pt idx="2119">
                  <c:v>0.00472589792060491</c:v>
                </c:pt>
                <c:pt idx="2120">
                  <c:v>0.00472589792060491</c:v>
                </c:pt>
                <c:pt idx="2121">
                  <c:v>0.00472589792060491</c:v>
                </c:pt>
                <c:pt idx="2122">
                  <c:v>0.00472589792060491</c:v>
                </c:pt>
                <c:pt idx="2123">
                  <c:v>0.00472589792060491</c:v>
                </c:pt>
                <c:pt idx="2124">
                  <c:v>0.00472589792060491</c:v>
                </c:pt>
                <c:pt idx="2125">
                  <c:v>0.00472589792060491</c:v>
                </c:pt>
                <c:pt idx="2126">
                  <c:v>0.00472589792060491</c:v>
                </c:pt>
                <c:pt idx="2127">
                  <c:v>0.00472589792060491</c:v>
                </c:pt>
                <c:pt idx="2128">
                  <c:v>0.00472589792060491</c:v>
                </c:pt>
                <c:pt idx="2129">
                  <c:v>0.00472589792060491</c:v>
                </c:pt>
                <c:pt idx="2130">
                  <c:v>0.00472589792060491</c:v>
                </c:pt>
                <c:pt idx="2131">
                  <c:v>0.00472589792060491</c:v>
                </c:pt>
                <c:pt idx="2132">
                  <c:v>0.00472589792060491</c:v>
                </c:pt>
                <c:pt idx="2133">
                  <c:v>0.00472589792060491</c:v>
                </c:pt>
                <c:pt idx="2134">
                  <c:v>0.00472589792060491</c:v>
                </c:pt>
                <c:pt idx="2135">
                  <c:v>0.00472589792060491</c:v>
                </c:pt>
                <c:pt idx="2136">
                  <c:v>0.00472589792060491</c:v>
                </c:pt>
                <c:pt idx="2137">
                  <c:v>0.00472589792060491</c:v>
                </c:pt>
                <c:pt idx="2138">
                  <c:v>0.00472589792060491</c:v>
                </c:pt>
                <c:pt idx="2139">
                  <c:v>0.00472589792060491</c:v>
                </c:pt>
                <c:pt idx="2140">
                  <c:v>0.00472589792060491</c:v>
                </c:pt>
                <c:pt idx="2141">
                  <c:v>0.00472589792060491</c:v>
                </c:pt>
                <c:pt idx="2142">
                  <c:v>0.00472589792060491</c:v>
                </c:pt>
                <c:pt idx="2143">
                  <c:v>0.00472589792060491</c:v>
                </c:pt>
                <c:pt idx="2144">
                  <c:v>0.00472589792060491</c:v>
                </c:pt>
                <c:pt idx="2145">
                  <c:v>0.00472589792060491</c:v>
                </c:pt>
                <c:pt idx="2146">
                  <c:v>0.00472589792060491</c:v>
                </c:pt>
                <c:pt idx="2147">
                  <c:v>0.00472589792060491</c:v>
                </c:pt>
                <c:pt idx="2148">
                  <c:v>0.00472589792060491</c:v>
                </c:pt>
                <c:pt idx="2149">
                  <c:v>0.00472589792060491</c:v>
                </c:pt>
                <c:pt idx="2150">
                  <c:v>0.00472589792060491</c:v>
                </c:pt>
                <c:pt idx="2151">
                  <c:v>0.00472589792060491</c:v>
                </c:pt>
                <c:pt idx="2152">
                  <c:v>0.00472589792060491</c:v>
                </c:pt>
                <c:pt idx="2153">
                  <c:v>0.00472589792060491</c:v>
                </c:pt>
                <c:pt idx="2154">
                  <c:v>0.00472589792060491</c:v>
                </c:pt>
                <c:pt idx="2155">
                  <c:v>0.00472589792060491</c:v>
                </c:pt>
                <c:pt idx="2156">
                  <c:v>0.00472589792060491</c:v>
                </c:pt>
                <c:pt idx="2157">
                  <c:v>0.00472589792060491</c:v>
                </c:pt>
                <c:pt idx="2158">
                  <c:v>0.00472589792060491</c:v>
                </c:pt>
                <c:pt idx="2159">
                  <c:v>0.00472589792060491</c:v>
                </c:pt>
                <c:pt idx="2160">
                  <c:v>0.00472589792060491</c:v>
                </c:pt>
                <c:pt idx="2161">
                  <c:v>0.00472589792060491</c:v>
                </c:pt>
                <c:pt idx="2162">
                  <c:v>0.00472589792060491</c:v>
                </c:pt>
                <c:pt idx="2163">
                  <c:v>0.00472589792060491</c:v>
                </c:pt>
                <c:pt idx="2164">
                  <c:v>0.00472589792060491</c:v>
                </c:pt>
                <c:pt idx="2165">
                  <c:v>0.00472589792060491</c:v>
                </c:pt>
                <c:pt idx="2166">
                  <c:v>0.00472589792060491</c:v>
                </c:pt>
                <c:pt idx="2167">
                  <c:v>0.00472589792060491</c:v>
                </c:pt>
                <c:pt idx="2168">
                  <c:v>0.00472589792060491</c:v>
                </c:pt>
                <c:pt idx="2169">
                  <c:v>0.00472589792060491</c:v>
                </c:pt>
                <c:pt idx="2170">
                  <c:v>0.00472589792060491</c:v>
                </c:pt>
                <c:pt idx="2171">
                  <c:v>0.00472589792060491</c:v>
                </c:pt>
                <c:pt idx="2172">
                  <c:v>0.00472589792060491</c:v>
                </c:pt>
                <c:pt idx="2173">
                  <c:v>0.00472589792060491</c:v>
                </c:pt>
                <c:pt idx="2174">
                  <c:v>0.00472589792060491</c:v>
                </c:pt>
                <c:pt idx="2175">
                  <c:v>0.00472589792060491</c:v>
                </c:pt>
                <c:pt idx="2176">
                  <c:v>0.00472589792060491</c:v>
                </c:pt>
                <c:pt idx="2177">
                  <c:v>0.00472589792060491</c:v>
                </c:pt>
                <c:pt idx="2178">
                  <c:v>0.00472589792060491</c:v>
                </c:pt>
                <c:pt idx="2179">
                  <c:v>0.00472589792060491</c:v>
                </c:pt>
                <c:pt idx="2180">
                  <c:v>0.00472589792060491</c:v>
                </c:pt>
                <c:pt idx="2181">
                  <c:v>0.00472589792060491</c:v>
                </c:pt>
                <c:pt idx="2182">
                  <c:v>0.00472589792060491</c:v>
                </c:pt>
                <c:pt idx="2183">
                  <c:v>0.00472589792060491</c:v>
                </c:pt>
                <c:pt idx="2184">
                  <c:v>0.00472589792060491</c:v>
                </c:pt>
                <c:pt idx="2185">
                  <c:v>0.00472589792060491</c:v>
                </c:pt>
                <c:pt idx="2186">
                  <c:v>0.00472589792060491</c:v>
                </c:pt>
                <c:pt idx="2187">
                  <c:v>0.00472589792060491</c:v>
                </c:pt>
                <c:pt idx="2188">
                  <c:v>0.00472589792060491</c:v>
                </c:pt>
                <c:pt idx="2189">
                  <c:v>0.00472589792060491</c:v>
                </c:pt>
                <c:pt idx="2190">
                  <c:v>0.00472589792060491</c:v>
                </c:pt>
                <c:pt idx="2191">
                  <c:v>0.00472589792060491</c:v>
                </c:pt>
                <c:pt idx="2192">
                  <c:v>0.00472589792060491</c:v>
                </c:pt>
                <c:pt idx="2193">
                  <c:v>0.00472589792060491</c:v>
                </c:pt>
                <c:pt idx="2194">
                  <c:v>0.00472589792060491</c:v>
                </c:pt>
                <c:pt idx="2195">
                  <c:v>0.00472589792060491</c:v>
                </c:pt>
                <c:pt idx="2196">
                  <c:v>0.00472589792060491</c:v>
                </c:pt>
                <c:pt idx="2197">
                  <c:v>0.00472589792060491</c:v>
                </c:pt>
                <c:pt idx="2198">
                  <c:v>0.00472589792060491</c:v>
                </c:pt>
                <c:pt idx="2199">
                  <c:v>0.00472589792060491</c:v>
                </c:pt>
                <c:pt idx="2200">
                  <c:v>0.00472589792060491</c:v>
                </c:pt>
                <c:pt idx="2201">
                  <c:v>0.00472589792060491</c:v>
                </c:pt>
                <c:pt idx="2202">
                  <c:v>0.00472589792060491</c:v>
                </c:pt>
                <c:pt idx="2203">
                  <c:v>0.00472589792060491</c:v>
                </c:pt>
                <c:pt idx="2204">
                  <c:v>0.00472589792060491</c:v>
                </c:pt>
                <c:pt idx="2205">
                  <c:v>0.00472589792060491</c:v>
                </c:pt>
                <c:pt idx="2206">
                  <c:v>0.00472589792060491</c:v>
                </c:pt>
                <c:pt idx="2207">
                  <c:v>0.00472589792060491</c:v>
                </c:pt>
                <c:pt idx="2208">
                  <c:v>0.00472589792060491</c:v>
                </c:pt>
                <c:pt idx="2209">
                  <c:v>0.00472589792060491</c:v>
                </c:pt>
                <c:pt idx="2210">
                  <c:v>0.00472589792060491</c:v>
                </c:pt>
                <c:pt idx="2211">
                  <c:v>0.00472589792060491</c:v>
                </c:pt>
                <c:pt idx="2212">
                  <c:v>0.00472589792060491</c:v>
                </c:pt>
                <c:pt idx="2213">
                  <c:v>0.00472589792060491</c:v>
                </c:pt>
                <c:pt idx="2214">
                  <c:v>0.00472589792060491</c:v>
                </c:pt>
                <c:pt idx="2215">
                  <c:v>0.00472589792060491</c:v>
                </c:pt>
                <c:pt idx="2216">
                  <c:v>0.00472589792060491</c:v>
                </c:pt>
                <c:pt idx="2217">
                  <c:v>0.00472589792060491</c:v>
                </c:pt>
                <c:pt idx="2218">
                  <c:v>0.00472589792060491</c:v>
                </c:pt>
                <c:pt idx="2219">
                  <c:v>0.00472589792060491</c:v>
                </c:pt>
                <c:pt idx="2220">
                  <c:v>0.00472589792060491</c:v>
                </c:pt>
                <c:pt idx="2221">
                  <c:v>0.00472589792060491</c:v>
                </c:pt>
                <c:pt idx="2222">
                  <c:v>0.00472589792060491</c:v>
                </c:pt>
                <c:pt idx="2223">
                  <c:v>0.00472589792060491</c:v>
                </c:pt>
                <c:pt idx="2224">
                  <c:v>0.00472589792060491</c:v>
                </c:pt>
                <c:pt idx="2225">
                  <c:v>0.00472589792060491</c:v>
                </c:pt>
                <c:pt idx="2226">
                  <c:v>0.00472589792060491</c:v>
                </c:pt>
                <c:pt idx="2227">
                  <c:v>0.00472589792060491</c:v>
                </c:pt>
                <c:pt idx="2228">
                  <c:v>0.00472589792060491</c:v>
                </c:pt>
                <c:pt idx="2229">
                  <c:v>0.00472589792060491</c:v>
                </c:pt>
                <c:pt idx="2230">
                  <c:v>0.00472589792060491</c:v>
                </c:pt>
                <c:pt idx="2231">
                  <c:v>0.00472589792060491</c:v>
                </c:pt>
                <c:pt idx="2232">
                  <c:v>0.00472589792060491</c:v>
                </c:pt>
                <c:pt idx="2233">
                  <c:v>0.00472589792060491</c:v>
                </c:pt>
                <c:pt idx="2234">
                  <c:v>0.00472589792060491</c:v>
                </c:pt>
                <c:pt idx="2235">
                  <c:v>0.00472589792060491</c:v>
                </c:pt>
                <c:pt idx="2236">
                  <c:v>0.00472589792060491</c:v>
                </c:pt>
                <c:pt idx="2237">
                  <c:v>0.00472589792060491</c:v>
                </c:pt>
                <c:pt idx="2238">
                  <c:v>0.00472589792060491</c:v>
                </c:pt>
                <c:pt idx="2239">
                  <c:v>0.00472589792060491</c:v>
                </c:pt>
                <c:pt idx="2240">
                  <c:v>0.00472589792060491</c:v>
                </c:pt>
                <c:pt idx="2241">
                  <c:v>0.00472589792060491</c:v>
                </c:pt>
                <c:pt idx="2242">
                  <c:v>0.00472589792060491</c:v>
                </c:pt>
                <c:pt idx="2243">
                  <c:v>0.00472589792060491</c:v>
                </c:pt>
                <c:pt idx="2244">
                  <c:v>0.00472589792060491</c:v>
                </c:pt>
                <c:pt idx="2245">
                  <c:v>0.00472589792060491</c:v>
                </c:pt>
                <c:pt idx="2246">
                  <c:v>0.00472589792060491</c:v>
                </c:pt>
                <c:pt idx="2247">
                  <c:v>0.00472589792060491</c:v>
                </c:pt>
                <c:pt idx="2248">
                  <c:v>0.00472589792060491</c:v>
                </c:pt>
                <c:pt idx="2249">
                  <c:v>0.00472589792060491</c:v>
                </c:pt>
                <c:pt idx="2250">
                  <c:v>0.00472589792060491</c:v>
                </c:pt>
                <c:pt idx="2251">
                  <c:v>0.00472589792060491</c:v>
                </c:pt>
                <c:pt idx="2252">
                  <c:v>0.00472589792060491</c:v>
                </c:pt>
                <c:pt idx="2253">
                  <c:v>0.00472589792060491</c:v>
                </c:pt>
                <c:pt idx="2254">
                  <c:v>0.00472589792060491</c:v>
                </c:pt>
                <c:pt idx="2255">
                  <c:v>0.00472589792060491</c:v>
                </c:pt>
                <c:pt idx="2256">
                  <c:v>0.00472589792060491</c:v>
                </c:pt>
                <c:pt idx="2257">
                  <c:v>0.00472589792060491</c:v>
                </c:pt>
                <c:pt idx="2258">
                  <c:v>0.00472589792060491</c:v>
                </c:pt>
                <c:pt idx="2259">
                  <c:v>0.00472589792060491</c:v>
                </c:pt>
                <c:pt idx="2260">
                  <c:v>0.00472589792060491</c:v>
                </c:pt>
                <c:pt idx="2261">
                  <c:v>0.00472589792060491</c:v>
                </c:pt>
                <c:pt idx="2262">
                  <c:v>0.00472589792060491</c:v>
                </c:pt>
                <c:pt idx="2263">
                  <c:v>0.00472589792060491</c:v>
                </c:pt>
                <c:pt idx="2264">
                  <c:v>0.00472589792060491</c:v>
                </c:pt>
                <c:pt idx="2265">
                  <c:v>0.00472589792060491</c:v>
                </c:pt>
                <c:pt idx="2266">
                  <c:v>0.00472589792060491</c:v>
                </c:pt>
                <c:pt idx="2267">
                  <c:v>0.00472589792060491</c:v>
                </c:pt>
                <c:pt idx="2268">
                  <c:v>0.00472589792060491</c:v>
                </c:pt>
                <c:pt idx="2269">
                  <c:v>0.00472589792060491</c:v>
                </c:pt>
                <c:pt idx="2270">
                  <c:v>0.00472589792060491</c:v>
                </c:pt>
                <c:pt idx="2271">
                  <c:v>0.00472589792060491</c:v>
                </c:pt>
                <c:pt idx="2272">
                  <c:v>0.00472589792060491</c:v>
                </c:pt>
                <c:pt idx="2273">
                  <c:v>0.00472589792060491</c:v>
                </c:pt>
                <c:pt idx="2274">
                  <c:v>0.00472589792060491</c:v>
                </c:pt>
                <c:pt idx="2275">
                  <c:v>0.00472589792060491</c:v>
                </c:pt>
                <c:pt idx="2276">
                  <c:v>0.00472589792060491</c:v>
                </c:pt>
                <c:pt idx="2277">
                  <c:v>0.00472589792060491</c:v>
                </c:pt>
                <c:pt idx="2278">
                  <c:v>0.00472589792060491</c:v>
                </c:pt>
                <c:pt idx="2279">
                  <c:v>0.00472589792060491</c:v>
                </c:pt>
                <c:pt idx="2280">
                  <c:v>0.00472589792060491</c:v>
                </c:pt>
                <c:pt idx="2281">
                  <c:v>0.00472589792060491</c:v>
                </c:pt>
                <c:pt idx="2282">
                  <c:v>0.00472589792060491</c:v>
                </c:pt>
                <c:pt idx="2283">
                  <c:v>0.00472589792060491</c:v>
                </c:pt>
                <c:pt idx="2284">
                  <c:v>0.00472589792060491</c:v>
                </c:pt>
                <c:pt idx="2285">
                  <c:v>0.00472589792060491</c:v>
                </c:pt>
                <c:pt idx="2286">
                  <c:v>0.00472589792060491</c:v>
                </c:pt>
                <c:pt idx="2287">
                  <c:v>0.00472589792060491</c:v>
                </c:pt>
                <c:pt idx="2288">
                  <c:v>0.00472589792060491</c:v>
                </c:pt>
                <c:pt idx="2289">
                  <c:v>0.00472589792060491</c:v>
                </c:pt>
                <c:pt idx="2290">
                  <c:v>0.00472589792060491</c:v>
                </c:pt>
                <c:pt idx="2291">
                  <c:v>0.00472589792060491</c:v>
                </c:pt>
                <c:pt idx="2292">
                  <c:v>0.00472589792060491</c:v>
                </c:pt>
                <c:pt idx="2293">
                  <c:v>0.00472589792060491</c:v>
                </c:pt>
                <c:pt idx="2294">
                  <c:v>0.00472589792060491</c:v>
                </c:pt>
                <c:pt idx="2295">
                  <c:v>0.00472589792060491</c:v>
                </c:pt>
                <c:pt idx="2296">
                  <c:v>0.00472589792060491</c:v>
                </c:pt>
                <c:pt idx="2297">
                  <c:v>0.00472589792060491</c:v>
                </c:pt>
                <c:pt idx="2298">
                  <c:v>0.00472589792060491</c:v>
                </c:pt>
                <c:pt idx="2299">
                  <c:v>0.00472589792060491</c:v>
                </c:pt>
                <c:pt idx="2300">
                  <c:v>0.00472589792060491</c:v>
                </c:pt>
                <c:pt idx="2301">
                  <c:v>0.00472589792060491</c:v>
                </c:pt>
                <c:pt idx="2302">
                  <c:v>0.00472589792060491</c:v>
                </c:pt>
                <c:pt idx="2303">
                  <c:v>0.00472589792060491</c:v>
                </c:pt>
                <c:pt idx="2304">
                  <c:v>0.00472589792060491</c:v>
                </c:pt>
                <c:pt idx="2305">
                  <c:v>0.00472589792060491</c:v>
                </c:pt>
                <c:pt idx="2306">
                  <c:v>0.00472589792060491</c:v>
                </c:pt>
                <c:pt idx="2307">
                  <c:v>0.00472589792060491</c:v>
                </c:pt>
                <c:pt idx="2308">
                  <c:v>0.00472589792060491</c:v>
                </c:pt>
                <c:pt idx="2309">
                  <c:v>0.00472589792060491</c:v>
                </c:pt>
                <c:pt idx="2310">
                  <c:v>0.00472589792060491</c:v>
                </c:pt>
                <c:pt idx="2311">
                  <c:v>0.00472589792060491</c:v>
                </c:pt>
                <c:pt idx="2312">
                  <c:v>0.00472589792060491</c:v>
                </c:pt>
                <c:pt idx="2313">
                  <c:v>0.00472589792060491</c:v>
                </c:pt>
                <c:pt idx="2314">
                  <c:v>0.00472589792060491</c:v>
                </c:pt>
                <c:pt idx="2315">
                  <c:v>0.00472589792060491</c:v>
                </c:pt>
                <c:pt idx="2316">
                  <c:v>0.00472589792060491</c:v>
                </c:pt>
                <c:pt idx="2317">
                  <c:v>0.00472589792060491</c:v>
                </c:pt>
                <c:pt idx="2318">
                  <c:v>0.00472589792060491</c:v>
                </c:pt>
                <c:pt idx="2319">
                  <c:v>0.00472589792060491</c:v>
                </c:pt>
                <c:pt idx="2320">
                  <c:v>0.00472589792060491</c:v>
                </c:pt>
                <c:pt idx="2321">
                  <c:v>0.00472589792060491</c:v>
                </c:pt>
                <c:pt idx="2322">
                  <c:v>0.00472589792060491</c:v>
                </c:pt>
                <c:pt idx="2323">
                  <c:v>0.00472589792060491</c:v>
                </c:pt>
                <c:pt idx="2324">
                  <c:v>0.00472589792060491</c:v>
                </c:pt>
                <c:pt idx="2325">
                  <c:v>0.00472589792060491</c:v>
                </c:pt>
                <c:pt idx="2326">
                  <c:v>0.00472589792060491</c:v>
                </c:pt>
                <c:pt idx="2327">
                  <c:v>0.00472589792060491</c:v>
                </c:pt>
                <c:pt idx="2328">
                  <c:v>0.00472589792060491</c:v>
                </c:pt>
                <c:pt idx="2329">
                  <c:v>0.00472589792060491</c:v>
                </c:pt>
                <c:pt idx="2330">
                  <c:v>0.00472589792060491</c:v>
                </c:pt>
                <c:pt idx="2331">
                  <c:v>0.00472589792060491</c:v>
                </c:pt>
                <c:pt idx="2332">
                  <c:v>0.00472589792060491</c:v>
                </c:pt>
                <c:pt idx="2333">
                  <c:v>0.00472589792060491</c:v>
                </c:pt>
                <c:pt idx="2334">
                  <c:v>0.00472589792060491</c:v>
                </c:pt>
                <c:pt idx="2335">
                  <c:v>0.00472589792060491</c:v>
                </c:pt>
                <c:pt idx="2336">
                  <c:v>0.00472589792060491</c:v>
                </c:pt>
                <c:pt idx="2337">
                  <c:v>0.00472589792060491</c:v>
                </c:pt>
                <c:pt idx="2338">
                  <c:v>0.00472589792060491</c:v>
                </c:pt>
                <c:pt idx="2339">
                  <c:v>0.00472589792060491</c:v>
                </c:pt>
                <c:pt idx="2340">
                  <c:v>0.00472589792060491</c:v>
                </c:pt>
                <c:pt idx="2341">
                  <c:v>0.00472589792060491</c:v>
                </c:pt>
                <c:pt idx="2342">
                  <c:v>0.00472589792060491</c:v>
                </c:pt>
                <c:pt idx="2343">
                  <c:v>0.00472589792060491</c:v>
                </c:pt>
                <c:pt idx="2344">
                  <c:v>0.00472589792060491</c:v>
                </c:pt>
                <c:pt idx="2345">
                  <c:v>0.00472589792060491</c:v>
                </c:pt>
                <c:pt idx="2346">
                  <c:v>0.00472589792060491</c:v>
                </c:pt>
                <c:pt idx="2347">
                  <c:v>0.00472589792060491</c:v>
                </c:pt>
                <c:pt idx="2348">
                  <c:v>0.00472589792060491</c:v>
                </c:pt>
                <c:pt idx="2349">
                  <c:v>0.00472589792060491</c:v>
                </c:pt>
                <c:pt idx="2350">
                  <c:v>0.00472589792060491</c:v>
                </c:pt>
                <c:pt idx="2351">
                  <c:v>0.00472589792060491</c:v>
                </c:pt>
                <c:pt idx="2352">
                  <c:v>0.00472589792060491</c:v>
                </c:pt>
                <c:pt idx="2353">
                  <c:v>0.00472589792060491</c:v>
                </c:pt>
                <c:pt idx="2354">
                  <c:v>0.00472589792060491</c:v>
                </c:pt>
                <c:pt idx="2355">
                  <c:v>0.00472589792060491</c:v>
                </c:pt>
                <c:pt idx="2356">
                  <c:v>0.00472589792060491</c:v>
                </c:pt>
                <c:pt idx="2357">
                  <c:v>0.00472589792060491</c:v>
                </c:pt>
                <c:pt idx="2358">
                  <c:v>0.00472589792060491</c:v>
                </c:pt>
                <c:pt idx="2359">
                  <c:v>0.00472589792060491</c:v>
                </c:pt>
                <c:pt idx="2360">
                  <c:v>0.00472589792060491</c:v>
                </c:pt>
                <c:pt idx="2361">
                  <c:v>0.00472589792060491</c:v>
                </c:pt>
                <c:pt idx="2362">
                  <c:v>0.00472589792060491</c:v>
                </c:pt>
                <c:pt idx="2363">
                  <c:v>0.00472589792060491</c:v>
                </c:pt>
                <c:pt idx="2364">
                  <c:v>0.00472589792060491</c:v>
                </c:pt>
                <c:pt idx="2365">
                  <c:v>0.00472589792060491</c:v>
                </c:pt>
                <c:pt idx="2366">
                  <c:v>0.00472589792060491</c:v>
                </c:pt>
                <c:pt idx="2367">
                  <c:v>0.00472589792060491</c:v>
                </c:pt>
                <c:pt idx="2368">
                  <c:v>0.00472589792060491</c:v>
                </c:pt>
                <c:pt idx="2369">
                  <c:v>0.00472589792060491</c:v>
                </c:pt>
                <c:pt idx="2370">
                  <c:v>0.00472589792060491</c:v>
                </c:pt>
                <c:pt idx="2371">
                  <c:v>0.00472589792060491</c:v>
                </c:pt>
                <c:pt idx="2372">
                  <c:v>0.00472589792060491</c:v>
                </c:pt>
                <c:pt idx="2373">
                  <c:v>0.00472589792060491</c:v>
                </c:pt>
                <c:pt idx="2374">
                  <c:v>0.00472589792060491</c:v>
                </c:pt>
                <c:pt idx="2375">
                  <c:v>0.00472589792060491</c:v>
                </c:pt>
                <c:pt idx="2376">
                  <c:v>0.00472589792060491</c:v>
                </c:pt>
                <c:pt idx="2377">
                  <c:v>0.00472589792060491</c:v>
                </c:pt>
                <c:pt idx="2378">
                  <c:v>0.00472589792060491</c:v>
                </c:pt>
                <c:pt idx="2379">
                  <c:v>0.00472589792060491</c:v>
                </c:pt>
                <c:pt idx="2380">
                  <c:v>0.00472589792060491</c:v>
                </c:pt>
                <c:pt idx="2381">
                  <c:v>0.00472589792060491</c:v>
                </c:pt>
                <c:pt idx="2382">
                  <c:v>0.00472589792060491</c:v>
                </c:pt>
                <c:pt idx="2383">
                  <c:v>0.00472589792060491</c:v>
                </c:pt>
                <c:pt idx="2384">
                  <c:v>0.00472589792060491</c:v>
                </c:pt>
                <c:pt idx="2385">
                  <c:v>0.00472589792060491</c:v>
                </c:pt>
                <c:pt idx="2386">
                  <c:v>0.00472589792060491</c:v>
                </c:pt>
                <c:pt idx="2387">
                  <c:v>0.00472589792060491</c:v>
                </c:pt>
                <c:pt idx="2388">
                  <c:v>0.00472589792060491</c:v>
                </c:pt>
                <c:pt idx="2389">
                  <c:v>0.00472589792060491</c:v>
                </c:pt>
                <c:pt idx="2390">
                  <c:v>0.00472589792060491</c:v>
                </c:pt>
                <c:pt idx="2391">
                  <c:v>0.00472589792060491</c:v>
                </c:pt>
                <c:pt idx="2392">
                  <c:v>0.00472589792060491</c:v>
                </c:pt>
                <c:pt idx="2393">
                  <c:v>0.00472589792060491</c:v>
                </c:pt>
                <c:pt idx="2394">
                  <c:v>0.00472589792060491</c:v>
                </c:pt>
                <c:pt idx="2395">
                  <c:v>0.00472589792060491</c:v>
                </c:pt>
                <c:pt idx="2396">
                  <c:v>0.00472589792060491</c:v>
                </c:pt>
                <c:pt idx="2397">
                  <c:v>0.00472589792060491</c:v>
                </c:pt>
                <c:pt idx="2398">
                  <c:v>0.00472589792060491</c:v>
                </c:pt>
                <c:pt idx="2399">
                  <c:v>0.00472589792060491</c:v>
                </c:pt>
                <c:pt idx="2400">
                  <c:v>0.00472589792060491</c:v>
                </c:pt>
                <c:pt idx="2401">
                  <c:v>0.00472589792060491</c:v>
                </c:pt>
                <c:pt idx="2402">
                  <c:v>0.00472589792060491</c:v>
                </c:pt>
                <c:pt idx="2403">
                  <c:v>0.00472589792060491</c:v>
                </c:pt>
                <c:pt idx="2404">
                  <c:v>0.00472589792060491</c:v>
                </c:pt>
                <c:pt idx="2405">
                  <c:v>0.00472589792060491</c:v>
                </c:pt>
                <c:pt idx="2406">
                  <c:v>0.00472589792060491</c:v>
                </c:pt>
                <c:pt idx="2407">
                  <c:v>0.00472589792060491</c:v>
                </c:pt>
                <c:pt idx="2408">
                  <c:v>0.00472589792060491</c:v>
                </c:pt>
                <c:pt idx="2409">
                  <c:v>0.00472589792060491</c:v>
                </c:pt>
                <c:pt idx="2410">
                  <c:v>0.00472589792060491</c:v>
                </c:pt>
                <c:pt idx="2411">
                  <c:v>0.00472589792060491</c:v>
                </c:pt>
                <c:pt idx="2412">
                  <c:v>0.00472589792060491</c:v>
                </c:pt>
                <c:pt idx="2413">
                  <c:v>0.00472589792060491</c:v>
                </c:pt>
                <c:pt idx="2414">
                  <c:v>0.00472589792060491</c:v>
                </c:pt>
                <c:pt idx="2415">
                  <c:v>0.00472589792060491</c:v>
                </c:pt>
                <c:pt idx="2416">
                  <c:v>0.00472589792060491</c:v>
                </c:pt>
                <c:pt idx="2417">
                  <c:v>0.00472589792060491</c:v>
                </c:pt>
                <c:pt idx="2418">
                  <c:v>0.00472589792060491</c:v>
                </c:pt>
                <c:pt idx="2419">
                  <c:v>0.00472589792060491</c:v>
                </c:pt>
                <c:pt idx="2420">
                  <c:v>0.00472589792060491</c:v>
                </c:pt>
                <c:pt idx="2421">
                  <c:v>0.00472589792060491</c:v>
                </c:pt>
                <c:pt idx="2422">
                  <c:v>0.00472589792060491</c:v>
                </c:pt>
                <c:pt idx="2423">
                  <c:v>0.00472589792060491</c:v>
                </c:pt>
                <c:pt idx="2424">
                  <c:v>0.00472589792060491</c:v>
                </c:pt>
                <c:pt idx="2425">
                  <c:v>0.00472589792060491</c:v>
                </c:pt>
                <c:pt idx="2426">
                  <c:v>0.00472589792060491</c:v>
                </c:pt>
                <c:pt idx="2427">
                  <c:v>0.00472589792060491</c:v>
                </c:pt>
                <c:pt idx="2428">
                  <c:v>0.00472589792060491</c:v>
                </c:pt>
                <c:pt idx="2429">
                  <c:v>0.00472589792060491</c:v>
                </c:pt>
                <c:pt idx="2430">
                  <c:v>0.00472589792060491</c:v>
                </c:pt>
                <c:pt idx="2431">
                  <c:v>0.00472589792060491</c:v>
                </c:pt>
                <c:pt idx="2432">
                  <c:v>0.00472589792060491</c:v>
                </c:pt>
                <c:pt idx="2433">
                  <c:v>0.00472589792060491</c:v>
                </c:pt>
                <c:pt idx="2434">
                  <c:v>0.00472589792060491</c:v>
                </c:pt>
                <c:pt idx="2435">
                  <c:v>0.00472589792060491</c:v>
                </c:pt>
                <c:pt idx="2436">
                  <c:v>0.00472589792060491</c:v>
                </c:pt>
                <c:pt idx="2437">
                  <c:v>0.00472589792060491</c:v>
                </c:pt>
                <c:pt idx="2438">
                  <c:v>0.00472589792060491</c:v>
                </c:pt>
                <c:pt idx="2439">
                  <c:v>0.00472589792060491</c:v>
                </c:pt>
                <c:pt idx="2440">
                  <c:v>0.00472589792060491</c:v>
                </c:pt>
                <c:pt idx="2441">
                  <c:v>0.00472589792060491</c:v>
                </c:pt>
                <c:pt idx="2442">
                  <c:v>0.00472589792060491</c:v>
                </c:pt>
                <c:pt idx="2443">
                  <c:v>0.00472589792060491</c:v>
                </c:pt>
                <c:pt idx="2444">
                  <c:v>0.00472589792060491</c:v>
                </c:pt>
                <c:pt idx="2445">
                  <c:v>0.00472589792060491</c:v>
                </c:pt>
                <c:pt idx="2446">
                  <c:v>0.00472589792060491</c:v>
                </c:pt>
                <c:pt idx="2447">
                  <c:v>0.00472589792060491</c:v>
                </c:pt>
                <c:pt idx="2448">
                  <c:v>0.00472589792060491</c:v>
                </c:pt>
                <c:pt idx="2449">
                  <c:v>0.00472589792060491</c:v>
                </c:pt>
                <c:pt idx="2450">
                  <c:v>0.00472589792060491</c:v>
                </c:pt>
                <c:pt idx="2451">
                  <c:v>0.00472589792060491</c:v>
                </c:pt>
                <c:pt idx="2452">
                  <c:v>0.00472589792060491</c:v>
                </c:pt>
                <c:pt idx="2453">
                  <c:v>0.00472589792060491</c:v>
                </c:pt>
                <c:pt idx="2454">
                  <c:v>0.00472589792060491</c:v>
                </c:pt>
                <c:pt idx="2455">
                  <c:v>0.00472589792060491</c:v>
                </c:pt>
                <c:pt idx="2456">
                  <c:v>0.00472589792060491</c:v>
                </c:pt>
                <c:pt idx="2457">
                  <c:v>0.00472589792060491</c:v>
                </c:pt>
                <c:pt idx="2458">
                  <c:v>0.00472589792060491</c:v>
                </c:pt>
                <c:pt idx="2459">
                  <c:v>0.00472589792060491</c:v>
                </c:pt>
                <c:pt idx="2460">
                  <c:v>0.00472589792060491</c:v>
                </c:pt>
                <c:pt idx="2461">
                  <c:v>0.00472589792060491</c:v>
                </c:pt>
                <c:pt idx="2462">
                  <c:v>0.00472589792060491</c:v>
                </c:pt>
                <c:pt idx="2463">
                  <c:v>0.00472589792060491</c:v>
                </c:pt>
                <c:pt idx="2464">
                  <c:v>0.00472589792060491</c:v>
                </c:pt>
                <c:pt idx="2465">
                  <c:v>0.00472589792060491</c:v>
                </c:pt>
                <c:pt idx="2466">
                  <c:v>0.00472589792060491</c:v>
                </c:pt>
                <c:pt idx="2467">
                  <c:v>0.00472589792060491</c:v>
                </c:pt>
                <c:pt idx="2468">
                  <c:v>0.00472589792060491</c:v>
                </c:pt>
                <c:pt idx="2469">
                  <c:v>0.00472589792060491</c:v>
                </c:pt>
                <c:pt idx="2470">
                  <c:v>0.00472589792060491</c:v>
                </c:pt>
                <c:pt idx="2471">
                  <c:v>0.00472589792060491</c:v>
                </c:pt>
                <c:pt idx="2472">
                  <c:v>0.00472589792060491</c:v>
                </c:pt>
                <c:pt idx="2473">
                  <c:v>0.00472589792060491</c:v>
                </c:pt>
                <c:pt idx="2474">
                  <c:v>0.00472589792060491</c:v>
                </c:pt>
                <c:pt idx="2475">
                  <c:v>0.00472589792060491</c:v>
                </c:pt>
                <c:pt idx="2476">
                  <c:v>0.00472589792060491</c:v>
                </c:pt>
                <c:pt idx="2477">
                  <c:v>0.00472589792060491</c:v>
                </c:pt>
                <c:pt idx="2478">
                  <c:v>0.00472589792060491</c:v>
                </c:pt>
                <c:pt idx="2479">
                  <c:v>0.00472589792060491</c:v>
                </c:pt>
                <c:pt idx="2480">
                  <c:v>0.00472589792060491</c:v>
                </c:pt>
                <c:pt idx="2481">
                  <c:v>0.00472589792060491</c:v>
                </c:pt>
                <c:pt idx="2482">
                  <c:v>0.00472589792060491</c:v>
                </c:pt>
                <c:pt idx="2483">
                  <c:v>0.00472589792060491</c:v>
                </c:pt>
                <c:pt idx="2484">
                  <c:v>0.00472589792060491</c:v>
                </c:pt>
                <c:pt idx="2485">
                  <c:v>0.00472589792060491</c:v>
                </c:pt>
                <c:pt idx="2486">
                  <c:v>0.00472589792060491</c:v>
                </c:pt>
                <c:pt idx="2487">
                  <c:v>0.00472589792060491</c:v>
                </c:pt>
                <c:pt idx="2488">
                  <c:v>0.00472589792060491</c:v>
                </c:pt>
                <c:pt idx="2489">
                  <c:v>0.00472589792060491</c:v>
                </c:pt>
                <c:pt idx="2490">
                  <c:v>0.00472589792060491</c:v>
                </c:pt>
                <c:pt idx="2491">
                  <c:v>0.00472589792060491</c:v>
                </c:pt>
                <c:pt idx="2492">
                  <c:v>0.00472589792060491</c:v>
                </c:pt>
                <c:pt idx="2493">
                  <c:v>0.00472589792060491</c:v>
                </c:pt>
                <c:pt idx="2494">
                  <c:v>0.00472589792060491</c:v>
                </c:pt>
                <c:pt idx="2495">
                  <c:v>0.00472589792060491</c:v>
                </c:pt>
                <c:pt idx="2496">
                  <c:v>0.00472589792060491</c:v>
                </c:pt>
                <c:pt idx="2497">
                  <c:v>0.00472589792060491</c:v>
                </c:pt>
                <c:pt idx="2498">
                  <c:v>0.00472589792060491</c:v>
                </c:pt>
                <c:pt idx="2499">
                  <c:v>0.00472589792060491</c:v>
                </c:pt>
                <c:pt idx="2500">
                  <c:v>0.00472589792060491</c:v>
                </c:pt>
                <c:pt idx="2501">
                  <c:v>0.00472589792060491</c:v>
                </c:pt>
                <c:pt idx="2502">
                  <c:v>0.00472589792060491</c:v>
                </c:pt>
                <c:pt idx="2503">
                  <c:v>0.00472589792060491</c:v>
                </c:pt>
                <c:pt idx="2504">
                  <c:v>0.00472589792060491</c:v>
                </c:pt>
                <c:pt idx="2505">
                  <c:v>0.00472589792060491</c:v>
                </c:pt>
                <c:pt idx="2506">
                  <c:v>0.00472589792060491</c:v>
                </c:pt>
                <c:pt idx="2507">
                  <c:v>0.00472589792060491</c:v>
                </c:pt>
                <c:pt idx="2508">
                  <c:v>0.00472589792060491</c:v>
                </c:pt>
                <c:pt idx="2509">
                  <c:v>0.00472589792060491</c:v>
                </c:pt>
                <c:pt idx="2510">
                  <c:v>0.00472589792060491</c:v>
                </c:pt>
                <c:pt idx="2511">
                  <c:v>0.00472589792060491</c:v>
                </c:pt>
                <c:pt idx="2512">
                  <c:v>0.00472589792060491</c:v>
                </c:pt>
                <c:pt idx="2513">
                  <c:v>0.00472589792060491</c:v>
                </c:pt>
                <c:pt idx="2514">
                  <c:v>0.00472589792060491</c:v>
                </c:pt>
                <c:pt idx="2515">
                  <c:v>0.00472589792060491</c:v>
                </c:pt>
                <c:pt idx="2516">
                  <c:v>0.00472589792060491</c:v>
                </c:pt>
                <c:pt idx="2517">
                  <c:v>0.00472589792060491</c:v>
                </c:pt>
                <c:pt idx="2518">
                  <c:v>0.00472589792060491</c:v>
                </c:pt>
                <c:pt idx="2519">
                  <c:v>0.00472589792060491</c:v>
                </c:pt>
                <c:pt idx="2520">
                  <c:v>0.00472589792060491</c:v>
                </c:pt>
                <c:pt idx="2521">
                  <c:v>0.00472589792060491</c:v>
                </c:pt>
                <c:pt idx="2522">
                  <c:v>0.00472589792060491</c:v>
                </c:pt>
                <c:pt idx="2523">
                  <c:v>0.00472589792060491</c:v>
                </c:pt>
                <c:pt idx="2524">
                  <c:v>0.00472589792060491</c:v>
                </c:pt>
                <c:pt idx="2525">
                  <c:v>0.00472589792060491</c:v>
                </c:pt>
                <c:pt idx="2526">
                  <c:v>0.00472589792060491</c:v>
                </c:pt>
                <c:pt idx="2527">
                  <c:v>0.00472589792060491</c:v>
                </c:pt>
                <c:pt idx="2528">
                  <c:v>0.00472589792060491</c:v>
                </c:pt>
                <c:pt idx="2529">
                  <c:v>0.00472589792060491</c:v>
                </c:pt>
                <c:pt idx="2530">
                  <c:v>0.00472589792060491</c:v>
                </c:pt>
                <c:pt idx="2531">
                  <c:v>0.00472589792060491</c:v>
                </c:pt>
                <c:pt idx="2532">
                  <c:v>0.00472589792060491</c:v>
                </c:pt>
                <c:pt idx="2533">
                  <c:v>0.00472589792060491</c:v>
                </c:pt>
                <c:pt idx="2534">
                  <c:v>0.00472589792060491</c:v>
                </c:pt>
                <c:pt idx="2535">
                  <c:v>0.00472589792060491</c:v>
                </c:pt>
                <c:pt idx="2536">
                  <c:v>0.00472589792060491</c:v>
                </c:pt>
                <c:pt idx="2537">
                  <c:v>0.00472589792060491</c:v>
                </c:pt>
                <c:pt idx="2538">
                  <c:v>0.00472589792060491</c:v>
                </c:pt>
                <c:pt idx="2539">
                  <c:v>0.00472589792060491</c:v>
                </c:pt>
                <c:pt idx="2540">
                  <c:v>0.00472589792060491</c:v>
                </c:pt>
                <c:pt idx="2541">
                  <c:v>0.00472589792060491</c:v>
                </c:pt>
                <c:pt idx="2542">
                  <c:v>0.00472589792060491</c:v>
                </c:pt>
                <c:pt idx="2543">
                  <c:v>0.00472589792060491</c:v>
                </c:pt>
                <c:pt idx="2544">
                  <c:v>0.00472589792060491</c:v>
                </c:pt>
                <c:pt idx="2545">
                  <c:v>0.00472589792060491</c:v>
                </c:pt>
                <c:pt idx="2546">
                  <c:v>0.00472589792060491</c:v>
                </c:pt>
                <c:pt idx="2547">
                  <c:v>0.00472589792060491</c:v>
                </c:pt>
                <c:pt idx="2548">
                  <c:v>0.00472589792060491</c:v>
                </c:pt>
                <c:pt idx="2549">
                  <c:v>0.00472589792060491</c:v>
                </c:pt>
                <c:pt idx="2550">
                  <c:v>0.00472589792060491</c:v>
                </c:pt>
                <c:pt idx="2551">
                  <c:v>0.00472589792060491</c:v>
                </c:pt>
                <c:pt idx="2552">
                  <c:v>0.00472589792060491</c:v>
                </c:pt>
                <c:pt idx="2553">
                  <c:v>0.00472589792060491</c:v>
                </c:pt>
                <c:pt idx="2554">
                  <c:v>0.00472589792060491</c:v>
                </c:pt>
                <c:pt idx="2555">
                  <c:v>0.00472589792060491</c:v>
                </c:pt>
                <c:pt idx="2556">
                  <c:v>0.00472589792060491</c:v>
                </c:pt>
                <c:pt idx="2557">
                  <c:v>0.00472589792060491</c:v>
                </c:pt>
                <c:pt idx="2558">
                  <c:v>0.00472589792060491</c:v>
                </c:pt>
                <c:pt idx="2559">
                  <c:v>0.00472589792060491</c:v>
                </c:pt>
                <c:pt idx="2560">
                  <c:v>0.00472589792060491</c:v>
                </c:pt>
                <c:pt idx="2561">
                  <c:v>0.00472589792060491</c:v>
                </c:pt>
                <c:pt idx="2562">
                  <c:v>0.00472589792060491</c:v>
                </c:pt>
                <c:pt idx="2563">
                  <c:v>0.00472589792060491</c:v>
                </c:pt>
                <c:pt idx="2564">
                  <c:v>0.00472589792060491</c:v>
                </c:pt>
                <c:pt idx="2565">
                  <c:v>0.00472589792060491</c:v>
                </c:pt>
                <c:pt idx="2566">
                  <c:v>0.00472589792060491</c:v>
                </c:pt>
                <c:pt idx="2567">
                  <c:v>0.00472589792060491</c:v>
                </c:pt>
                <c:pt idx="2568">
                  <c:v>0.00472589792060491</c:v>
                </c:pt>
                <c:pt idx="2569">
                  <c:v>0.00472589792060491</c:v>
                </c:pt>
                <c:pt idx="2570">
                  <c:v>0.00472589792060491</c:v>
                </c:pt>
                <c:pt idx="2571">
                  <c:v>0.00472589792060491</c:v>
                </c:pt>
                <c:pt idx="2572">
                  <c:v>0.00472589792060491</c:v>
                </c:pt>
                <c:pt idx="2573">
                  <c:v>0.00472589792060491</c:v>
                </c:pt>
                <c:pt idx="2574">
                  <c:v>0.00472589792060491</c:v>
                </c:pt>
                <c:pt idx="2575">
                  <c:v>0.00472589792060491</c:v>
                </c:pt>
                <c:pt idx="2576">
                  <c:v>0.00472589792060491</c:v>
                </c:pt>
                <c:pt idx="2577">
                  <c:v>0.00472589792060491</c:v>
                </c:pt>
                <c:pt idx="2578">
                  <c:v>0.00472589792060491</c:v>
                </c:pt>
                <c:pt idx="2579">
                  <c:v>0.00472589792060491</c:v>
                </c:pt>
                <c:pt idx="2580">
                  <c:v>0.00472589792060491</c:v>
                </c:pt>
                <c:pt idx="2581">
                  <c:v>0.00472589792060491</c:v>
                </c:pt>
                <c:pt idx="2582">
                  <c:v>0.00472589792060491</c:v>
                </c:pt>
                <c:pt idx="2583">
                  <c:v>0.00472589792060491</c:v>
                </c:pt>
                <c:pt idx="2584">
                  <c:v>0.00472589792060491</c:v>
                </c:pt>
                <c:pt idx="2585">
                  <c:v>0.00472589792060491</c:v>
                </c:pt>
                <c:pt idx="2586">
                  <c:v>0.00472589792060491</c:v>
                </c:pt>
                <c:pt idx="2587">
                  <c:v>0.00472589792060491</c:v>
                </c:pt>
                <c:pt idx="2588">
                  <c:v>0.00472589792060491</c:v>
                </c:pt>
                <c:pt idx="2589">
                  <c:v>0.00472589792060491</c:v>
                </c:pt>
                <c:pt idx="2590">
                  <c:v>0.00472589792060491</c:v>
                </c:pt>
                <c:pt idx="2591">
                  <c:v>0.00472589792060491</c:v>
                </c:pt>
                <c:pt idx="2592">
                  <c:v>0.00472589792060491</c:v>
                </c:pt>
                <c:pt idx="2593">
                  <c:v>0.00472589792060491</c:v>
                </c:pt>
                <c:pt idx="2594">
                  <c:v>0.00472589792060491</c:v>
                </c:pt>
                <c:pt idx="2595">
                  <c:v>0.00472589792060491</c:v>
                </c:pt>
                <c:pt idx="2596">
                  <c:v>0.00472589792060491</c:v>
                </c:pt>
                <c:pt idx="2597">
                  <c:v>0.00472589792060491</c:v>
                </c:pt>
                <c:pt idx="2598">
                  <c:v>0.00472589792060491</c:v>
                </c:pt>
                <c:pt idx="2599">
                  <c:v>0.00472589792060491</c:v>
                </c:pt>
                <c:pt idx="2600">
                  <c:v>0.00472589792060491</c:v>
                </c:pt>
                <c:pt idx="2601">
                  <c:v>0.00472589792060491</c:v>
                </c:pt>
                <c:pt idx="2602">
                  <c:v>0.00472589792060491</c:v>
                </c:pt>
                <c:pt idx="2603">
                  <c:v>0.00472589792060491</c:v>
                </c:pt>
                <c:pt idx="2604">
                  <c:v>0.00472589792060491</c:v>
                </c:pt>
                <c:pt idx="2605">
                  <c:v>0.00472589792060491</c:v>
                </c:pt>
                <c:pt idx="2606">
                  <c:v>0.00472589792060491</c:v>
                </c:pt>
                <c:pt idx="2607">
                  <c:v>0.00472589792060491</c:v>
                </c:pt>
                <c:pt idx="2608">
                  <c:v>0.00472589792060491</c:v>
                </c:pt>
                <c:pt idx="2609">
                  <c:v>0.00472589792060491</c:v>
                </c:pt>
                <c:pt idx="2610">
                  <c:v>0.00472589792060491</c:v>
                </c:pt>
                <c:pt idx="2611">
                  <c:v>0.00472589792060491</c:v>
                </c:pt>
                <c:pt idx="2612">
                  <c:v>0.00472589792060491</c:v>
                </c:pt>
                <c:pt idx="2613">
                  <c:v>0.00472589792060491</c:v>
                </c:pt>
                <c:pt idx="2614">
                  <c:v>0.00472589792060491</c:v>
                </c:pt>
                <c:pt idx="2615">
                  <c:v>0.00472589792060491</c:v>
                </c:pt>
                <c:pt idx="2616">
                  <c:v>0.00472589792060491</c:v>
                </c:pt>
                <c:pt idx="2617">
                  <c:v>0.00472589792060491</c:v>
                </c:pt>
                <c:pt idx="2618">
                  <c:v>0.00472589792060491</c:v>
                </c:pt>
                <c:pt idx="2619">
                  <c:v>0.00472589792060491</c:v>
                </c:pt>
                <c:pt idx="2620">
                  <c:v>0.00472589792060491</c:v>
                </c:pt>
                <c:pt idx="2621">
                  <c:v>0.00472589792060491</c:v>
                </c:pt>
                <c:pt idx="2622">
                  <c:v>0.00472589792060491</c:v>
                </c:pt>
                <c:pt idx="2623">
                  <c:v>0.00472589792060491</c:v>
                </c:pt>
                <c:pt idx="2624">
                  <c:v>0.00472589792060491</c:v>
                </c:pt>
                <c:pt idx="2625">
                  <c:v>0.00472589792060491</c:v>
                </c:pt>
                <c:pt idx="2626">
                  <c:v>0.00472589792060491</c:v>
                </c:pt>
                <c:pt idx="2627">
                  <c:v>0.00472589792060491</c:v>
                </c:pt>
                <c:pt idx="2628">
                  <c:v>0.00472589792060491</c:v>
                </c:pt>
                <c:pt idx="2629">
                  <c:v>0.00472589792060491</c:v>
                </c:pt>
                <c:pt idx="2630">
                  <c:v>0.00472589792060491</c:v>
                </c:pt>
                <c:pt idx="2631">
                  <c:v>0.00472589792060491</c:v>
                </c:pt>
                <c:pt idx="2632">
                  <c:v>0.00472589792060491</c:v>
                </c:pt>
                <c:pt idx="2633">
                  <c:v>0.00472589792060491</c:v>
                </c:pt>
                <c:pt idx="2634">
                  <c:v>0.00472589792060491</c:v>
                </c:pt>
                <c:pt idx="2635">
                  <c:v>0.00472589792060491</c:v>
                </c:pt>
                <c:pt idx="2636">
                  <c:v>0.00472589792060491</c:v>
                </c:pt>
                <c:pt idx="2637">
                  <c:v>0.00472589792060491</c:v>
                </c:pt>
                <c:pt idx="2638">
                  <c:v>0.00472589792060491</c:v>
                </c:pt>
                <c:pt idx="2639">
                  <c:v>0.00472589792060491</c:v>
                </c:pt>
                <c:pt idx="2640">
                  <c:v>0.00472589792060491</c:v>
                </c:pt>
                <c:pt idx="2641">
                  <c:v>0.00472589792060491</c:v>
                </c:pt>
                <c:pt idx="2642">
                  <c:v>0.00472589792060491</c:v>
                </c:pt>
                <c:pt idx="2643">
                  <c:v>0.00472589792060491</c:v>
                </c:pt>
                <c:pt idx="2644">
                  <c:v>0.00472589792060491</c:v>
                </c:pt>
                <c:pt idx="2645">
                  <c:v>0.00472589792060491</c:v>
                </c:pt>
                <c:pt idx="2646">
                  <c:v>0.00472589792060491</c:v>
                </c:pt>
                <c:pt idx="2647">
                  <c:v>0.00472589792060491</c:v>
                </c:pt>
                <c:pt idx="2648">
                  <c:v>0.00472589792060491</c:v>
                </c:pt>
                <c:pt idx="2649">
                  <c:v>0.00472589792060491</c:v>
                </c:pt>
                <c:pt idx="2650">
                  <c:v>0.00472589792060491</c:v>
                </c:pt>
                <c:pt idx="2651">
                  <c:v>0.00472589792060491</c:v>
                </c:pt>
                <c:pt idx="2652">
                  <c:v>0.00472589792060491</c:v>
                </c:pt>
                <c:pt idx="2653">
                  <c:v>0.00472589792060491</c:v>
                </c:pt>
                <c:pt idx="2654">
                  <c:v>0.00472589792060491</c:v>
                </c:pt>
                <c:pt idx="2655">
                  <c:v>0.00472589792060491</c:v>
                </c:pt>
                <c:pt idx="2656">
                  <c:v>0.00472589792060491</c:v>
                </c:pt>
                <c:pt idx="2657">
                  <c:v>0.00472589792060491</c:v>
                </c:pt>
                <c:pt idx="2658">
                  <c:v>0.00472589792060491</c:v>
                </c:pt>
                <c:pt idx="2659">
                  <c:v>0.00472589792060491</c:v>
                </c:pt>
                <c:pt idx="2660">
                  <c:v>0.00472589792060491</c:v>
                </c:pt>
                <c:pt idx="2661">
                  <c:v>0.00472589792060491</c:v>
                </c:pt>
                <c:pt idx="2662">
                  <c:v>0.00472589792060491</c:v>
                </c:pt>
                <c:pt idx="2663">
                  <c:v>0.00472589792060491</c:v>
                </c:pt>
                <c:pt idx="2664">
                  <c:v>0.00472589792060491</c:v>
                </c:pt>
                <c:pt idx="2665">
                  <c:v>0.00472589792060491</c:v>
                </c:pt>
                <c:pt idx="2666">
                  <c:v>0.00472589792060491</c:v>
                </c:pt>
                <c:pt idx="2667">
                  <c:v>0.00472589792060491</c:v>
                </c:pt>
                <c:pt idx="2668">
                  <c:v>0.00472589792060491</c:v>
                </c:pt>
                <c:pt idx="2669">
                  <c:v>0.00472589792060491</c:v>
                </c:pt>
                <c:pt idx="2670">
                  <c:v>0.00472589792060491</c:v>
                </c:pt>
                <c:pt idx="2671">
                  <c:v>0.00472589792060491</c:v>
                </c:pt>
                <c:pt idx="2672">
                  <c:v>0.00472589792060491</c:v>
                </c:pt>
                <c:pt idx="2673">
                  <c:v>0.00472589792060491</c:v>
                </c:pt>
                <c:pt idx="2674">
                  <c:v>0.00472589792060491</c:v>
                </c:pt>
                <c:pt idx="2675">
                  <c:v>0.00472589792060491</c:v>
                </c:pt>
                <c:pt idx="2676">
                  <c:v>0.00472589792060491</c:v>
                </c:pt>
                <c:pt idx="2677">
                  <c:v>0.00472589792060491</c:v>
                </c:pt>
                <c:pt idx="2678">
                  <c:v>0.00472589792060491</c:v>
                </c:pt>
                <c:pt idx="2679">
                  <c:v>0.00472589792060491</c:v>
                </c:pt>
                <c:pt idx="2680">
                  <c:v>0.00472589792060491</c:v>
                </c:pt>
                <c:pt idx="2681">
                  <c:v>0.00472589792060491</c:v>
                </c:pt>
                <c:pt idx="2682">
                  <c:v>0.00472589792060491</c:v>
                </c:pt>
                <c:pt idx="2683">
                  <c:v>0.00472589792060491</c:v>
                </c:pt>
                <c:pt idx="2684">
                  <c:v>0.00472589792060491</c:v>
                </c:pt>
                <c:pt idx="2685">
                  <c:v>0.00472589792060491</c:v>
                </c:pt>
                <c:pt idx="2686">
                  <c:v>0.00472589792060491</c:v>
                </c:pt>
                <c:pt idx="2687">
                  <c:v>0.00472589792060491</c:v>
                </c:pt>
                <c:pt idx="2688">
                  <c:v>0.00472589792060491</c:v>
                </c:pt>
                <c:pt idx="2689">
                  <c:v>0.00472589792060491</c:v>
                </c:pt>
                <c:pt idx="2690">
                  <c:v>0.00472589792060491</c:v>
                </c:pt>
                <c:pt idx="2691">
                  <c:v>0.00472589792060491</c:v>
                </c:pt>
                <c:pt idx="2692">
                  <c:v>0.00472589792060491</c:v>
                </c:pt>
                <c:pt idx="2693">
                  <c:v>0.00472589792060491</c:v>
                </c:pt>
                <c:pt idx="2694">
                  <c:v>0.00472589792060491</c:v>
                </c:pt>
                <c:pt idx="2695">
                  <c:v>0.00472589792060491</c:v>
                </c:pt>
                <c:pt idx="2696">
                  <c:v>0.00472589792060491</c:v>
                </c:pt>
                <c:pt idx="2697">
                  <c:v>0.00472589792060491</c:v>
                </c:pt>
                <c:pt idx="2698">
                  <c:v>0.00472589792060491</c:v>
                </c:pt>
                <c:pt idx="2699">
                  <c:v>0.00472589792060491</c:v>
                </c:pt>
                <c:pt idx="2700">
                  <c:v>0.00472589792060491</c:v>
                </c:pt>
                <c:pt idx="2701">
                  <c:v>0.00472589792060491</c:v>
                </c:pt>
                <c:pt idx="2702">
                  <c:v>0.00472589792060491</c:v>
                </c:pt>
                <c:pt idx="2703">
                  <c:v>0.00472589792060491</c:v>
                </c:pt>
                <c:pt idx="2704">
                  <c:v>0.00472589792060491</c:v>
                </c:pt>
                <c:pt idx="2705">
                  <c:v>0.00472589792060491</c:v>
                </c:pt>
                <c:pt idx="2706">
                  <c:v>0.00472589792060491</c:v>
                </c:pt>
                <c:pt idx="2707">
                  <c:v>0.00472589792060491</c:v>
                </c:pt>
                <c:pt idx="2708">
                  <c:v>0.00472589792060491</c:v>
                </c:pt>
                <c:pt idx="2709">
                  <c:v>0.00472589792060491</c:v>
                </c:pt>
                <c:pt idx="2710">
                  <c:v>0.00472589792060491</c:v>
                </c:pt>
                <c:pt idx="2711">
                  <c:v>0.00472589792060491</c:v>
                </c:pt>
                <c:pt idx="2712">
                  <c:v>0.00472589792060491</c:v>
                </c:pt>
                <c:pt idx="2713">
                  <c:v>0.00472589792060491</c:v>
                </c:pt>
                <c:pt idx="2714">
                  <c:v>0.00472589792060491</c:v>
                </c:pt>
                <c:pt idx="2715">
                  <c:v>0.00472589792060491</c:v>
                </c:pt>
                <c:pt idx="2716">
                  <c:v>0.00472589792060491</c:v>
                </c:pt>
                <c:pt idx="2717">
                  <c:v>0.00472589792060491</c:v>
                </c:pt>
                <c:pt idx="2718">
                  <c:v>0.00472589792060491</c:v>
                </c:pt>
                <c:pt idx="2719">
                  <c:v>0.00472589792060491</c:v>
                </c:pt>
                <c:pt idx="2720">
                  <c:v>0.00472589792060491</c:v>
                </c:pt>
                <c:pt idx="2721">
                  <c:v>0.00472589792060491</c:v>
                </c:pt>
                <c:pt idx="2722">
                  <c:v>0.00472589792060491</c:v>
                </c:pt>
                <c:pt idx="2723">
                  <c:v>0.00472589792060491</c:v>
                </c:pt>
                <c:pt idx="2724">
                  <c:v>0.00472589792060491</c:v>
                </c:pt>
                <c:pt idx="2725">
                  <c:v>0.00472589792060491</c:v>
                </c:pt>
                <c:pt idx="2726">
                  <c:v>0.00472589792060491</c:v>
                </c:pt>
                <c:pt idx="2727">
                  <c:v>0.00472589792060491</c:v>
                </c:pt>
                <c:pt idx="2728">
                  <c:v>0.00472589792060491</c:v>
                </c:pt>
                <c:pt idx="2729">
                  <c:v>0.00472589792060491</c:v>
                </c:pt>
                <c:pt idx="2730">
                  <c:v>0.00472589792060491</c:v>
                </c:pt>
                <c:pt idx="2731">
                  <c:v>0.00472589792060491</c:v>
                </c:pt>
                <c:pt idx="2732">
                  <c:v>0.00472589792060491</c:v>
                </c:pt>
                <c:pt idx="2733">
                  <c:v>0.00472589792060491</c:v>
                </c:pt>
                <c:pt idx="2734">
                  <c:v>0.00472589792060491</c:v>
                </c:pt>
                <c:pt idx="2735">
                  <c:v>0.00472589792060491</c:v>
                </c:pt>
                <c:pt idx="2736">
                  <c:v>0.00472589792060491</c:v>
                </c:pt>
                <c:pt idx="2737">
                  <c:v>0.00472589792060491</c:v>
                </c:pt>
                <c:pt idx="2738">
                  <c:v>0.00472589792060491</c:v>
                </c:pt>
                <c:pt idx="2739">
                  <c:v>0.00472589792060491</c:v>
                </c:pt>
                <c:pt idx="2740">
                  <c:v>0.00472589792060491</c:v>
                </c:pt>
                <c:pt idx="2741">
                  <c:v>0.00472589792060491</c:v>
                </c:pt>
                <c:pt idx="2742">
                  <c:v>0.00472589792060491</c:v>
                </c:pt>
                <c:pt idx="2743">
                  <c:v>0.00472589792060491</c:v>
                </c:pt>
                <c:pt idx="2744">
                  <c:v>0.00472589792060491</c:v>
                </c:pt>
                <c:pt idx="2745">
                  <c:v>0.00472589792060491</c:v>
                </c:pt>
                <c:pt idx="2746">
                  <c:v>0.00472589792060491</c:v>
                </c:pt>
                <c:pt idx="2747">
                  <c:v>0.00472589792060491</c:v>
                </c:pt>
                <c:pt idx="2748">
                  <c:v>0.00472589792060491</c:v>
                </c:pt>
                <c:pt idx="2749">
                  <c:v>0.00472589792060491</c:v>
                </c:pt>
                <c:pt idx="2750">
                  <c:v>0.00472589792060491</c:v>
                </c:pt>
                <c:pt idx="2751">
                  <c:v>0.00472589792060491</c:v>
                </c:pt>
                <c:pt idx="2752">
                  <c:v>0.00472589792060491</c:v>
                </c:pt>
                <c:pt idx="2753">
                  <c:v>0.00472589792060491</c:v>
                </c:pt>
                <c:pt idx="2754">
                  <c:v>0.00472589792060491</c:v>
                </c:pt>
                <c:pt idx="2755">
                  <c:v>0.00472589792060491</c:v>
                </c:pt>
                <c:pt idx="2756">
                  <c:v>0.00472589792060491</c:v>
                </c:pt>
                <c:pt idx="2757">
                  <c:v>0.00472589792060491</c:v>
                </c:pt>
                <c:pt idx="2758">
                  <c:v>0.00472589792060491</c:v>
                </c:pt>
                <c:pt idx="2759">
                  <c:v>0.00472589792060491</c:v>
                </c:pt>
                <c:pt idx="2760">
                  <c:v>0.00472589792060491</c:v>
                </c:pt>
                <c:pt idx="2761">
                  <c:v>0.00472589792060491</c:v>
                </c:pt>
                <c:pt idx="2762">
                  <c:v>0.00472589792060491</c:v>
                </c:pt>
                <c:pt idx="2763">
                  <c:v>0.00472589792060491</c:v>
                </c:pt>
                <c:pt idx="2764">
                  <c:v>0.00472589792060491</c:v>
                </c:pt>
                <c:pt idx="2765">
                  <c:v>0.00472589792060491</c:v>
                </c:pt>
                <c:pt idx="2766">
                  <c:v>0.00472589792060491</c:v>
                </c:pt>
                <c:pt idx="2767">
                  <c:v>0.00472589792060491</c:v>
                </c:pt>
                <c:pt idx="2768">
                  <c:v>0.00472589792060491</c:v>
                </c:pt>
                <c:pt idx="2769">
                  <c:v>0.00472589792060491</c:v>
                </c:pt>
                <c:pt idx="2770">
                  <c:v>0.00472589792060491</c:v>
                </c:pt>
                <c:pt idx="2771">
                  <c:v>0.00472589792060491</c:v>
                </c:pt>
                <c:pt idx="2772">
                  <c:v>0.00472589792060491</c:v>
                </c:pt>
                <c:pt idx="2773">
                  <c:v>0.00472589792060491</c:v>
                </c:pt>
                <c:pt idx="2774">
                  <c:v>0.00472589792060491</c:v>
                </c:pt>
                <c:pt idx="2775">
                  <c:v>0.00472589792060491</c:v>
                </c:pt>
                <c:pt idx="2776">
                  <c:v>0.00472589792060491</c:v>
                </c:pt>
                <c:pt idx="2777">
                  <c:v>0.00472589792060491</c:v>
                </c:pt>
                <c:pt idx="2778">
                  <c:v>0.00472589792060491</c:v>
                </c:pt>
                <c:pt idx="2779">
                  <c:v>0.00472589792060491</c:v>
                </c:pt>
                <c:pt idx="2780">
                  <c:v>0.00472589792060491</c:v>
                </c:pt>
                <c:pt idx="2781">
                  <c:v>0.00472589792060491</c:v>
                </c:pt>
                <c:pt idx="2782">
                  <c:v>0.00472589792060491</c:v>
                </c:pt>
                <c:pt idx="2783">
                  <c:v>0.00472589792060491</c:v>
                </c:pt>
                <c:pt idx="2784">
                  <c:v>0.00472589792060491</c:v>
                </c:pt>
                <c:pt idx="2785">
                  <c:v>0.00472589792060491</c:v>
                </c:pt>
                <c:pt idx="2786">
                  <c:v>0.00472589792060491</c:v>
                </c:pt>
                <c:pt idx="2787">
                  <c:v>0.00472589792060491</c:v>
                </c:pt>
                <c:pt idx="2788">
                  <c:v>0.00472589792060491</c:v>
                </c:pt>
                <c:pt idx="2789">
                  <c:v>0.00472589792060491</c:v>
                </c:pt>
                <c:pt idx="2790">
                  <c:v>0.00472589792060491</c:v>
                </c:pt>
                <c:pt idx="2791">
                  <c:v>0.00472589792060491</c:v>
                </c:pt>
                <c:pt idx="2792">
                  <c:v>0.00472589792060491</c:v>
                </c:pt>
                <c:pt idx="2793">
                  <c:v>0.00472589792060491</c:v>
                </c:pt>
                <c:pt idx="2794">
                  <c:v>0.00472589792060491</c:v>
                </c:pt>
                <c:pt idx="2795">
                  <c:v>0.00472589792060491</c:v>
                </c:pt>
                <c:pt idx="2796">
                  <c:v>0.00472589792060491</c:v>
                </c:pt>
                <c:pt idx="2797">
                  <c:v>0.00472589792060491</c:v>
                </c:pt>
                <c:pt idx="2798">
                  <c:v>0.00472589792060491</c:v>
                </c:pt>
                <c:pt idx="2799">
                  <c:v>0.00472589792060491</c:v>
                </c:pt>
                <c:pt idx="2800">
                  <c:v>0.00472589792060491</c:v>
                </c:pt>
                <c:pt idx="2801">
                  <c:v>0.00472589792060491</c:v>
                </c:pt>
                <c:pt idx="2802">
                  <c:v>0.00472589792060491</c:v>
                </c:pt>
                <c:pt idx="2803">
                  <c:v>0.00472589792060491</c:v>
                </c:pt>
                <c:pt idx="2804">
                  <c:v>0.00472589792060491</c:v>
                </c:pt>
                <c:pt idx="2805">
                  <c:v>0.00472589792060491</c:v>
                </c:pt>
                <c:pt idx="2806">
                  <c:v>0.00472589792060491</c:v>
                </c:pt>
                <c:pt idx="2807">
                  <c:v>0.00472589792060491</c:v>
                </c:pt>
                <c:pt idx="2808">
                  <c:v>0.00472589792060491</c:v>
                </c:pt>
                <c:pt idx="2809">
                  <c:v>0.00472589792060491</c:v>
                </c:pt>
                <c:pt idx="2810">
                  <c:v>0.00472589792060491</c:v>
                </c:pt>
                <c:pt idx="2811">
                  <c:v>0.00472589792060491</c:v>
                </c:pt>
                <c:pt idx="2812">
                  <c:v>0.00472589792060491</c:v>
                </c:pt>
                <c:pt idx="2813">
                  <c:v>0.00472589792060491</c:v>
                </c:pt>
                <c:pt idx="2814">
                  <c:v>0.00472589792060491</c:v>
                </c:pt>
                <c:pt idx="2815">
                  <c:v>0.00472589792060491</c:v>
                </c:pt>
                <c:pt idx="2816">
                  <c:v>0.00472589792060491</c:v>
                </c:pt>
                <c:pt idx="2817">
                  <c:v>0.00472589792060491</c:v>
                </c:pt>
                <c:pt idx="2818">
                  <c:v>0.00472589792060491</c:v>
                </c:pt>
                <c:pt idx="2819">
                  <c:v>0.00472589792060491</c:v>
                </c:pt>
                <c:pt idx="2820">
                  <c:v>0.00472589792060491</c:v>
                </c:pt>
                <c:pt idx="2821">
                  <c:v>0.00472589792060491</c:v>
                </c:pt>
                <c:pt idx="2822">
                  <c:v>0.00472589792060491</c:v>
                </c:pt>
                <c:pt idx="2823">
                  <c:v>0.00472589792060491</c:v>
                </c:pt>
                <c:pt idx="2824">
                  <c:v>0.00472589792060491</c:v>
                </c:pt>
                <c:pt idx="2825">
                  <c:v>0.00472589792060491</c:v>
                </c:pt>
                <c:pt idx="2826">
                  <c:v>0.00472589792060491</c:v>
                </c:pt>
                <c:pt idx="2827">
                  <c:v>0.00472589792060491</c:v>
                </c:pt>
                <c:pt idx="2828">
                  <c:v>0.00472589792060491</c:v>
                </c:pt>
                <c:pt idx="2829">
                  <c:v>0.00472589792060491</c:v>
                </c:pt>
                <c:pt idx="2830">
                  <c:v>0.00472589792060491</c:v>
                </c:pt>
                <c:pt idx="2831">
                  <c:v>0.00472589792060491</c:v>
                </c:pt>
                <c:pt idx="2832">
                  <c:v>0.00472589792060491</c:v>
                </c:pt>
                <c:pt idx="2833">
                  <c:v>0.00472589792060491</c:v>
                </c:pt>
                <c:pt idx="2834">
                  <c:v>0.00472589792060491</c:v>
                </c:pt>
                <c:pt idx="2835">
                  <c:v>0.00472589792060491</c:v>
                </c:pt>
                <c:pt idx="2836">
                  <c:v>0.00472589792060491</c:v>
                </c:pt>
                <c:pt idx="2837">
                  <c:v>0.00472589792060491</c:v>
                </c:pt>
                <c:pt idx="2838">
                  <c:v>0.00472589792060491</c:v>
                </c:pt>
                <c:pt idx="2839">
                  <c:v>0.00472589792060491</c:v>
                </c:pt>
                <c:pt idx="2840">
                  <c:v>0.00472589792060491</c:v>
                </c:pt>
                <c:pt idx="2841">
                  <c:v>0.00472589792060491</c:v>
                </c:pt>
                <c:pt idx="2842">
                  <c:v>0.00472589792060491</c:v>
                </c:pt>
                <c:pt idx="2843">
                  <c:v>0.00472589792060491</c:v>
                </c:pt>
                <c:pt idx="2844">
                  <c:v>0.00472589792060491</c:v>
                </c:pt>
                <c:pt idx="2845">
                  <c:v>0.00472589792060491</c:v>
                </c:pt>
                <c:pt idx="2846">
                  <c:v>0.00472589792060491</c:v>
                </c:pt>
                <c:pt idx="2847">
                  <c:v>0.00472589792060491</c:v>
                </c:pt>
                <c:pt idx="2848">
                  <c:v>0.00472589792060491</c:v>
                </c:pt>
                <c:pt idx="2849">
                  <c:v>0.00472589792060491</c:v>
                </c:pt>
                <c:pt idx="2850">
                  <c:v>0.00472589792060491</c:v>
                </c:pt>
                <c:pt idx="2851">
                  <c:v>0.00472589792060491</c:v>
                </c:pt>
                <c:pt idx="2852">
                  <c:v>0.00472589792060491</c:v>
                </c:pt>
                <c:pt idx="2853">
                  <c:v>0.00472589792060491</c:v>
                </c:pt>
                <c:pt idx="2854">
                  <c:v>0.00472589792060491</c:v>
                </c:pt>
                <c:pt idx="2855">
                  <c:v>0.00472589792060491</c:v>
                </c:pt>
                <c:pt idx="2856">
                  <c:v>0.00472589792060491</c:v>
                </c:pt>
                <c:pt idx="2857">
                  <c:v>0.00472589792060491</c:v>
                </c:pt>
                <c:pt idx="2858">
                  <c:v>0.00472589792060491</c:v>
                </c:pt>
                <c:pt idx="2859">
                  <c:v>0.00472589792060491</c:v>
                </c:pt>
                <c:pt idx="2860">
                  <c:v>0.00472589792060491</c:v>
                </c:pt>
                <c:pt idx="2861">
                  <c:v>0.00472589792060491</c:v>
                </c:pt>
                <c:pt idx="2862">
                  <c:v>0.00472589792060491</c:v>
                </c:pt>
                <c:pt idx="2863">
                  <c:v>0.00472589792060491</c:v>
                </c:pt>
                <c:pt idx="2864">
                  <c:v>0.00472589792060491</c:v>
                </c:pt>
                <c:pt idx="2865">
                  <c:v>0.00472589792060491</c:v>
                </c:pt>
                <c:pt idx="2866">
                  <c:v>0.00472589792060491</c:v>
                </c:pt>
                <c:pt idx="2867">
                  <c:v>0.00472589792060491</c:v>
                </c:pt>
                <c:pt idx="2868">
                  <c:v>0.00472589792060491</c:v>
                </c:pt>
                <c:pt idx="2869">
                  <c:v>0.00472589792060491</c:v>
                </c:pt>
                <c:pt idx="2870">
                  <c:v>0.00472589792060491</c:v>
                </c:pt>
                <c:pt idx="2871">
                  <c:v>0.00472589792060491</c:v>
                </c:pt>
                <c:pt idx="2872">
                  <c:v>0.00472589792060491</c:v>
                </c:pt>
                <c:pt idx="2873">
                  <c:v>0.00472589792060491</c:v>
                </c:pt>
                <c:pt idx="2874">
                  <c:v>0.00472589792060491</c:v>
                </c:pt>
                <c:pt idx="2875">
                  <c:v>0.00472589792060491</c:v>
                </c:pt>
                <c:pt idx="2876">
                  <c:v>0.00472589792060491</c:v>
                </c:pt>
                <c:pt idx="2877">
                  <c:v>0.00472589792060491</c:v>
                </c:pt>
                <c:pt idx="2878">
                  <c:v>0.00472589792060491</c:v>
                </c:pt>
                <c:pt idx="2879">
                  <c:v>0.00472589792060491</c:v>
                </c:pt>
                <c:pt idx="2880">
                  <c:v>0.00472589792060491</c:v>
                </c:pt>
                <c:pt idx="2881">
                  <c:v>0.00472589792060491</c:v>
                </c:pt>
                <c:pt idx="2882">
                  <c:v>0.00472589792060491</c:v>
                </c:pt>
                <c:pt idx="2883">
                  <c:v>0.00472589792060491</c:v>
                </c:pt>
                <c:pt idx="2884">
                  <c:v>0.00472589792060491</c:v>
                </c:pt>
                <c:pt idx="2885">
                  <c:v>0.00472589792060491</c:v>
                </c:pt>
                <c:pt idx="2886">
                  <c:v>0.00472589792060491</c:v>
                </c:pt>
                <c:pt idx="2887">
                  <c:v>0.00472589792060491</c:v>
                </c:pt>
                <c:pt idx="2888">
                  <c:v>0.00472589792060491</c:v>
                </c:pt>
                <c:pt idx="2889">
                  <c:v>0.00472589792060491</c:v>
                </c:pt>
                <c:pt idx="2890">
                  <c:v>0.00472589792060491</c:v>
                </c:pt>
                <c:pt idx="2891">
                  <c:v>0.00472589792060491</c:v>
                </c:pt>
                <c:pt idx="2892">
                  <c:v>0.00472589792060491</c:v>
                </c:pt>
                <c:pt idx="2893">
                  <c:v>0.00472589792060491</c:v>
                </c:pt>
                <c:pt idx="2894">
                  <c:v>0.00472589792060491</c:v>
                </c:pt>
                <c:pt idx="2895">
                  <c:v>0.00472589792060491</c:v>
                </c:pt>
                <c:pt idx="2896">
                  <c:v>0.00472589792060491</c:v>
                </c:pt>
                <c:pt idx="2897">
                  <c:v>0.00472589792060491</c:v>
                </c:pt>
                <c:pt idx="2898">
                  <c:v>0.00472589792060491</c:v>
                </c:pt>
                <c:pt idx="2899">
                  <c:v>0.00472589792060491</c:v>
                </c:pt>
                <c:pt idx="2900">
                  <c:v>0.00472589792060491</c:v>
                </c:pt>
                <c:pt idx="2901">
                  <c:v>0.00472589792060491</c:v>
                </c:pt>
                <c:pt idx="2902">
                  <c:v>0.00472589792060491</c:v>
                </c:pt>
                <c:pt idx="2903">
                  <c:v>0.00472589792060491</c:v>
                </c:pt>
                <c:pt idx="2904">
                  <c:v>0.00472589792060491</c:v>
                </c:pt>
                <c:pt idx="2905">
                  <c:v>0.00472589792060491</c:v>
                </c:pt>
                <c:pt idx="2906">
                  <c:v>0.00472589792060491</c:v>
                </c:pt>
                <c:pt idx="2907">
                  <c:v>0.00472589792060491</c:v>
                </c:pt>
                <c:pt idx="2908">
                  <c:v>0.00472589792060491</c:v>
                </c:pt>
                <c:pt idx="2909">
                  <c:v>0.00472589792060491</c:v>
                </c:pt>
                <c:pt idx="2910">
                  <c:v>0.00472589792060491</c:v>
                </c:pt>
                <c:pt idx="2911">
                  <c:v>0.00472589792060491</c:v>
                </c:pt>
                <c:pt idx="2912">
                  <c:v>0.00472589792060491</c:v>
                </c:pt>
                <c:pt idx="2913">
                  <c:v>0.00472589792060491</c:v>
                </c:pt>
                <c:pt idx="2914">
                  <c:v>0.00472589792060491</c:v>
                </c:pt>
                <c:pt idx="2915">
                  <c:v>0.00472589792060491</c:v>
                </c:pt>
                <c:pt idx="2916">
                  <c:v>0.00472589792060491</c:v>
                </c:pt>
                <c:pt idx="2917">
                  <c:v>0.00472589792060491</c:v>
                </c:pt>
                <c:pt idx="2918">
                  <c:v>0.00472589792060491</c:v>
                </c:pt>
                <c:pt idx="2919">
                  <c:v>0.00472589792060491</c:v>
                </c:pt>
                <c:pt idx="2920">
                  <c:v>0.00472589792060491</c:v>
                </c:pt>
                <c:pt idx="2921">
                  <c:v>0.00472589792060491</c:v>
                </c:pt>
                <c:pt idx="2922">
                  <c:v>0.00472589792060491</c:v>
                </c:pt>
                <c:pt idx="2923">
                  <c:v>0.00472589792060491</c:v>
                </c:pt>
                <c:pt idx="2924">
                  <c:v>0.00472589792060491</c:v>
                </c:pt>
                <c:pt idx="2925">
                  <c:v>0.00472589792060491</c:v>
                </c:pt>
                <c:pt idx="2926">
                  <c:v>0.00472589792060491</c:v>
                </c:pt>
                <c:pt idx="2927">
                  <c:v>0.00472589792060491</c:v>
                </c:pt>
                <c:pt idx="2928">
                  <c:v>0.00472589792060491</c:v>
                </c:pt>
                <c:pt idx="2929">
                  <c:v>0.00472589792060491</c:v>
                </c:pt>
                <c:pt idx="2930">
                  <c:v>0.00472589792060491</c:v>
                </c:pt>
                <c:pt idx="2931">
                  <c:v>0.00472589792060491</c:v>
                </c:pt>
                <c:pt idx="2932">
                  <c:v>0.00472589792060491</c:v>
                </c:pt>
                <c:pt idx="2933">
                  <c:v>0.00472589792060491</c:v>
                </c:pt>
                <c:pt idx="2934">
                  <c:v>0.00472589792060491</c:v>
                </c:pt>
                <c:pt idx="2935">
                  <c:v>0.00472589792060491</c:v>
                </c:pt>
                <c:pt idx="2936">
                  <c:v>0.00472589792060491</c:v>
                </c:pt>
                <c:pt idx="2937">
                  <c:v>0.00472589792060491</c:v>
                </c:pt>
                <c:pt idx="2938">
                  <c:v>0.00472589792060491</c:v>
                </c:pt>
                <c:pt idx="2939">
                  <c:v>0.00472589792060491</c:v>
                </c:pt>
                <c:pt idx="2940">
                  <c:v>0.00472589792060491</c:v>
                </c:pt>
                <c:pt idx="2941">
                  <c:v>0.00472589792060491</c:v>
                </c:pt>
                <c:pt idx="2942">
                  <c:v>0.00472589792060491</c:v>
                </c:pt>
                <c:pt idx="2943">
                  <c:v>0.00472589792060491</c:v>
                </c:pt>
                <c:pt idx="2944">
                  <c:v>0.00472589792060491</c:v>
                </c:pt>
                <c:pt idx="2945">
                  <c:v>0.00472589792060491</c:v>
                </c:pt>
                <c:pt idx="2946">
                  <c:v>0.00472589792060491</c:v>
                </c:pt>
                <c:pt idx="2947">
                  <c:v>0.00472589792060491</c:v>
                </c:pt>
                <c:pt idx="2948">
                  <c:v>0.00472589792060491</c:v>
                </c:pt>
                <c:pt idx="2949">
                  <c:v>0.00472589792060491</c:v>
                </c:pt>
                <c:pt idx="2950">
                  <c:v>0.00472589792060491</c:v>
                </c:pt>
                <c:pt idx="2951">
                  <c:v>0.00472589792060491</c:v>
                </c:pt>
                <c:pt idx="2952">
                  <c:v>0.00472589792060491</c:v>
                </c:pt>
                <c:pt idx="2953">
                  <c:v>0.00472589792060491</c:v>
                </c:pt>
                <c:pt idx="2954">
                  <c:v>0.00472589792060491</c:v>
                </c:pt>
                <c:pt idx="2955">
                  <c:v>0.00472589792060491</c:v>
                </c:pt>
                <c:pt idx="2956">
                  <c:v>0.00472589792060491</c:v>
                </c:pt>
                <c:pt idx="2957">
                  <c:v>0.00472589792060491</c:v>
                </c:pt>
                <c:pt idx="2958">
                  <c:v>0.00472589792060491</c:v>
                </c:pt>
                <c:pt idx="2959">
                  <c:v>0.00472589792060491</c:v>
                </c:pt>
                <c:pt idx="2960">
                  <c:v>0.00472589792060491</c:v>
                </c:pt>
                <c:pt idx="2961">
                  <c:v>0.00472589792060491</c:v>
                </c:pt>
                <c:pt idx="2962">
                  <c:v>0.00472589792060491</c:v>
                </c:pt>
                <c:pt idx="2963">
                  <c:v>0.00472589792060491</c:v>
                </c:pt>
                <c:pt idx="2964">
                  <c:v>0.00472589792060491</c:v>
                </c:pt>
                <c:pt idx="2965">
                  <c:v>0.00472589792060491</c:v>
                </c:pt>
                <c:pt idx="2966">
                  <c:v>0.00472589792060491</c:v>
                </c:pt>
                <c:pt idx="2967">
                  <c:v>0.00472589792060491</c:v>
                </c:pt>
                <c:pt idx="2968">
                  <c:v>0.00472589792060491</c:v>
                </c:pt>
                <c:pt idx="2969">
                  <c:v>0.00472589792060491</c:v>
                </c:pt>
                <c:pt idx="2970">
                  <c:v>0.00472589792060491</c:v>
                </c:pt>
                <c:pt idx="2971">
                  <c:v>0.00472589792060491</c:v>
                </c:pt>
                <c:pt idx="2972">
                  <c:v>0.00472589792060491</c:v>
                </c:pt>
                <c:pt idx="2973">
                  <c:v>0.00472589792060491</c:v>
                </c:pt>
                <c:pt idx="2974">
                  <c:v>0.00472589792060491</c:v>
                </c:pt>
                <c:pt idx="2975">
                  <c:v>0.00472589792060491</c:v>
                </c:pt>
                <c:pt idx="2976">
                  <c:v>0.00472589792060491</c:v>
                </c:pt>
                <c:pt idx="2977">
                  <c:v>0.00472589792060491</c:v>
                </c:pt>
                <c:pt idx="2978">
                  <c:v>0.00472589792060491</c:v>
                </c:pt>
                <c:pt idx="2979">
                  <c:v>0.00472589792060491</c:v>
                </c:pt>
                <c:pt idx="2980">
                  <c:v>0.00472589792060491</c:v>
                </c:pt>
                <c:pt idx="2981">
                  <c:v>0.00472589792060491</c:v>
                </c:pt>
                <c:pt idx="2982">
                  <c:v>0.00472589792060491</c:v>
                </c:pt>
                <c:pt idx="2983">
                  <c:v>0.00472589792060491</c:v>
                </c:pt>
                <c:pt idx="2984">
                  <c:v>0.00472589792060491</c:v>
                </c:pt>
                <c:pt idx="2985">
                  <c:v>0.00472589792060491</c:v>
                </c:pt>
                <c:pt idx="2986">
                  <c:v>0.00472589792060491</c:v>
                </c:pt>
                <c:pt idx="2987">
                  <c:v>0.00472589792060491</c:v>
                </c:pt>
                <c:pt idx="2988">
                  <c:v>0.00472589792060491</c:v>
                </c:pt>
                <c:pt idx="2989">
                  <c:v>0.00472589792060491</c:v>
                </c:pt>
                <c:pt idx="2990">
                  <c:v>0.00472589792060491</c:v>
                </c:pt>
                <c:pt idx="2991">
                  <c:v>0.00472589792060491</c:v>
                </c:pt>
                <c:pt idx="2992">
                  <c:v>0.00472589792060491</c:v>
                </c:pt>
                <c:pt idx="2993">
                  <c:v>0.00472589792060491</c:v>
                </c:pt>
                <c:pt idx="2994">
                  <c:v>0.00472589792060491</c:v>
                </c:pt>
                <c:pt idx="2995">
                  <c:v>0.00472589792060491</c:v>
                </c:pt>
                <c:pt idx="2996">
                  <c:v>0.00472589792060491</c:v>
                </c:pt>
                <c:pt idx="2997">
                  <c:v>0.00472589792060491</c:v>
                </c:pt>
                <c:pt idx="2998">
                  <c:v>0.00472589792060491</c:v>
                </c:pt>
                <c:pt idx="2999">
                  <c:v>0.00472589792060491</c:v>
                </c:pt>
                <c:pt idx="3000">
                  <c:v>0.00472589792060491</c:v>
                </c:pt>
                <c:pt idx="3001">
                  <c:v>0.00472589792060491</c:v>
                </c:pt>
                <c:pt idx="3002">
                  <c:v>0.00472589792060491</c:v>
                </c:pt>
                <c:pt idx="3003">
                  <c:v>0.00472589792060491</c:v>
                </c:pt>
                <c:pt idx="3004">
                  <c:v>0.00472589792060491</c:v>
                </c:pt>
                <c:pt idx="3005">
                  <c:v>0.00472589792060491</c:v>
                </c:pt>
                <c:pt idx="3006">
                  <c:v>0.00472589792060491</c:v>
                </c:pt>
                <c:pt idx="3007">
                  <c:v>0.00472589792060491</c:v>
                </c:pt>
                <c:pt idx="3008">
                  <c:v>0.00472589792060491</c:v>
                </c:pt>
                <c:pt idx="3009">
                  <c:v>0.00472589792060491</c:v>
                </c:pt>
                <c:pt idx="3010">
                  <c:v>0.00472589792060491</c:v>
                </c:pt>
                <c:pt idx="3011">
                  <c:v>0.00472589792060491</c:v>
                </c:pt>
                <c:pt idx="3012">
                  <c:v>0.00472589792060491</c:v>
                </c:pt>
                <c:pt idx="3013">
                  <c:v>0.00472589792060491</c:v>
                </c:pt>
                <c:pt idx="3014">
                  <c:v>0.00472589792060491</c:v>
                </c:pt>
                <c:pt idx="3015">
                  <c:v>0.00472589792060491</c:v>
                </c:pt>
                <c:pt idx="3016">
                  <c:v>0.00472589792060491</c:v>
                </c:pt>
                <c:pt idx="3017">
                  <c:v>0.00472589792060491</c:v>
                </c:pt>
                <c:pt idx="3018">
                  <c:v>0.00472589792060491</c:v>
                </c:pt>
                <c:pt idx="3019">
                  <c:v>0.00472589792060491</c:v>
                </c:pt>
                <c:pt idx="3020">
                  <c:v>0.00472589792060491</c:v>
                </c:pt>
                <c:pt idx="3021">
                  <c:v>0.00472589792060491</c:v>
                </c:pt>
                <c:pt idx="3022">
                  <c:v>0.00472589792060491</c:v>
                </c:pt>
                <c:pt idx="3023">
                  <c:v>0.00472589792060491</c:v>
                </c:pt>
                <c:pt idx="3024">
                  <c:v>0.00472589792060491</c:v>
                </c:pt>
                <c:pt idx="3025">
                  <c:v>0.00472589792060491</c:v>
                </c:pt>
                <c:pt idx="3026">
                  <c:v>0.00472589792060491</c:v>
                </c:pt>
                <c:pt idx="3027">
                  <c:v>0.00472589792060491</c:v>
                </c:pt>
                <c:pt idx="3028">
                  <c:v>0.00472589792060491</c:v>
                </c:pt>
                <c:pt idx="3029">
                  <c:v>0.00472589792060491</c:v>
                </c:pt>
                <c:pt idx="3030">
                  <c:v>0.00472589792060491</c:v>
                </c:pt>
                <c:pt idx="3031">
                  <c:v>0.00472589792060491</c:v>
                </c:pt>
                <c:pt idx="3032">
                  <c:v>0.00472589792060491</c:v>
                </c:pt>
                <c:pt idx="3033">
                  <c:v>0.00472589792060491</c:v>
                </c:pt>
                <c:pt idx="3034">
                  <c:v>0.00472589792060491</c:v>
                </c:pt>
                <c:pt idx="3035">
                  <c:v>0.00472589792060491</c:v>
                </c:pt>
                <c:pt idx="3036">
                  <c:v>0.00472589792060491</c:v>
                </c:pt>
                <c:pt idx="3037">
                  <c:v>0.00472589792060491</c:v>
                </c:pt>
                <c:pt idx="3038">
                  <c:v>0.00472589792060491</c:v>
                </c:pt>
                <c:pt idx="3039">
                  <c:v>0.00472589792060491</c:v>
                </c:pt>
                <c:pt idx="3040">
                  <c:v>0.00472589792060491</c:v>
                </c:pt>
                <c:pt idx="3041">
                  <c:v>0.00472589792060491</c:v>
                </c:pt>
                <c:pt idx="3042">
                  <c:v>0.00472589792060491</c:v>
                </c:pt>
                <c:pt idx="3043">
                  <c:v>0.00472589792060491</c:v>
                </c:pt>
                <c:pt idx="3044">
                  <c:v>0.00472589792060491</c:v>
                </c:pt>
                <c:pt idx="3045">
                  <c:v>0.00472589792060491</c:v>
                </c:pt>
                <c:pt idx="3046">
                  <c:v>0.00472589792060491</c:v>
                </c:pt>
                <c:pt idx="3047">
                  <c:v>0.00472589792060491</c:v>
                </c:pt>
                <c:pt idx="3048">
                  <c:v>0.00472589792060491</c:v>
                </c:pt>
                <c:pt idx="3049">
                  <c:v>0.00472589792060491</c:v>
                </c:pt>
                <c:pt idx="3050">
                  <c:v>0.00472589792060491</c:v>
                </c:pt>
                <c:pt idx="3051">
                  <c:v>0.00472589792060491</c:v>
                </c:pt>
                <c:pt idx="3052">
                  <c:v>0.00472589792060491</c:v>
                </c:pt>
                <c:pt idx="3053">
                  <c:v>0.00472589792060491</c:v>
                </c:pt>
                <c:pt idx="3054">
                  <c:v>0.00472589792060491</c:v>
                </c:pt>
                <c:pt idx="3055">
                  <c:v>0.00472589792060491</c:v>
                </c:pt>
                <c:pt idx="3056">
                  <c:v>0.00472589792060491</c:v>
                </c:pt>
                <c:pt idx="3057">
                  <c:v>0.00472589792060491</c:v>
                </c:pt>
                <c:pt idx="3058">
                  <c:v>0.00472589792060491</c:v>
                </c:pt>
                <c:pt idx="3059">
                  <c:v>0.00472589792060491</c:v>
                </c:pt>
                <c:pt idx="3060">
                  <c:v>0.00472589792060491</c:v>
                </c:pt>
                <c:pt idx="3061">
                  <c:v>0.00472589792060491</c:v>
                </c:pt>
                <c:pt idx="3062">
                  <c:v>0.00472589792060491</c:v>
                </c:pt>
                <c:pt idx="3063">
                  <c:v>0.00472589792060491</c:v>
                </c:pt>
                <c:pt idx="3064">
                  <c:v>0.00472589792060491</c:v>
                </c:pt>
                <c:pt idx="3065">
                  <c:v>0.00472589792060491</c:v>
                </c:pt>
                <c:pt idx="3066">
                  <c:v>0.00472589792060491</c:v>
                </c:pt>
                <c:pt idx="3067">
                  <c:v>0.00472589792060491</c:v>
                </c:pt>
                <c:pt idx="3068">
                  <c:v>0.00472589792060491</c:v>
                </c:pt>
                <c:pt idx="3069">
                  <c:v>0.00472589792060491</c:v>
                </c:pt>
                <c:pt idx="3070">
                  <c:v>0.00472589792060491</c:v>
                </c:pt>
                <c:pt idx="3071">
                  <c:v>0.00472589792060491</c:v>
                </c:pt>
                <c:pt idx="3072">
                  <c:v>0.00472589792060491</c:v>
                </c:pt>
                <c:pt idx="3073">
                  <c:v>0.00472589792060491</c:v>
                </c:pt>
                <c:pt idx="3074">
                  <c:v>0.00472589792060491</c:v>
                </c:pt>
                <c:pt idx="3075">
                  <c:v>0.00472589792060491</c:v>
                </c:pt>
                <c:pt idx="3076">
                  <c:v>0.00472589792060491</c:v>
                </c:pt>
                <c:pt idx="3077">
                  <c:v>0.00472589792060491</c:v>
                </c:pt>
                <c:pt idx="3078">
                  <c:v>0.00472589792060491</c:v>
                </c:pt>
                <c:pt idx="3079">
                  <c:v>0.00472589792060491</c:v>
                </c:pt>
                <c:pt idx="3080">
                  <c:v>0.00472589792060491</c:v>
                </c:pt>
                <c:pt idx="3081">
                  <c:v>0.00472589792060491</c:v>
                </c:pt>
                <c:pt idx="3082">
                  <c:v>0.00472589792060491</c:v>
                </c:pt>
                <c:pt idx="3083">
                  <c:v>0.00472589792060491</c:v>
                </c:pt>
                <c:pt idx="3084">
                  <c:v>0.00472589792060491</c:v>
                </c:pt>
                <c:pt idx="3085">
                  <c:v>0.00472589792060491</c:v>
                </c:pt>
                <c:pt idx="3086">
                  <c:v>0.00472589792060491</c:v>
                </c:pt>
                <c:pt idx="3087">
                  <c:v>0.00472589792060491</c:v>
                </c:pt>
                <c:pt idx="3088">
                  <c:v>0.00472589792060491</c:v>
                </c:pt>
                <c:pt idx="3089">
                  <c:v>0.00472589792060491</c:v>
                </c:pt>
                <c:pt idx="3090">
                  <c:v>0.00472589792060491</c:v>
                </c:pt>
                <c:pt idx="3091">
                  <c:v>0.00472589792060491</c:v>
                </c:pt>
                <c:pt idx="3092">
                  <c:v>0.00472589792060491</c:v>
                </c:pt>
                <c:pt idx="3093">
                  <c:v>0.00472589792060491</c:v>
                </c:pt>
                <c:pt idx="3094">
                  <c:v>0.00472589792060491</c:v>
                </c:pt>
                <c:pt idx="3095">
                  <c:v>0.00472589792060491</c:v>
                </c:pt>
                <c:pt idx="3096">
                  <c:v>0.00472589792060491</c:v>
                </c:pt>
                <c:pt idx="3097">
                  <c:v>0.00472589792060491</c:v>
                </c:pt>
                <c:pt idx="3098">
                  <c:v>0.00472589792060491</c:v>
                </c:pt>
                <c:pt idx="3099">
                  <c:v>0.00472589792060491</c:v>
                </c:pt>
                <c:pt idx="3100">
                  <c:v>0.00472589792060491</c:v>
                </c:pt>
                <c:pt idx="3101">
                  <c:v>0.00472589792060491</c:v>
                </c:pt>
                <c:pt idx="3102">
                  <c:v>0.00472589792060491</c:v>
                </c:pt>
                <c:pt idx="3103">
                  <c:v>0.00472589792060491</c:v>
                </c:pt>
                <c:pt idx="3104">
                  <c:v>0.00472589792060491</c:v>
                </c:pt>
                <c:pt idx="3105">
                  <c:v>0.00472589792060491</c:v>
                </c:pt>
                <c:pt idx="3106">
                  <c:v>0.00472589792060491</c:v>
                </c:pt>
                <c:pt idx="3107">
                  <c:v>0.00472589792060491</c:v>
                </c:pt>
                <c:pt idx="3108">
                  <c:v>0.00472589792060491</c:v>
                </c:pt>
                <c:pt idx="3109">
                  <c:v>0.00472589792060491</c:v>
                </c:pt>
                <c:pt idx="3110">
                  <c:v>0.00472589792060491</c:v>
                </c:pt>
                <c:pt idx="3111">
                  <c:v>0.00472589792060491</c:v>
                </c:pt>
                <c:pt idx="3112">
                  <c:v>0.00472589792060491</c:v>
                </c:pt>
                <c:pt idx="3113">
                  <c:v>0.00472589792060491</c:v>
                </c:pt>
                <c:pt idx="3114">
                  <c:v>0.00472589792060491</c:v>
                </c:pt>
                <c:pt idx="3115">
                  <c:v>0.00472589792060491</c:v>
                </c:pt>
                <c:pt idx="3116">
                  <c:v>0.00472589792060491</c:v>
                </c:pt>
                <c:pt idx="3117">
                  <c:v>0.00472589792060491</c:v>
                </c:pt>
                <c:pt idx="3118">
                  <c:v>0.00472589792060491</c:v>
                </c:pt>
                <c:pt idx="3119">
                  <c:v>0.00472589792060491</c:v>
                </c:pt>
                <c:pt idx="3120">
                  <c:v>0.00472589792060491</c:v>
                </c:pt>
                <c:pt idx="3121">
                  <c:v>0.00472589792060491</c:v>
                </c:pt>
                <c:pt idx="3122">
                  <c:v>0.00472589792060491</c:v>
                </c:pt>
                <c:pt idx="3123">
                  <c:v>0.00472589792060491</c:v>
                </c:pt>
                <c:pt idx="3124">
                  <c:v>0.00472589792060491</c:v>
                </c:pt>
                <c:pt idx="3125">
                  <c:v>0.00472589792060491</c:v>
                </c:pt>
                <c:pt idx="3126">
                  <c:v>0.00472589792060491</c:v>
                </c:pt>
                <c:pt idx="3127">
                  <c:v>0.00472589792060491</c:v>
                </c:pt>
                <c:pt idx="3128">
                  <c:v>0.00472589792060491</c:v>
                </c:pt>
                <c:pt idx="3129">
                  <c:v>0.00472589792060491</c:v>
                </c:pt>
                <c:pt idx="3130">
                  <c:v>0.00472589792060491</c:v>
                </c:pt>
                <c:pt idx="3131">
                  <c:v>0.00472589792060491</c:v>
                </c:pt>
                <c:pt idx="3132">
                  <c:v>0.00472589792060491</c:v>
                </c:pt>
                <c:pt idx="3133">
                  <c:v>0.00472589792060491</c:v>
                </c:pt>
                <c:pt idx="3134">
                  <c:v>0.00472589792060491</c:v>
                </c:pt>
                <c:pt idx="3135">
                  <c:v>0.00472589792060491</c:v>
                </c:pt>
                <c:pt idx="3136">
                  <c:v>0.00472589792060491</c:v>
                </c:pt>
                <c:pt idx="3137">
                  <c:v>0.00472589792060491</c:v>
                </c:pt>
                <c:pt idx="3138">
                  <c:v>0.00472589792060491</c:v>
                </c:pt>
                <c:pt idx="3139">
                  <c:v>0.00472589792060491</c:v>
                </c:pt>
                <c:pt idx="3140">
                  <c:v>0.00472589792060491</c:v>
                </c:pt>
                <c:pt idx="3141">
                  <c:v>0.00472589792060491</c:v>
                </c:pt>
                <c:pt idx="3142">
                  <c:v>0.00472589792060491</c:v>
                </c:pt>
                <c:pt idx="3143">
                  <c:v>0.00472589792060491</c:v>
                </c:pt>
                <c:pt idx="3144">
                  <c:v>0.00472589792060491</c:v>
                </c:pt>
                <c:pt idx="3145">
                  <c:v>0.00472589792060491</c:v>
                </c:pt>
                <c:pt idx="3146">
                  <c:v>0.00472589792060491</c:v>
                </c:pt>
                <c:pt idx="3147">
                  <c:v>0.00472589792060491</c:v>
                </c:pt>
                <c:pt idx="3148">
                  <c:v>0.00472589792060491</c:v>
                </c:pt>
                <c:pt idx="3149">
                  <c:v>0.00472589792060491</c:v>
                </c:pt>
                <c:pt idx="3150">
                  <c:v>0.00472589792060491</c:v>
                </c:pt>
                <c:pt idx="3151">
                  <c:v>0.00472589792060491</c:v>
                </c:pt>
                <c:pt idx="3152">
                  <c:v>0.00472589792060491</c:v>
                </c:pt>
                <c:pt idx="3153">
                  <c:v>0.00472589792060491</c:v>
                </c:pt>
                <c:pt idx="3154">
                  <c:v>0.00472589792060491</c:v>
                </c:pt>
                <c:pt idx="3155">
                  <c:v>0.00472589792060491</c:v>
                </c:pt>
                <c:pt idx="3156">
                  <c:v>0.00472589792060491</c:v>
                </c:pt>
                <c:pt idx="3157">
                  <c:v>0.00472589792060491</c:v>
                </c:pt>
                <c:pt idx="3158">
                  <c:v>0.00472589792060491</c:v>
                </c:pt>
                <c:pt idx="3159">
                  <c:v>0.00472589792060491</c:v>
                </c:pt>
                <c:pt idx="3160">
                  <c:v>0.00472589792060491</c:v>
                </c:pt>
                <c:pt idx="3161">
                  <c:v>0.00472589792060491</c:v>
                </c:pt>
                <c:pt idx="3162">
                  <c:v>0.00472589792060491</c:v>
                </c:pt>
                <c:pt idx="3163">
                  <c:v>0.00472589792060491</c:v>
                </c:pt>
                <c:pt idx="3164">
                  <c:v>0.00472589792060491</c:v>
                </c:pt>
                <c:pt idx="3165">
                  <c:v>0.00472589792060491</c:v>
                </c:pt>
                <c:pt idx="3166">
                  <c:v>0.00472589792060491</c:v>
                </c:pt>
                <c:pt idx="3167">
                  <c:v>0.00472589792060491</c:v>
                </c:pt>
                <c:pt idx="3168">
                  <c:v>0.00472589792060491</c:v>
                </c:pt>
                <c:pt idx="3169">
                  <c:v>0.00472589792060491</c:v>
                </c:pt>
                <c:pt idx="3170">
                  <c:v>0.00472589792060491</c:v>
                </c:pt>
                <c:pt idx="3171">
                  <c:v>0.00472589792060491</c:v>
                </c:pt>
                <c:pt idx="3172">
                  <c:v>0.00472589792060491</c:v>
                </c:pt>
                <c:pt idx="3173">
                  <c:v>0.00472589792060491</c:v>
                </c:pt>
                <c:pt idx="3174">
                  <c:v>0.00472589792060491</c:v>
                </c:pt>
                <c:pt idx="3175">
                  <c:v>0.00472589792060491</c:v>
                </c:pt>
                <c:pt idx="3176">
                  <c:v>0.00472589792060491</c:v>
                </c:pt>
                <c:pt idx="3177">
                  <c:v>0.00472589792060491</c:v>
                </c:pt>
                <c:pt idx="3178">
                  <c:v>0.00472589792060491</c:v>
                </c:pt>
                <c:pt idx="3179">
                  <c:v>0.00472589792060491</c:v>
                </c:pt>
                <c:pt idx="3180">
                  <c:v>0.00472589792060491</c:v>
                </c:pt>
                <c:pt idx="3181">
                  <c:v>0.00472589792060491</c:v>
                </c:pt>
                <c:pt idx="3182">
                  <c:v>0.00472589792060491</c:v>
                </c:pt>
                <c:pt idx="3183">
                  <c:v>0.00472589792060491</c:v>
                </c:pt>
                <c:pt idx="3184">
                  <c:v>0.00472589792060491</c:v>
                </c:pt>
                <c:pt idx="3185">
                  <c:v>0.00472589792060491</c:v>
                </c:pt>
                <c:pt idx="3186">
                  <c:v>0.00472589792060491</c:v>
                </c:pt>
                <c:pt idx="3187">
                  <c:v>0.00472589792060491</c:v>
                </c:pt>
                <c:pt idx="3188">
                  <c:v>0.00472589792060491</c:v>
                </c:pt>
                <c:pt idx="3189">
                  <c:v>0.00472589792060491</c:v>
                </c:pt>
                <c:pt idx="3190">
                  <c:v>0.00472589792060491</c:v>
                </c:pt>
                <c:pt idx="3191">
                  <c:v>0.00472589792060491</c:v>
                </c:pt>
                <c:pt idx="3192">
                  <c:v>0.00472589792060491</c:v>
                </c:pt>
                <c:pt idx="3193">
                  <c:v>0.00472589792060491</c:v>
                </c:pt>
                <c:pt idx="3194">
                  <c:v>0.00472589792060491</c:v>
                </c:pt>
                <c:pt idx="3195">
                  <c:v>0.00472589792060491</c:v>
                </c:pt>
                <c:pt idx="3196">
                  <c:v>0.00472589792060491</c:v>
                </c:pt>
                <c:pt idx="3197">
                  <c:v>0.00472589792060491</c:v>
                </c:pt>
                <c:pt idx="3198">
                  <c:v>0.00472589792060491</c:v>
                </c:pt>
                <c:pt idx="3199">
                  <c:v>0.00472589792060491</c:v>
                </c:pt>
                <c:pt idx="3200">
                  <c:v>0.00472589792060491</c:v>
                </c:pt>
                <c:pt idx="3201">
                  <c:v>0.00472589792060491</c:v>
                </c:pt>
                <c:pt idx="3202">
                  <c:v>0.00472589792060491</c:v>
                </c:pt>
                <c:pt idx="3203">
                  <c:v>0.00472589792060491</c:v>
                </c:pt>
                <c:pt idx="3204">
                  <c:v>0.00472589792060491</c:v>
                </c:pt>
                <c:pt idx="3205">
                  <c:v>0.00472589792060491</c:v>
                </c:pt>
                <c:pt idx="3206">
                  <c:v>0.00472589792060491</c:v>
                </c:pt>
                <c:pt idx="3207">
                  <c:v>0.00472589792060491</c:v>
                </c:pt>
                <c:pt idx="3208">
                  <c:v>0.00472589792060491</c:v>
                </c:pt>
                <c:pt idx="3209">
                  <c:v>0.00472589792060491</c:v>
                </c:pt>
                <c:pt idx="3210">
                  <c:v>0.00472589792060491</c:v>
                </c:pt>
                <c:pt idx="3211">
                  <c:v>0.00472589792060491</c:v>
                </c:pt>
                <c:pt idx="3212">
                  <c:v>0.00472589792060491</c:v>
                </c:pt>
                <c:pt idx="3213">
                  <c:v>0.00472589792060491</c:v>
                </c:pt>
                <c:pt idx="3214">
                  <c:v>0.00472589792060491</c:v>
                </c:pt>
                <c:pt idx="3215">
                  <c:v>0.00472589792060491</c:v>
                </c:pt>
                <c:pt idx="3216">
                  <c:v>0.00472589792060491</c:v>
                </c:pt>
                <c:pt idx="3217">
                  <c:v>0.00472589792060491</c:v>
                </c:pt>
                <c:pt idx="3218">
                  <c:v>0.00472589792060491</c:v>
                </c:pt>
                <c:pt idx="3219">
                  <c:v>0.00472589792060491</c:v>
                </c:pt>
                <c:pt idx="3220">
                  <c:v>0.00472589792060491</c:v>
                </c:pt>
                <c:pt idx="3221">
                  <c:v>0.00472589792060491</c:v>
                </c:pt>
                <c:pt idx="3222">
                  <c:v>0.00472589792060491</c:v>
                </c:pt>
                <c:pt idx="3223">
                  <c:v>0.00472589792060491</c:v>
                </c:pt>
                <c:pt idx="3224">
                  <c:v>0.00472589792060491</c:v>
                </c:pt>
                <c:pt idx="3225">
                  <c:v>0.00472589792060491</c:v>
                </c:pt>
                <c:pt idx="3226">
                  <c:v>0.00472589792060491</c:v>
                </c:pt>
                <c:pt idx="3227">
                  <c:v>0.00472589792060491</c:v>
                </c:pt>
                <c:pt idx="3228">
                  <c:v>0.00472589792060491</c:v>
                </c:pt>
                <c:pt idx="3229">
                  <c:v>0.00472589792060491</c:v>
                </c:pt>
                <c:pt idx="3230">
                  <c:v>0.00472589792060491</c:v>
                </c:pt>
                <c:pt idx="3231">
                  <c:v>0.00472589792060491</c:v>
                </c:pt>
                <c:pt idx="3232">
                  <c:v>0.00472589792060491</c:v>
                </c:pt>
                <c:pt idx="3233">
                  <c:v>0.00472589792060491</c:v>
                </c:pt>
                <c:pt idx="3234">
                  <c:v>0.00472589792060491</c:v>
                </c:pt>
                <c:pt idx="3235">
                  <c:v>0.00472589792060491</c:v>
                </c:pt>
                <c:pt idx="3236">
                  <c:v>0.00472589792060491</c:v>
                </c:pt>
                <c:pt idx="3237">
                  <c:v>0.00472589792060491</c:v>
                </c:pt>
                <c:pt idx="3238">
                  <c:v>0.00472589792060491</c:v>
                </c:pt>
                <c:pt idx="3239">
                  <c:v>0.00472589792060491</c:v>
                </c:pt>
                <c:pt idx="3240">
                  <c:v>0.00472589792060491</c:v>
                </c:pt>
                <c:pt idx="3241">
                  <c:v>0.00472589792060491</c:v>
                </c:pt>
                <c:pt idx="3242">
                  <c:v>0.00472589792060491</c:v>
                </c:pt>
                <c:pt idx="3243">
                  <c:v>0.00472589792060491</c:v>
                </c:pt>
                <c:pt idx="3244">
                  <c:v>0.00472589792060491</c:v>
                </c:pt>
                <c:pt idx="3245">
                  <c:v>0.00472589792060491</c:v>
                </c:pt>
                <c:pt idx="3246">
                  <c:v>0.00472589792060491</c:v>
                </c:pt>
                <c:pt idx="3247">
                  <c:v>0.00472589792060491</c:v>
                </c:pt>
                <c:pt idx="3248">
                  <c:v>0.00472589792060491</c:v>
                </c:pt>
                <c:pt idx="3249">
                  <c:v>0.00472589792060491</c:v>
                </c:pt>
                <c:pt idx="3250">
                  <c:v>0.00472589792060491</c:v>
                </c:pt>
                <c:pt idx="3251">
                  <c:v>0.00472589792060491</c:v>
                </c:pt>
                <c:pt idx="3252">
                  <c:v>0.00472589792060491</c:v>
                </c:pt>
                <c:pt idx="3253">
                  <c:v>0.00472589792060491</c:v>
                </c:pt>
                <c:pt idx="3254">
                  <c:v>0.00472589792060491</c:v>
                </c:pt>
                <c:pt idx="3255">
                  <c:v>0.00472589792060491</c:v>
                </c:pt>
                <c:pt idx="3256">
                  <c:v>0.00472589792060491</c:v>
                </c:pt>
                <c:pt idx="3257">
                  <c:v>0.00472589792060491</c:v>
                </c:pt>
                <c:pt idx="3258">
                  <c:v>0.00472589792060491</c:v>
                </c:pt>
                <c:pt idx="3259">
                  <c:v>0.00472589792060491</c:v>
                </c:pt>
                <c:pt idx="3260">
                  <c:v>0.00472589792060491</c:v>
                </c:pt>
                <c:pt idx="3261">
                  <c:v>0.00472589792060491</c:v>
                </c:pt>
                <c:pt idx="3262">
                  <c:v>0.00472589792060491</c:v>
                </c:pt>
                <c:pt idx="3263">
                  <c:v>0.00472589792060491</c:v>
                </c:pt>
                <c:pt idx="3264">
                  <c:v>0.00472589792060491</c:v>
                </c:pt>
                <c:pt idx="3265">
                  <c:v>0.00472589792060491</c:v>
                </c:pt>
                <c:pt idx="3266">
                  <c:v>0.00472589792060491</c:v>
                </c:pt>
                <c:pt idx="3267">
                  <c:v>0.00472589792060491</c:v>
                </c:pt>
                <c:pt idx="3268">
                  <c:v>0.00472589792060491</c:v>
                </c:pt>
                <c:pt idx="3269">
                  <c:v>0.00472589792060491</c:v>
                </c:pt>
                <c:pt idx="3270">
                  <c:v>0.00472589792060491</c:v>
                </c:pt>
                <c:pt idx="3271">
                  <c:v>0.00472589792060491</c:v>
                </c:pt>
                <c:pt idx="3272">
                  <c:v>0.00472589792060491</c:v>
                </c:pt>
                <c:pt idx="3273">
                  <c:v>0.00472589792060491</c:v>
                </c:pt>
                <c:pt idx="3274">
                  <c:v>0.00472589792060491</c:v>
                </c:pt>
                <c:pt idx="3275">
                  <c:v>0.00472589792060491</c:v>
                </c:pt>
                <c:pt idx="3276">
                  <c:v>0.00472589792060491</c:v>
                </c:pt>
                <c:pt idx="3277">
                  <c:v>0.00472589792060491</c:v>
                </c:pt>
                <c:pt idx="3278">
                  <c:v>0.00472589792060491</c:v>
                </c:pt>
                <c:pt idx="3279">
                  <c:v>0.00472589792060491</c:v>
                </c:pt>
                <c:pt idx="3280">
                  <c:v>0.00472589792060491</c:v>
                </c:pt>
                <c:pt idx="3281">
                  <c:v>0.00472589792060491</c:v>
                </c:pt>
                <c:pt idx="3282">
                  <c:v>0.00472589792060491</c:v>
                </c:pt>
                <c:pt idx="3283">
                  <c:v>0.00472589792060491</c:v>
                </c:pt>
                <c:pt idx="3284">
                  <c:v>0.00472589792060491</c:v>
                </c:pt>
                <c:pt idx="3285">
                  <c:v>0.00472589792060491</c:v>
                </c:pt>
                <c:pt idx="3286">
                  <c:v>0.00472589792060491</c:v>
                </c:pt>
                <c:pt idx="3287">
                  <c:v>0.00472589792060491</c:v>
                </c:pt>
                <c:pt idx="3288">
                  <c:v>0.00472589792060491</c:v>
                </c:pt>
                <c:pt idx="3289">
                  <c:v>0.00472589792060491</c:v>
                </c:pt>
                <c:pt idx="3290">
                  <c:v>0.00472589792060491</c:v>
                </c:pt>
                <c:pt idx="3291">
                  <c:v>0.00472589792060491</c:v>
                </c:pt>
                <c:pt idx="3292">
                  <c:v>0.00472589792060491</c:v>
                </c:pt>
                <c:pt idx="3293">
                  <c:v>0.00472589792060491</c:v>
                </c:pt>
                <c:pt idx="3294">
                  <c:v>0.00472589792060491</c:v>
                </c:pt>
                <c:pt idx="3295">
                  <c:v>0.00472589792060491</c:v>
                </c:pt>
                <c:pt idx="3296">
                  <c:v>0.00472589792060491</c:v>
                </c:pt>
                <c:pt idx="3297">
                  <c:v>0.00472589792060491</c:v>
                </c:pt>
                <c:pt idx="3298">
                  <c:v>0.00472589792060491</c:v>
                </c:pt>
                <c:pt idx="3299">
                  <c:v>0.00472589792060491</c:v>
                </c:pt>
                <c:pt idx="3300">
                  <c:v>0.00472589792060491</c:v>
                </c:pt>
                <c:pt idx="3301">
                  <c:v>0.00472589792060491</c:v>
                </c:pt>
                <c:pt idx="3302">
                  <c:v>0.00472589792060491</c:v>
                </c:pt>
                <c:pt idx="3303">
                  <c:v>0.00472589792060491</c:v>
                </c:pt>
                <c:pt idx="3304">
                  <c:v>0.00472589792060491</c:v>
                </c:pt>
                <c:pt idx="3305">
                  <c:v>0.00472589792060491</c:v>
                </c:pt>
                <c:pt idx="3306">
                  <c:v>0.00472589792060491</c:v>
                </c:pt>
                <c:pt idx="3307">
                  <c:v>0.00472589792060491</c:v>
                </c:pt>
                <c:pt idx="3308">
                  <c:v>0.00472589792060491</c:v>
                </c:pt>
                <c:pt idx="3309">
                  <c:v>0.00472589792060491</c:v>
                </c:pt>
                <c:pt idx="3310">
                  <c:v>0.00472589792060491</c:v>
                </c:pt>
                <c:pt idx="3311">
                  <c:v>0.00472589792060491</c:v>
                </c:pt>
                <c:pt idx="3312">
                  <c:v>0.00472589792060491</c:v>
                </c:pt>
                <c:pt idx="3313">
                  <c:v>0.00472589792060491</c:v>
                </c:pt>
                <c:pt idx="3314">
                  <c:v>0.00472589792060491</c:v>
                </c:pt>
                <c:pt idx="3315">
                  <c:v>0.00472589792060491</c:v>
                </c:pt>
                <c:pt idx="3316">
                  <c:v>0.00472589792060491</c:v>
                </c:pt>
                <c:pt idx="3317">
                  <c:v>0.00472589792060491</c:v>
                </c:pt>
                <c:pt idx="3318">
                  <c:v>0.00472589792060491</c:v>
                </c:pt>
                <c:pt idx="3319">
                  <c:v>0.00472589792060491</c:v>
                </c:pt>
                <c:pt idx="3320">
                  <c:v>0.00472589792060491</c:v>
                </c:pt>
                <c:pt idx="3321">
                  <c:v>0.00472589792060491</c:v>
                </c:pt>
                <c:pt idx="3322">
                  <c:v>0.00472589792060491</c:v>
                </c:pt>
                <c:pt idx="3323">
                  <c:v>0.00472589792060491</c:v>
                </c:pt>
                <c:pt idx="3324">
                  <c:v>0.00472589792060491</c:v>
                </c:pt>
                <c:pt idx="3325">
                  <c:v>0.00472589792060491</c:v>
                </c:pt>
                <c:pt idx="3326">
                  <c:v>0.00472589792060491</c:v>
                </c:pt>
                <c:pt idx="3327">
                  <c:v>0.00472589792060491</c:v>
                </c:pt>
                <c:pt idx="3328">
                  <c:v>0.00472589792060491</c:v>
                </c:pt>
                <c:pt idx="3329">
                  <c:v>0.00472589792060491</c:v>
                </c:pt>
                <c:pt idx="3330">
                  <c:v>0.00472589792060491</c:v>
                </c:pt>
                <c:pt idx="3331">
                  <c:v>0.00472589792060491</c:v>
                </c:pt>
                <c:pt idx="3332">
                  <c:v>0.00472589792060491</c:v>
                </c:pt>
                <c:pt idx="3333">
                  <c:v>0.00472589792060491</c:v>
                </c:pt>
                <c:pt idx="3334">
                  <c:v>0.00472589792060491</c:v>
                </c:pt>
                <c:pt idx="3335">
                  <c:v>0.00472589792060491</c:v>
                </c:pt>
                <c:pt idx="3336">
                  <c:v>0.00472589792060491</c:v>
                </c:pt>
                <c:pt idx="3337">
                  <c:v>0.00472589792060491</c:v>
                </c:pt>
                <c:pt idx="3338">
                  <c:v>0.00472589792060491</c:v>
                </c:pt>
                <c:pt idx="3339">
                  <c:v>0.00472589792060491</c:v>
                </c:pt>
                <c:pt idx="3340">
                  <c:v>0.00472589792060491</c:v>
                </c:pt>
                <c:pt idx="3341">
                  <c:v>0.00472589792060491</c:v>
                </c:pt>
                <c:pt idx="3342">
                  <c:v>0.00472589792060491</c:v>
                </c:pt>
                <c:pt idx="3343">
                  <c:v>0.00472589792060491</c:v>
                </c:pt>
                <c:pt idx="3344">
                  <c:v>0.00472589792060491</c:v>
                </c:pt>
                <c:pt idx="3345">
                  <c:v>0.00472589792060491</c:v>
                </c:pt>
                <c:pt idx="3346">
                  <c:v>0.00472589792060491</c:v>
                </c:pt>
                <c:pt idx="3347">
                  <c:v>0.00472589792060491</c:v>
                </c:pt>
                <c:pt idx="3348">
                  <c:v>0.00472589792060491</c:v>
                </c:pt>
                <c:pt idx="3349">
                  <c:v>0.00472589792060491</c:v>
                </c:pt>
                <c:pt idx="3350">
                  <c:v>0.00472589792060491</c:v>
                </c:pt>
                <c:pt idx="3351">
                  <c:v>0.00472589792060491</c:v>
                </c:pt>
                <c:pt idx="3352">
                  <c:v>0.00472589792060491</c:v>
                </c:pt>
                <c:pt idx="3353">
                  <c:v>0.00472589792060491</c:v>
                </c:pt>
                <c:pt idx="3354">
                  <c:v>0.00472589792060491</c:v>
                </c:pt>
                <c:pt idx="3355">
                  <c:v>0.00472589792060491</c:v>
                </c:pt>
                <c:pt idx="3356">
                  <c:v>0.00472589792060491</c:v>
                </c:pt>
                <c:pt idx="3357">
                  <c:v>0.00472589792060491</c:v>
                </c:pt>
                <c:pt idx="3358">
                  <c:v>0.00472589792060491</c:v>
                </c:pt>
                <c:pt idx="3359">
                  <c:v>0.00472589792060491</c:v>
                </c:pt>
                <c:pt idx="3360">
                  <c:v>0.00472589792060491</c:v>
                </c:pt>
                <c:pt idx="3361">
                  <c:v>0.00472589792060491</c:v>
                </c:pt>
                <c:pt idx="3362">
                  <c:v>0.00472589792060491</c:v>
                </c:pt>
                <c:pt idx="3363">
                  <c:v>0.00472589792060491</c:v>
                </c:pt>
                <c:pt idx="3364">
                  <c:v>0.00472589792060491</c:v>
                </c:pt>
                <c:pt idx="3365">
                  <c:v>0.00472589792060491</c:v>
                </c:pt>
                <c:pt idx="3366">
                  <c:v>0.00472589792060491</c:v>
                </c:pt>
                <c:pt idx="3367">
                  <c:v>0.00472589792060491</c:v>
                </c:pt>
                <c:pt idx="3368">
                  <c:v>0.00472589792060491</c:v>
                </c:pt>
                <c:pt idx="3369">
                  <c:v>0.00472589792060491</c:v>
                </c:pt>
                <c:pt idx="3370">
                  <c:v>0.00472589792060491</c:v>
                </c:pt>
                <c:pt idx="3371">
                  <c:v>0.00472589792060491</c:v>
                </c:pt>
                <c:pt idx="3372">
                  <c:v>0.00472589792060491</c:v>
                </c:pt>
                <c:pt idx="3373">
                  <c:v>0.00472589792060491</c:v>
                </c:pt>
                <c:pt idx="3374">
                  <c:v>0.00472589792060491</c:v>
                </c:pt>
                <c:pt idx="3375">
                  <c:v>0.00472589792060491</c:v>
                </c:pt>
                <c:pt idx="3376">
                  <c:v>0.00472589792060491</c:v>
                </c:pt>
                <c:pt idx="3377">
                  <c:v>0.00472589792060491</c:v>
                </c:pt>
                <c:pt idx="3378">
                  <c:v>0.00472589792060491</c:v>
                </c:pt>
                <c:pt idx="3379">
                  <c:v>0.00472589792060491</c:v>
                </c:pt>
                <c:pt idx="3380">
                  <c:v>0.00472589792060491</c:v>
                </c:pt>
                <c:pt idx="3381">
                  <c:v>0.00472589792060491</c:v>
                </c:pt>
                <c:pt idx="3382">
                  <c:v>0.00472589792060491</c:v>
                </c:pt>
                <c:pt idx="3383">
                  <c:v>0.00472589792060491</c:v>
                </c:pt>
                <c:pt idx="3384">
                  <c:v>0.00472589792060491</c:v>
                </c:pt>
                <c:pt idx="3385">
                  <c:v>0.00472589792060491</c:v>
                </c:pt>
                <c:pt idx="3386">
                  <c:v>0.00472589792060491</c:v>
                </c:pt>
                <c:pt idx="3387">
                  <c:v>0.00472589792060491</c:v>
                </c:pt>
                <c:pt idx="3388">
                  <c:v>0.00472589792060491</c:v>
                </c:pt>
                <c:pt idx="3389">
                  <c:v>0.00472589792060491</c:v>
                </c:pt>
                <c:pt idx="3390">
                  <c:v>0.00472589792060491</c:v>
                </c:pt>
                <c:pt idx="3391">
                  <c:v>0.00472589792060491</c:v>
                </c:pt>
                <c:pt idx="3392">
                  <c:v>0.00472589792060491</c:v>
                </c:pt>
                <c:pt idx="3393">
                  <c:v>0.00472589792060491</c:v>
                </c:pt>
                <c:pt idx="3394">
                  <c:v>0.00472589792060491</c:v>
                </c:pt>
                <c:pt idx="3395">
                  <c:v>0.00472589792060491</c:v>
                </c:pt>
                <c:pt idx="3396">
                  <c:v>0.00472589792060491</c:v>
                </c:pt>
                <c:pt idx="3397">
                  <c:v>0.00472589792060491</c:v>
                </c:pt>
                <c:pt idx="3398">
                  <c:v>0.00472589792060491</c:v>
                </c:pt>
                <c:pt idx="3399">
                  <c:v>0.00472589792060491</c:v>
                </c:pt>
                <c:pt idx="3400">
                  <c:v>0.00472589792060491</c:v>
                </c:pt>
                <c:pt idx="3401">
                  <c:v>0.00472589792060491</c:v>
                </c:pt>
                <c:pt idx="3402">
                  <c:v>0.00472589792060491</c:v>
                </c:pt>
                <c:pt idx="3403">
                  <c:v>0.00472589792060491</c:v>
                </c:pt>
                <c:pt idx="3404">
                  <c:v>0.00472589792060491</c:v>
                </c:pt>
                <c:pt idx="3405">
                  <c:v>0.00472589792060491</c:v>
                </c:pt>
                <c:pt idx="3406">
                  <c:v>0.00472589792060491</c:v>
                </c:pt>
                <c:pt idx="3407">
                  <c:v>0.00472589792060491</c:v>
                </c:pt>
                <c:pt idx="3408">
                  <c:v>0.00472589792060491</c:v>
                </c:pt>
                <c:pt idx="3409">
                  <c:v>0.00472589792060491</c:v>
                </c:pt>
                <c:pt idx="3410">
                  <c:v>0.00472589792060491</c:v>
                </c:pt>
                <c:pt idx="3411">
                  <c:v>0.00472589792060491</c:v>
                </c:pt>
                <c:pt idx="3412">
                  <c:v>0.00472589792060491</c:v>
                </c:pt>
                <c:pt idx="3413">
                  <c:v>0.00472589792060491</c:v>
                </c:pt>
                <c:pt idx="3414">
                  <c:v>0.00472589792060491</c:v>
                </c:pt>
                <c:pt idx="3415">
                  <c:v>0.00472589792060491</c:v>
                </c:pt>
                <c:pt idx="3416">
                  <c:v>0.00472589792060491</c:v>
                </c:pt>
                <c:pt idx="3417">
                  <c:v>0.00472589792060491</c:v>
                </c:pt>
                <c:pt idx="3418">
                  <c:v>0.00472589792060491</c:v>
                </c:pt>
                <c:pt idx="3419">
                  <c:v>0.00472589792060491</c:v>
                </c:pt>
                <c:pt idx="3420">
                  <c:v>0.00472589792060491</c:v>
                </c:pt>
                <c:pt idx="3421">
                  <c:v>0.00472589792060491</c:v>
                </c:pt>
                <c:pt idx="3422">
                  <c:v>0.00472589792060491</c:v>
                </c:pt>
                <c:pt idx="3423">
                  <c:v>0.00472589792060491</c:v>
                </c:pt>
                <c:pt idx="3424">
                  <c:v>0.00472589792060491</c:v>
                </c:pt>
                <c:pt idx="3425">
                  <c:v>0.00472589792060491</c:v>
                </c:pt>
                <c:pt idx="3426">
                  <c:v>0.00472589792060491</c:v>
                </c:pt>
                <c:pt idx="3427">
                  <c:v>0.00472589792060491</c:v>
                </c:pt>
                <c:pt idx="3428">
                  <c:v>0.00472589792060491</c:v>
                </c:pt>
                <c:pt idx="3429">
                  <c:v>0.00472589792060491</c:v>
                </c:pt>
                <c:pt idx="3430">
                  <c:v>0.00472589792060491</c:v>
                </c:pt>
                <c:pt idx="3431">
                  <c:v>0.00472589792060491</c:v>
                </c:pt>
                <c:pt idx="3432">
                  <c:v>0.00472589792060491</c:v>
                </c:pt>
                <c:pt idx="3433">
                  <c:v>0.00472589792060491</c:v>
                </c:pt>
                <c:pt idx="3434">
                  <c:v>0.00472589792060491</c:v>
                </c:pt>
                <c:pt idx="3435">
                  <c:v>0.00472589792060491</c:v>
                </c:pt>
                <c:pt idx="3436">
                  <c:v>0.00472589792060491</c:v>
                </c:pt>
                <c:pt idx="3437">
                  <c:v>0.00472589792060491</c:v>
                </c:pt>
                <c:pt idx="3438">
                  <c:v>0.00472589792060491</c:v>
                </c:pt>
                <c:pt idx="3439">
                  <c:v>0.00472589792060491</c:v>
                </c:pt>
                <c:pt idx="3440">
                  <c:v>0.00472589792060491</c:v>
                </c:pt>
                <c:pt idx="3441">
                  <c:v>0.00472589792060491</c:v>
                </c:pt>
                <c:pt idx="3442">
                  <c:v>0.00472589792060491</c:v>
                </c:pt>
                <c:pt idx="3443">
                  <c:v>0.00472589792060491</c:v>
                </c:pt>
                <c:pt idx="3444">
                  <c:v>0.00472589792060491</c:v>
                </c:pt>
                <c:pt idx="3445">
                  <c:v>0.00472589792060491</c:v>
                </c:pt>
                <c:pt idx="3446">
                  <c:v>0.00472589792060491</c:v>
                </c:pt>
                <c:pt idx="3447">
                  <c:v>0.00472589792060491</c:v>
                </c:pt>
                <c:pt idx="3448">
                  <c:v>0.00472589792060491</c:v>
                </c:pt>
                <c:pt idx="3449">
                  <c:v>0.00472589792060491</c:v>
                </c:pt>
                <c:pt idx="3450">
                  <c:v>0.00472589792060491</c:v>
                </c:pt>
                <c:pt idx="3451">
                  <c:v>0.00472589792060491</c:v>
                </c:pt>
                <c:pt idx="3452">
                  <c:v>0.00472589792060491</c:v>
                </c:pt>
                <c:pt idx="3453">
                  <c:v>0.00472589792060491</c:v>
                </c:pt>
                <c:pt idx="3454">
                  <c:v>0.00472589792060491</c:v>
                </c:pt>
                <c:pt idx="3455">
                  <c:v>0.00472589792060491</c:v>
                </c:pt>
                <c:pt idx="3456">
                  <c:v>0.00472589792060491</c:v>
                </c:pt>
                <c:pt idx="3457">
                  <c:v>0.00472589792060491</c:v>
                </c:pt>
                <c:pt idx="3458">
                  <c:v>0.00472589792060491</c:v>
                </c:pt>
                <c:pt idx="3459">
                  <c:v>0.00472589792060491</c:v>
                </c:pt>
                <c:pt idx="3460">
                  <c:v>0.00472589792060491</c:v>
                </c:pt>
                <c:pt idx="3461">
                  <c:v>0.00472589792060491</c:v>
                </c:pt>
                <c:pt idx="3462">
                  <c:v>0.00472589792060491</c:v>
                </c:pt>
                <c:pt idx="3463">
                  <c:v>0.00472589792060491</c:v>
                </c:pt>
                <c:pt idx="3464">
                  <c:v>0.00472589792060491</c:v>
                </c:pt>
                <c:pt idx="3465">
                  <c:v>0.00472589792060491</c:v>
                </c:pt>
                <c:pt idx="3466">
                  <c:v>0.00472589792060491</c:v>
                </c:pt>
                <c:pt idx="3467">
                  <c:v>0.00472589792060491</c:v>
                </c:pt>
                <c:pt idx="3468">
                  <c:v>0.00472589792060491</c:v>
                </c:pt>
                <c:pt idx="3469">
                  <c:v>0.00472589792060491</c:v>
                </c:pt>
                <c:pt idx="3470">
                  <c:v>0.00472589792060491</c:v>
                </c:pt>
                <c:pt idx="3471">
                  <c:v>0.00472589792060491</c:v>
                </c:pt>
                <c:pt idx="3472">
                  <c:v>0.00472589792060491</c:v>
                </c:pt>
                <c:pt idx="3473">
                  <c:v>0.00472589792060491</c:v>
                </c:pt>
                <c:pt idx="3474">
                  <c:v>0.00472589792060491</c:v>
                </c:pt>
                <c:pt idx="3475">
                  <c:v>0.00472589792060491</c:v>
                </c:pt>
                <c:pt idx="3476">
                  <c:v>0.00472589792060491</c:v>
                </c:pt>
                <c:pt idx="3477">
                  <c:v>0.00472589792060491</c:v>
                </c:pt>
                <c:pt idx="3478">
                  <c:v>0.00472589792060491</c:v>
                </c:pt>
                <c:pt idx="3479">
                  <c:v>0.00472589792060491</c:v>
                </c:pt>
                <c:pt idx="3480">
                  <c:v>0.00472589792060491</c:v>
                </c:pt>
                <c:pt idx="3481">
                  <c:v>0.00472589792060491</c:v>
                </c:pt>
                <c:pt idx="3482">
                  <c:v>0.00472589792060491</c:v>
                </c:pt>
                <c:pt idx="3483">
                  <c:v>0.00472589792060491</c:v>
                </c:pt>
                <c:pt idx="3484">
                  <c:v>0.00472589792060491</c:v>
                </c:pt>
                <c:pt idx="3485">
                  <c:v>0.00472589792060491</c:v>
                </c:pt>
                <c:pt idx="3486">
                  <c:v>0.00472589792060491</c:v>
                </c:pt>
                <c:pt idx="3487">
                  <c:v>0.00472589792060491</c:v>
                </c:pt>
                <c:pt idx="3488">
                  <c:v>0.00472589792060491</c:v>
                </c:pt>
                <c:pt idx="3489">
                  <c:v>0.00472589792060491</c:v>
                </c:pt>
                <c:pt idx="3490">
                  <c:v>0.00472589792060491</c:v>
                </c:pt>
                <c:pt idx="3491">
                  <c:v>0.00472589792060491</c:v>
                </c:pt>
                <c:pt idx="3492">
                  <c:v>0.00472589792060491</c:v>
                </c:pt>
                <c:pt idx="3493">
                  <c:v>0.00472589792060491</c:v>
                </c:pt>
                <c:pt idx="3494">
                  <c:v>0.00472589792060491</c:v>
                </c:pt>
                <c:pt idx="3495">
                  <c:v>0.00472589792060491</c:v>
                </c:pt>
                <c:pt idx="3496">
                  <c:v>0.00472589792060491</c:v>
                </c:pt>
                <c:pt idx="3497">
                  <c:v>0.00472589792060491</c:v>
                </c:pt>
                <c:pt idx="3498">
                  <c:v>0.00472589792060491</c:v>
                </c:pt>
                <c:pt idx="3499">
                  <c:v>0.00472589792060491</c:v>
                </c:pt>
              </c:numCache>
            </c:numRef>
          </c:yVal>
          <c:smooth val="0"/>
        </c:ser>
        <c:dLbls>
          <c:showLegendKey val="0"/>
          <c:showVal val="0"/>
          <c:showCatName val="0"/>
          <c:showSerName val="0"/>
          <c:showPercent val="0"/>
          <c:showBubbleSize val="0"/>
        </c:dLbls>
        <c:axId val="2000838232"/>
        <c:axId val="1933613368"/>
      </c:scatterChart>
      <c:valAx>
        <c:axId val="2000838232"/>
        <c:scaling>
          <c:logBase val="10.0"/>
          <c:orientation val="minMax"/>
        </c:scaling>
        <c:delete val="0"/>
        <c:axPos val="b"/>
        <c:numFmt formatCode="General" sourceLinked="1"/>
        <c:majorTickMark val="out"/>
        <c:minorTickMark val="none"/>
        <c:tickLblPos val="nextTo"/>
        <c:txPr>
          <a:bodyPr rot="-2700000"/>
          <a:lstStyle/>
          <a:p>
            <a:pPr>
              <a:defRPr>
                <a:solidFill>
                  <a:srgbClr val="FFFFFF"/>
                </a:solidFill>
                <a:latin typeface="Calibri"/>
                <a:cs typeface="Calibri"/>
              </a:defRPr>
            </a:pPr>
            <a:endParaRPr lang="en-US"/>
          </a:p>
        </c:txPr>
        <c:crossAx val="1933613368"/>
        <c:crossesAt val="0.0001"/>
        <c:crossBetween val="midCat"/>
      </c:valAx>
      <c:valAx>
        <c:axId val="1933613368"/>
        <c:scaling>
          <c:logBase val="10.0"/>
          <c:orientation val="minMax"/>
        </c:scaling>
        <c:delete val="1"/>
        <c:axPos val="l"/>
        <c:numFmt formatCode="General" sourceLinked="0"/>
        <c:majorTickMark val="out"/>
        <c:minorTickMark val="none"/>
        <c:tickLblPos val="nextTo"/>
        <c:crossAx val="2000838232"/>
        <c:crosses val="autoZero"/>
        <c:crossBetween val="midCat"/>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299625468164794"/>
          <c:y val="0.294242424242424"/>
          <c:w val="0.945068664169788"/>
          <c:h val="0.578755468066492"/>
        </c:manualLayout>
      </c:layout>
      <c:barChart>
        <c:barDir val="col"/>
        <c:grouping val="clustered"/>
        <c:varyColors val="0"/>
        <c:ser>
          <c:idx val="1"/>
          <c:order val="0"/>
          <c:spPr>
            <a:solidFill>
              <a:srgbClr val="7030A0"/>
            </a:solidFill>
          </c:spPr>
          <c:invertIfNegative val="0"/>
          <c:dPt>
            <c:idx val="18"/>
            <c:invertIfNegative val="0"/>
            <c:bubble3D val="0"/>
            <c:spPr>
              <a:solidFill>
                <a:schemeClr val="accent1">
                  <a:lumMod val="60000"/>
                  <a:lumOff val="40000"/>
                </a:schemeClr>
              </a:solidFill>
            </c:spPr>
          </c:dPt>
          <c:dPt>
            <c:idx val="19"/>
            <c:invertIfNegative val="0"/>
            <c:bubble3D val="0"/>
            <c:spPr>
              <a:solidFill>
                <a:schemeClr val="accent3">
                  <a:lumMod val="60000"/>
                  <a:lumOff val="40000"/>
                </a:schemeClr>
              </a:solidFill>
            </c:spPr>
          </c:dPt>
          <c:dPt>
            <c:idx val="20"/>
            <c:invertIfNegative val="0"/>
            <c:bubble3D val="0"/>
            <c:spPr>
              <a:solidFill>
                <a:schemeClr val="accent3">
                  <a:lumMod val="60000"/>
                  <a:lumOff val="40000"/>
                </a:schemeClr>
              </a:solidFill>
            </c:spPr>
          </c:dPt>
          <c:dPt>
            <c:idx val="21"/>
            <c:invertIfNegative val="0"/>
            <c:bubble3D val="0"/>
            <c:spPr>
              <a:solidFill>
                <a:schemeClr val="accent1">
                  <a:lumMod val="60000"/>
                  <a:lumOff val="40000"/>
                </a:schemeClr>
              </a:solidFill>
            </c:spPr>
          </c:dPt>
          <c:cat>
            <c:numRef>
              <c:f>'Recreate Chinmay'!$A$1:$A$40</c:f>
              <c:numCache>
                <c:formatCode>General</c:formatCode>
                <c:ptCount val="40"/>
                <c:pt idx="0">
                  <c:v>-100.0</c:v>
                </c:pt>
                <c:pt idx="1">
                  <c:v>-95.0</c:v>
                </c:pt>
                <c:pt idx="2">
                  <c:v>-90.0</c:v>
                </c:pt>
                <c:pt idx="3">
                  <c:v>-85.0</c:v>
                </c:pt>
                <c:pt idx="4">
                  <c:v>-80.0</c:v>
                </c:pt>
                <c:pt idx="5">
                  <c:v>-75.0</c:v>
                </c:pt>
                <c:pt idx="6">
                  <c:v>-70.0</c:v>
                </c:pt>
                <c:pt idx="7">
                  <c:v>-65.0</c:v>
                </c:pt>
                <c:pt idx="8">
                  <c:v>-60.0</c:v>
                </c:pt>
                <c:pt idx="9">
                  <c:v>-55.0</c:v>
                </c:pt>
                <c:pt idx="10">
                  <c:v>-50.0</c:v>
                </c:pt>
                <c:pt idx="11">
                  <c:v>-45.0</c:v>
                </c:pt>
                <c:pt idx="12">
                  <c:v>-40.0</c:v>
                </c:pt>
                <c:pt idx="13">
                  <c:v>-35.0</c:v>
                </c:pt>
                <c:pt idx="14">
                  <c:v>-30.0</c:v>
                </c:pt>
                <c:pt idx="15">
                  <c:v>-25.0</c:v>
                </c:pt>
                <c:pt idx="16">
                  <c:v>-20.0</c:v>
                </c:pt>
                <c:pt idx="17">
                  <c:v>-15.0</c:v>
                </c:pt>
                <c:pt idx="18">
                  <c:v>-10.0</c:v>
                </c:pt>
                <c:pt idx="19">
                  <c:v>-5.0</c:v>
                </c:pt>
                <c:pt idx="20">
                  <c:v>0.0</c:v>
                </c:pt>
                <c:pt idx="21">
                  <c:v>5.0</c:v>
                </c:pt>
                <c:pt idx="22">
                  <c:v>10.0</c:v>
                </c:pt>
                <c:pt idx="23">
                  <c:v>15.0</c:v>
                </c:pt>
                <c:pt idx="24">
                  <c:v>20.0</c:v>
                </c:pt>
                <c:pt idx="25">
                  <c:v>25.0</c:v>
                </c:pt>
                <c:pt idx="26">
                  <c:v>30.0</c:v>
                </c:pt>
                <c:pt idx="27">
                  <c:v>35.0</c:v>
                </c:pt>
                <c:pt idx="28">
                  <c:v>40.0</c:v>
                </c:pt>
                <c:pt idx="29">
                  <c:v>45.0</c:v>
                </c:pt>
                <c:pt idx="30">
                  <c:v>50.0</c:v>
                </c:pt>
                <c:pt idx="31">
                  <c:v>55.0</c:v>
                </c:pt>
                <c:pt idx="32">
                  <c:v>60.0</c:v>
                </c:pt>
                <c:pt idx="33">
                  <c:v>65.0</c:v>
                </c:pt>
                <c:pt idx="34">
                  <c:v>70.0</c:v>
                </c:pt>
                <c:pt idx="35">
                  <c:v>75.0</c:v>
                </c:pt>
                <c:pt idx="36">
                  <c:v>80.0</c:v>
                </c:pt>
                <c:pt idx="37">
                  <c:v>85.0</c:v>
                </c:pt>
                <c:pt idx="38">
                  <c:v>90.0</c:v>
                </c:pt>
                <c:pt idx="39">
                  <c:v>95.0</c:v>
                </c:pt>
              </c:numCache>
            </c:numRef>
          </c:cat>
          <c:val>
            <c:numRef>
              <c:f>'Recreate Chinmay'!$B$1:$B$40</c:f>
              <c:numCache>
                <c:formatCode>General</c:formatCode>
                <c:ptCount val="40"/>
                <c:pt idx="0">
                  <c:v>0.0</c:v>
                </c:pt>
                <c:pt idx="1">
                  <c:v>0.0</c:v>
                </c:pt>
                <c:pt idx="2">
                  <c:v>0.0</c:v>
                </c:pt>
                <c:pt idx="3">
                  <c:v>0.0</c:v>
                </c:pt>
                <c:pt idx="4">
                  <c:v>0.0</c:v>
                </c:pt>
                <c:pt idx="5">
                  <c:v>0.0</c:v>
                </c:pt>
                <c:pt idx="6">
                  <c:v>6.0</c:v>
                </c:pt>
                <c:pt idx="7">
                  <c:v>28.0</c:v>
                </c:pt>
                <c:pt idx="8">
                  <c:v>34.0</c:v>
                </c:pt>
                <c:pt idx="9">
                  <c:v>107.0</c:v>
                </c:pt>
                <c:pt idx="10">
                  <c:v>118.0</c:v>
                </c:pt>
                <c:pt idx="11">
                  <c:v>154.0</c:v>
                </c:pt>
                <c:pt idx="12">
                  <c:v>137.0</c:v>
                </c:pt>
                <c:pt idx="13">
                  <c:v>172.0</c:v>
                </c:pt>
                <c:pt idx="14">
                  <c:v>326.0</c:v>
                </c:pt>
                <c:pt idx="15">
                  <c:v>490.0</c:v>
                </c:pt>
                <c:pt idx="16">
                  <c:v>1176.0</c:v>
                </c:pt>
                <c:pt idx="17">
                  <c:v>1810.0</c:v>
                </c:pt>
                <c:pt idx="18">
                  <c:v>2465.0</c:v>
                </c:pt>
                <c:pt idx="19">
                  <c:v>3130.0</c:v>
                </c:pt>
                <c:pt idx="20">
                  <c:v>4010.0</c:v>
                </c:pt>
                <c:pt idx="21">
                  <c:v>2269.0</c:v>
                </c:pt>
                <c:pt idx="22">
                  <c:v>1248.0</c:v>
                </c:pt>
                <c:pt idx="23">
                  <c:v>1191.0</c:v>
                </c:pt>
                <c:pt idx="24">
                  <c:v>1053.0</c:v>
                </c:pt>
                <c:pt idx="25">
                  <c:v>549.0</c:v>
                </c:pt>
                <c:pt idx="26">
                  <c:v>518.0</c:v>
                </c:pt>
                <c:pt idx="27">
                  <c:v>618.0</c:v>
                </c:pt>
                <c:pt idx="28">
                  <c:v>301.0</c:v>
                </c:pt>
                <c:pt idx="29">
                  <c:v>65.0</c:v>
                </c:pt>
                <c:pt idx="30">
                  <c:v>23.0</c:v>
                </c:pt>
                <c:pt idx="31">
                  <c:v>2.0</c:v>
                </c:pt>
                <c:pt idx="32">
                  <c:v>0.0</c:v>
                </c:pt>
                <c:pt idx="33">
                  <c:v>0.0</c:v>
                </c:pt>
                <c:pt idx="34">
                  <c:v>0.0</c:v>
                </c:pt>
                <c:pt idx="35">
                  <c:v>0.0</c:v>
                </c:pt>
                <c:pt idx="36">
                  <c:v>0.0</c:v>
                </c:pt>
                <c:pt idx="37">
                  <c:v>0.0</c:v>
                </c:pt>
                <c:pt idx="38">
                  <c:v>0.0</c:v>
                </c:pt>
                <c:pt idx="39">
                  <c:v>0.0</c:v>
                </c:pt>
              </c:numCache>
            </c:numRef>
          </c:val>
        </c:ser>
        <c:dLbls>
          <c:showLegendKey val="0"/>
          <c:showVal val="0"/>
          <c:showCatName val="0"/>
          <c:showSerName val="0"/>
          <c:showPercent val="0"/>
          <c:showBubbleSize val="0"/>
        </c:dLbls>
        <c:gapWidth val="0"/>
        <c:overlap val="-9"/>
        <c:axId val="-1987772760"/>
        <c:axId val="-1987769752"/>
      </c:barChart>
      <c:catAx>
        <c:axId val="-1987772760"/>
        <c:scaling>
          <c:orientation val="minMax"/>
        </c:scaling>
        <c:delete val="0"/>
        <c:axPos val="b"/>
        <c:numFmt formatCode="General" sourceLinked="1"/>
        <c:majorTickMark val="out"/>
        <c:minorTickMark val="none"/>
        <c:tickLblPos val="nextTo"/>
        <c:txPr>
          <a:bodyPr/>
          <a:lstStyle/>
          <a:p>
            <a:pPr>
              <a:defRPr sz="1400">
                <a:latin typeface="Arial" pitchFamily="34" charset="0"/>
                <a:cs typeface="Arial" pitchFamily="34" charset="0"/>
              </a:defRPr>
            </a:pPr>
            <a:endParaRPr lang="en-US"/>
          </a:p>
        </c:txPr>
        <c:crossAx val="-1987769752"/>
        <c:crosses val="autoZero"/>
        <c:auto val="0"/>
        <c:lblAlgn val="ctr"/>
        <c:lblOffset val="100"/>
        <c:tickLblSkip val="4"/>
        <c:noMultiLvlLbl val="0"/>
      </c:catAx>
      <c:valAx>
        <c:axId val="-1987769752"/>
        <c:scaling>
          <c:orientation val="minMax"/>
        </c:scaling>
        <c:delete val="1"/>
        <c:axPos val="l"/>
        <c:numFmt formatCode="General" sourceLinked="1"/>
        <c:majorTickMark val="out"/>
        <c:minorTickMark val="none"/>
        <c:tickLblPos val="nextTo"/>
        <c:crossAx val="-198777276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spPr>
            <a:ln w="28575" cmpd="sng">
              <a:solidFill>
                <a:schemeClr val="tx1"/>
              </a:solidFill>
            </a:ln>
          </c:spPr>
          <c:marker>
            <c:symbol val="none"/>
          </c:marker>
          <c:errBars>
            <c:errDir val="y"/>
            <c:errBarType val="both"/>
            <c:errValType val="cust"/>
            <c:noEndCap val="0"/>
            <c:plus>
              <c:numRef>
                <c:f>'Time Test'!$C$2:$C$18</c:f>
                <c:numCache>
                  <c:formatCode>General</c:formatCode>
                  <c:ptCount val="17"/>
                  <c:pt idx="0">
                    <c:v>0.05</c:v>
                  </c:pt>
                  <c:pt idx="1">
                    <c:v>0.03</c:v>
                  </c:pt>
                  <c:pt idx="2">
                    <c:v>0.04</c:v>
                  </c:pt>
                  <c:pt idx="3">
                    <c:v>0.04</c:v>
                  </c:pt>
                  <c:pt idx="4">
                    <c:v>0.03</c:v>
                  </c:pt>
                  <c:pt idx="5">
                    <c:v>0.02</c:v>
                  </c:pt>
                  <c:pt idx="6">
                    <c:v>0.02</c:v>
                  </c:pt>
                  <c:pt idx="7">
                    <c:v>0.02</c:v>
                  </c:pt>
                  <c:pt idx="8">
                    <c:v>0.02</c:v>
                  </c:pt>
                  <c:pt idx="9">
                    <c:v>0.02</c:v>
                  </c:pt>
                  <c:pt idx="10">
                    <c:v>0.02</c:v>
                  </c:pt>
                  <c:pt idx="11">
                    <c:v>0.02</c:v>
                  </c:pt>
                  <c:pt idx="12">
                    <c:v>0.02</c:v>
                  </c:pt>
                  <c:pt idx="13">
                    <c:v>0.02</c:v>
                  </c:pt>
                  <c:pt idx="14">
                    <c:v>0.02</c:v>
                  </c:pt>
                  <c:pt idx="15">
                    <c:v>0.02</c:v>
                  </c:pt>
                  <c:pt idx="16">
                    <c:v>0.02</c:v>
                  </c:pt>
                </c:numCache>
              </c:numRef>
            </c:plus>
            <c:minus>
              <c:numRef>
                <c:f>'Time Test'!$C$2:$C$18</c:f>
                <c:numCache>
                  <c:formatCode>General</c:formatCode>
                  <c:ptCount val="17"/>
                  <c:pt idx="0">
                    <c:v>0.05</c:v>
                  </c:pt>
                  <c:pt idx="1">
                    <c:v>0.03</c:v>
                  </c:pt>
                  <c:pt idx="2">
                    <c:v>0.04</c:v>
                  </c:pt>
                  <c:pt idx="3">
                    <c:v>0.04</c:v>
                  </c:pt>
                  <c:pt idx="4">
                    <c:v>0.03</c:v>
                  </c:pt>
                  <c:pt idx="5">
                    <c:v>0.02</c:v>
                  </c:pt>
                  <c:pt idx="6">
                    <c:v>0.02</c:v>
                  </c:pt>
                  <c:pt idx="7">
                    <c:v>0.02</c:v>
                  </c:pt>
                  <c:pt idx="8">
                    <c:v>0.02</c:v>
                  </c:pt>
                  <c:pt idx="9">
                    <c:v>0.02</c:v>
                  </c:pt>
                  <c:pt idx="10">
                    <c:v>0.02</c:v>
                  </c:pt>
                  <c:pt idx="11">
                    <c:v>0.02</c:v>
                  </c:pt>
                  <c:pt idx="12">
                    <c:v>0.02</c:v>
                  </c:pt>
                  <c:pt idx="13">
                    <c:v>0.02</c:v>
                  </c:pt>
                  <c:pt idx="14">
                    <c:v>0.02</c:v>
                  </c:pt>
                  <c:pt idx="15">
                    <c:v>0.02</c:v>
                  </c:pt>
                  <c:pt idx="16">
                    <c:v>0.02</c:v>
                  </c:pt>
                </c:numCache>
              </c:numRef>
            </c:minus>
            <c:spPr>
              <a:ln w="12700" cmpd="sng">
                <a:solidFill>
                  <a:schemeClr val="tx1">
                    <a:lumMod val="85000"/>
                    <a:lumOff val="15000"/>
                  </a:schemeClr>
                </a:solidFill>
              </a:ln>
            </c:spPr>
          </c:errBars>
          <c:cat>
            <c:numRef>
              <c:f>'Time Test'!$A$2:$A$18</c:f>
              <c:numCache>
                <c:formatCode>0.00</c:formatCode>
                <c:ptCount val="17"/>
                <c:pt idx="0">
                  <c:v>-0.3</c:v>
                </c:pt>
                <c:pt idx="1">
                  <c:v>-0.2875</c:v>
                </c:pt>
                <c:pt idx="2">
                  <c:v>-0.275</c:v>
                </c:pt>
                <c:pt idx="3">
                  <c:v>-0.2625</c:v>
                </c:pt>
                <c:pt idx="4">
                  <c:v>-0.25</c:v>
                </c:pt>
                <c:pt idx="5">
                  <c:v>-0.2375</c:v>
                </c:pt>
                <c:pt idx="6">
                  <c:v>-0.225</c:v>
                </c:pt>
                <c:pt idx="7">
                  <c:v>-0.2125</c:v>
                </c:pt>
                <c:pt idx="8">
                  <c:v>-0.2</c:v>
                </c:pt>
                <c:pt idx="9">
                  <c:v>-0.1875</c:v>
                </c:pt>
                <c:pt idx="10">
                  <c:v>-0.175</c:v>
                </c:pt>
                <c:pt idx="11">
                  <c:v>-0.1625</c:v>
                </c:pt>
                <c:pt idx="12">
                  <c:v>-0.15</c:v>
                </c:pt>
                <c:pt idx="13">
                  <c:v>-0.1375</c:v>
                </c:pt>
                <c:pt idx="14">
                  <c:v>-0.125</c:v>
                </c:pt>
                <c:pt idx="15">
                  <c:v>-0.1125</c:v>
                </c:pt>
                <c:pt idx="16">
                  <c:v>-0.1</c:v>
                </c:pt>
              </c:numCache>
            </c:numRef>
          </c:cat>
          <c:val>
            <c:numRef>
              <c:f>'Time Test'!$B$2:$B$18</c:f>
              <c:numCache>
                <c:formatCode>General</c:formatCode>
                <c:ptCount val="17"/>
                <c:pt idx="0">
                  <c:v>0.988212576149</c:v>
                </c:pt>
                <c:pt idx="1">
                  <c:v>0.897607614836</c:v>
                </c:pt>
                <c:pt idx="2">
                  <c:v>0.736601279415</c:v>
                </c:pt>
                <c:pt idx="3">
                  <c:v>0.66461676609</c:v>
                </c:pt>
                <c:pt idx="4">
                  <c:v>0.441252532189</c:v>
                </c:pt>
                <c:pt idx="5">
                  <c:v>0.425005967376</c:v>
                </c:pt>
                <c:pt idx="6">
                  <c:v>0.487414091987</c:v>
                </c:pt>
                <c:pt idx="7">
                  <c:v>0.577616413312</c:v>
                </c:pt>
                <c:pt idx="8">
                  <c:v>0.545514703995</c:v>
                </c:pt>
                <c:pt idx="9">
                  <c:v>0.575807057881</c:v>
                </c:pt>
                <c:pt idx="10">
                  <c:v>0.5973139534</c:v>
                </c:pt>
                <c:pt idx="11">
                  <c:v>0.609907946196</c:v>
                </c:pt>
                <c:pt idx="12">
                  <c:v>0.601137635422</c:v>
                </c:pt>
                <c:pt idx="13">
                  <c:v>0.626890548182</c:v>
                </c:pt>
                <c:pt idx="14">
                  <c:v>0.622447614772</c:v>
                </c:pt>
                <c:pt idx="15">
                  <c:v>0.620239090236</c:v>
                </c:pt>
                <c:pt idx="16">
                  <c:v>0.620239090236</c:v>
                </c:pt>
              </c:numCache>
            </c:numRef>
          </c:val>
          <c:smooth val="1"/>
        </c:ser>
        <c:dLbls>
          <c:showLegendKey val="0"/>
          <c:showVal val="0"/>
          <c:showCatName val="0"/>
          <c:showSerName val="0"/>
          <c:showPercent val="0"/>
          <c:showBubbleSize val="0"/>
        </c:dLbls>
        <c:marker val="1"/>
        <c:smooth val="0"/>
        <c:axId val="-2004978968"/>
        <c:axId val="-2005022344"/>
      </c:lineChart>
      <c:catAx>
        <c:axId val="-2004978968"/>
        <c:scaling>
          <c:orientation val="minMax"/>
        </c:scaling>
        <c:delete val="0"/>
        <c:axPos val="b"/>
        <c:title>
          <c:tx>
            <c:rich>
              <a:bodyPr/>
              <a:lstStyle/>
              <a:p>
                <a:pPr>
                  <a:defRPr sz="2400"/>
                </a:pPr>
                <a:r>
                  <a:rPr lang="en-US" sz="2400" dirty="0"/>
                  <a:t>Time Grading (</a:t>
                </a:r>
                <a:r>
                  <a:rPr lang="en-US" sz="2400" dirty="0" smtClean="0"/>
                  <a:t>z-score</a:t>
                </a:r>
                <a:r>
                  <a:rPr lang="en-US" sz="2400" dirty="0"/>
                  <a:t>)</a:t>
                </a:r>
              </a:p>
            </c:rich>
          </c:tx>
          <c:layout/>
          <c:overlay val="0"/>
        </c:title>
        <c:numFmt formatCode="0.00" sourceLinked="1"/>
        <c:majorTickMark val="out"/>
        <c:minorTickMark val="none"/>
        <c:tickLblPos val="nextTo"/>
        <c:spPr>
          <a:ln w="38100" cmpd="sng">
            <a:solidFill>
              <a:schemeClr val="tx1"/>
            </a:solidFill>
          </a:ln>
        </c:spPr>
        <c:txPr>
          <a:bodyPr/>
          <a:lstStyle/>
          <a:p>
            <a:pPr>
              <a:defRPr sz="2000"/>
            </a:pPr>
            <a:endParaRPr lang="en-US"/>
          </a:p>
        </c:txPr>
        <c:crossAx val="-2005022344"/>
        <c:crosses val="autoZero"/>
        <c:auto val="1"/>
        <c:lblAlgn val="ctr"/>
        <c:lblOffset val="100"/>
        <c:tickLblSkip val="4"/>
        <c:noMultiLvlLbl val="0"/>
      </c:catAx>
      <c:valAx>
        <c:axId val="-2005022344"/>
        <c:scaling>
          <c:orientation val="minMax"/>
          <c:max val="1.0"/>
          <c:min val="0.4"/>
        </c:scaling>
        <c:delete val="0"/>
        <c:axPos val="l"/>
        <c:title>
          <c:tx>
            <c:rich>
              <a:bodyPr rot="-5400000" vert="horz"/>
              <a:lstStyle/>
              <a:p>
                <a:pPr>
                  <a:defRPr/>
                </a:pPr>
                <a:r>
                  <a:rPr lang="en-US" sz="2400" dirty="0" smtClean="0"/>
                  <a:t>Standard deviation of residual </a:t>
                </a:r>
              </a:p>
              <a:p>
                <a:pPr>
                  <a:defRPr/>
                </a:pPr>
                <a:r>
                  <a:rPr lang="en-US" sz="2400" dirty="0" smtClean="0"/>
                  <a:t>(z-scores)</a:t>
                </a:r>
                <a:endParaRPr lang="en-US" sz="2400" dirty="0"/>
              </a:p>
            </c:rich>
          </c:tx>
          <c:layout/>
          <c:overlay val="0"/>
        </c:title>
        <c:numFmt formatCode="General" sourceLinked="1"/>
        <c:majorTickMark val="out"/>
        <c:minorTickMark val="none"/>
        <c:tickLblPos val="nextTo"/>
        <c:spPr>
          <a:ln w="38100" cmpd="sng">
            <a:solidFill>
              <a:schemeClr val="tx1"/>
            </a:solidFill>
          </a:ln>
        </c:spPr>
        <c:txPr>
          <a:bodyPr/>
          <a:lstStyle/>
          <a:p>
            <a:pPr>
              <a:defRPr sz="2000"/>
            </a:pPr>
            <a:endParaRPr lang="en-US"/>
          </a:p>
        </c:txPr>
        <c:crossAx val="-2004978968"/>
        <c:crosses val="autoZero"/>
        <c:crossBetween val="between"/>
      </c:valAx>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47625">
              <a:noFill/>
            </a:ln>
            <a:effectLst/>
          </c:spPr>
          <c:marker>
            <c:symbol val="circle"/>
            <c:size val="3"/>
            <c:spPr>
              <a:solidFill>
                <a:schemeClr val="accent6">
                  <a:lumMod val="40000"/>
                  <a:lumOff val="60000"/>
                </a:schemeClr>
              </a:solidFill>
              <a:ln>
                <a:noFill/>
              </a:ln>
              <a:effectLst/>
            </c:spPr>
          </c:marker>
          <c:xVal>
            <c:numRef>
              <c:f>Sheet1!$C$1:$C$7678</c:f>
              <c:numCache>
                <c:formatCode>General</c:formatCode>
                <c:ptCount val="7678"/>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pt idx="100">
                  <c:v>101.0</c:v>
                </c:pt>
                <c:pt idx="101">
                  <c:v>102.0</c:v>
                </c:pt>
                <c:pt idx="102">
                  <c:v>103.0</c:v>
                </c:pt>
                <c:pt idx="103">
                  <c:v>104.0</c:v>
                </c:pt>
                <c:pt idx="104">
                  <c:v>105.0</c:v>
                </c:pt>
                <c:pt idx="105">
                  <c:v>106.0</c:v>
                </c:pt>
                <c:pt idx="106">
                  <c:v>107.0</c:v>
                </c:pt>
                <c:pt idx="107">
                  <c:v>108.0</c:v>
                </c:pt>
                <c:pt idx="108">
                  <c:v>109.0</c:v>
                </c:pt>
                <c:pt idx="109">
                  <c:v>110.0</c:v>
                </c:pt>
                <c:pt idx="110">
                  <c:v>111.0</c:v>
                </c:pt>
                <c:pt idx="111">
                  <c:v>112.0</c:v>
                </c:pt>
                <c:pt idx="112">
                  <c:v>113.0</c:v>
                </c:pt>
                <c:pt idx="113">
                  <c:v>114.0</c:v>
                </c:pt>
                <c:pt idx="114">
                  <c:v>115.0</c:v>
                </c:pt>
                <c:pt idx="115">
                  <c:v>116.0</c:v>
                </c:pt>
                <c:pt idx="116">
                  <c:v>117.0</c:v>
                </c:pt>
                <c:pt idx="117">
                  <c:v>118.0</c:v>
                </c:pt>
                <c:pt idx="118">
                  <c:v>119.0</c:v>
                </c:pt>
                <c:pt idx="119">
                  <c:v>120.0</c:v>
                </c:pt>
                <c:pt idx="120">
                  <c:v>121.0</c:v>
                </c:pt>
                <c:pt idx="121">
                  <c:v>122.0</c:v>
                </c:pt>
                <c:pt idx="122">
                  <c:v>123.0</c:v>
                </c:pt>
                <c:pt idx="123">
                  <c:v>124.0</c:v>
                </c:pt>
                <c:pt idx="124">
                  <c:v>125.0</c:v>
                </c:pt>
                <c:pt idx="125">
                  <c:v>126.0</c:v>
                </c:pt>
                <c:pt idx="126">
                  <c:v>127.0</c:v>
                </c:pt>
                <c:pt idx="127">
                  <c:v>128.0</c:v>
                </c:pt>
                <c:pt idx="128">
                  <c:v>129.0</c:v>
                </c:pt>
                <c:pt idx="129">
                  <c:v>130.0</c:v>
                </c:pt>
                <c:pt idx="130">
                  <c:v>131.0</c:v>
                </c:pt>
                <c:pt idx="131">
                  <c:v>132.0</c:v>
                </c:pt>
                <c:pt idx="132">
                  <c:v>133.0</c:v>
                </c:pt>
                <c:pt idx="133">
                  <c:v>134.0</c:v>
                </c:pt>
                <c:pt idx="134">
                  <c:v>135.0</c:v>
                </c:pt>
                <c:pt idx="135">
                  <c:v>136.0</c:v>
                </c:pt>
                <c:pt idx="136">
                  <c:v>137.0</c:v>
                </c:pt>
                <c:pt idx="137">
                  <c:v>138.0</c:v>
                </c:pt>
                <c:pt idx="138">
                  <c:v>139.0</c:v>
                </c:pt>
                <c:pt idx="139">
                  <c:v>140.0</c:v>
                </c:pt>
                <c:pt idx="140">
                  <c:v>141.0</c:v>
                </c:pt>
                <c:pt idx="141">
                  <c:v>142.0</c:v>
                </c:pt>
                <c:pt idx="142">
                  <c:v>143.0</c:v>
                </c:pt>
                <c:pt idx="143">
                  <c:v>144.0</c:v>
                </c:pt>
                <c:pt idx="144">
                  <c:v>145.0</c:v>
                </c:pt>
                <c:pt idx="145">
                  <c:v>146.0</c:v>
                </c:pt>
                <c:pt idx="146">
                  <c:v>147.0</c:v>
                </c:pt>
                <c:pt idx="147">
                  <c:v>148.0</c:v>
                </c:pt>
                <c:pt idx="148">
                  <c:v>149.0</c:v>
                </c:pt>
                <c:pt idx="149">
                  <c:v>150.0</c:v>
                </c:pt>
                <c:pt idx="150">
                  <c:v>151.0</c:v>
                </c:pt>
                <c:pt idx="151">
                  <c:v>152.0</c:v>
                </c:pt>
                <c:pt idx="152">
                  <c:v>153.0</c:v>
                </c:pt>
                <c:pt idx="153">
                  <c:v>154.0</c:v>
                </c:pt>
                <c:pt idx="154">
                  <c:v>155.0</c:v>
                </c:pt>
                <c:pt idx="155">
                  <c:v>156.0</c:v>
                </c:pt>
                <c:pt idx="156">
                  <c:v>157.0</c:v>
                </c:pt>
                <c:pt idx="157">
                  <c:v>158.0</c:v>
                </c:pt>
                <c:pt idx="158">
                  <c:v>159.0</c:v>
                </c:pt>
                <c:pt idx="159">
                  <c:v>160.0</c:v>
                </c:pt>
                <c:pt idx="160">
                  <c:v>161.0</c:v>
                </c:pt>
                <c:pt idx="161">
                  <c:v>162.0</c:v>
                </c:pt>
                <c:pt idx="162">
                  <c:v>163.0</c:v>
                </c:pt>
                <c:pt idx="163">
                  <c:v>164.0</c:v>
                </c:pt>
                <c:pt idx="164">
                  <c:v>165.0</c:v>
                </c:pt>
                <c:pt idx="165">
                  <c:v>166.0</c:v>
                </c:pt>
                <c:pt idx="166">
                  <c:v>167.0</c:v>
                </c:pt>
                <c:pt idx="167">
                  <c:v>168.0</c:v>
                </c:pt>
                <c:pt idx="168">
                  <c:v>169.0</c:v>
                </c:pt>
                <c:pt idx="169">
                  <c:v>170.0</c:v>
                </c:pt>
                <c:pt idx="170">
                  <c:v>171.0</c:v>
                </c:pt>
                <c:pt idx="171">
                  <c:v>172.0</c:v>
                </c:pt>
                <c:pt idx="172">
                  <c:v>173.0</c:v>
                </c:pt>
                <c:pt idx="173">
                  <c:v>174.0</c:v>
                </c:pt>
                <c:pt idx="174">
                  <c:v>175.0</c:v>
                </c:pt>
                <c:pt idx="175">
                  <c:v>176.0</c:v>
                </c:pt>
                <c:pt idx="176">
                  <c:v>177.0</c:v>
                </c:pt>
                <c:pt idx="177">
                  <c:v>178.0</c:v>
                </c:pt>
                <c:pt idx="178">
                  <c:v>179.0</c:v>
                </c:pt>
                <c:pt idx="179">
                  <c:v>180.0</c:v>
                </c:pt>
                <c:pt idx="180">
                  <c:v>181.0</c:v>
                </c:pt>
                <c:pt idx="181">
                  <c:v>182.0</c:v>
                </c:pt>
                <c:pt idx="182">
                  <c:v>183.0</c:v>
                </c:pt>
                <c:pt idx="183">
                  <c:v>184.0</c:v>
                </c:pt>
                <c:pt idx="184">
                  <c:v>185.0</c:v>
                </c:pt>
                <c:pt idx="185">
                  <c:v>186.0</c:v>
                </c:pt>
                <c:pt idx="186">
                  <c:v>187.0</c:v>
                </c:pt>
                <c:pt idx="187">
                  <c:v>188.0</c:v>
                </c:pt>
                <c:pt idx="188">
                  <c:v>189.0</c:v>
                </c:pt>
                <c:pt idx="189">
                  <c:v>190.0</c:v>
                </c:pt>
                <c:pt idx="190">
                  <c:v>191.0</c:v>
                </c:pt>
                <c:pt idx="191">
                  <c:v>192.0</c:v>
                </c:pt>
                <c:pt idx="192">
                  <c:v>193.0</c:v>
                </c:pt>
                <c:pt idx="193">
                  <c:v>194.0</c:v>
                </c:pt>
                <c:pt idx="194">
                  <c:v>195.0</c:v>
                </c:pt>
                <c:pt idx="195">
                  <c:v>196.0</c:v>
                </c:pt>
                <c:pt idx="196">
                  <c:v>197.0</c:v>
                </c:pt>
                <c:pt idx="197">
                  <c:v>198.0</c:v>
                </c:pt>
                <c:pt idx="198">
                  <c:v>199.0</c:v>
                </c:pt>
                <c:pt idx="199">
                  <c:v>200.0</c:v>
                </c:pt>
                <c:pt idx="200">
                  <c:v>201.0</c:v>
                </c:pt>
                <c:pt idx="201">
                  <c:v>202.0</c:v>
                </c:pt>
                <c:pt idx="202">
                  <c:v>203.0</c:v>
                </c:pt>
                <c:pt idx="203">
                  <c:v>204.0</c:v>
                </c:pt>
                <c:pt idx="204">
                  <c:v>205.0</c:v>
                </c:pt>
                <c:pt idx="205">
                  <c:v>206.0</c:v>
                </c:pt>
                <c:pt idx="206">
                  <c:v>207.0</c:v>
                </c:pt>
                <c:pt idx="207">
                  <c:v>208.0</c:v>
                </c:pt>
                <c:pt idx="208">
                  <c:v>209.0</c:v>
                </c:pt>
                <c:pt idx="209">
                  <c:v>210.0</c:v>
                </c:pt>
                <c:pt idx="210">
                  <c:v>211.0</c:v>
                </c:pt>
                <c:pt idx="211">
                  <c:v>212.0</c:v>
                </c:pt>
                <c:pt idx="212">
                  <c:v>213.0</c:v>
                </c:pt>
                <c:pt idx="213">
                  <c:v>214.0</c:v>
                </c:pt>
                <c:pt idx="214">
                  <c:v>215.0</c:v>
                </c:pt>
                <c:pt idx="215">
                  <c:v>216.0</c:v>
                </c:pt>
                <c:pt idx="216">
                  <c:v>217.0</c:v>
                </c:pt>
                <c:pt idx="217">
                  <c:v>218.0</c:v>
                </c:pt>
                <c:pt idx="218">
                  <c:v>219.0</c:v>
                </c:pt>
                <c:pt idx="219">
                  <c:v>220.0</c:v>
                </c:pt>
                <c:pt idx="220">
                  <c:v>221.0</c:v>
                </c:pt>
                <c:pt idx="221">
                  <c:v>222.0</c:v>
                </c:pt>
                <c:pt idx="222">
                  <c:v>223.0</c:v>
                </c:pt>
                <c:pt idx="223">
                  <c:v>224.0</c:v>
                </c:pt>
                <c:pt idx="224">
                  <c:v>225.0</c:v>
                </c:pt>
                <c:pt idx="225">
                  <c:v>226.0</c:v>
                </c:pt>
                <c:pt idx="226">
                  <c:v>227.0</c:v>
                </c:pt>
                <c:pt idx="227">
                  <c:v>228.0</c:v>
                </c:pt>
                <c:pt idx="228">
                  <c:v>229.0</c:v>
                </c:pt>
                <c:pt idx="229">
                  <c:v>230.0</c:v>
                </c:pt>
                <c:pt idx="230">
                  <c:v>231.0</c:v>
                </c:pt>
                <c:pt idx="231">
                  <c:v>232.0</c:v>
                </c:pt>
                <c:pt idx="232">
                  <c:v>233.0</c:v>
                </c:pt>
                <c:pt idx="233">
                  <c:v>234.0</c:v>
                </c:pt>
                <c:pt idx="234">
                  <c:v>235.0</c:v>
                </c:pt>
                <c:pt idx="235">
                  <c:v>236.0</c:v>
                </c:pt>
                <c:pt idx="236">
                  <c:v>237.0</c:v>
                </c:pt>
                <c:pt idx="237">
                  <c:v>238.0</c:v>
                </c:pt>
                <c:pt idx="238">
                  <c:v>239.0</c:v>
                </c:pt>
                <c:pt idx="239">
                  <c:v>240.0</c:v>
                </c:pt>
                <c:pt idx="240">
                  <c:v>241.0</c:v>
                </c:pt>
                <c:pt idx="241">
                  <c:v>242.0</c:v>
                </c:pt>
                <c:pt idx="242">
                  <c:v>243.0</c:v>
                </c:pt>
                <c:pt idx="243">
                  <c:v>244.0</c:v>
                </c:pt>
                <c:pt idx="244">
                  <c:v>245.0</c:v>
                </c:pt>
                <c:pt idx="245">
                  <c:v>246.0</c:v>
                </c:pt>
                <c:pt idx="246">
                  <c:v>247.0</c:v>
                </c:pt>
                <c:pt idx="247">
                  <c:v>248.0</c:v>
                </c:pt>
                <c:pt idx="248">
                  <c:v>249.0</c:v>
                </c:pt>
                <c:pt idx="249">
                  <c:v>250.0</c:v>
                </c:pt>
                <c:pt idx="250">
                  <c:v>251.0</c:v>
                </c:pt>
                <c:pt idx="251">
                  <c:v>252.0</c:v>
                </c:pt>
                <c:pt idx="252">
                  <c:v>253.0</c:v>
                </c:pt>
                <c:pt idx="253">
                  <c:v>254.0</c:v>
                </c:pt>
                <c:pt idx="254">
                  <c:v>255.0</c:v>
                </c:pt>
                <c:pt idx="255">
                  <c:v>256.0</c:v>
                </c:pt>
                <c:pt idx="256">
                  <c:v>257.0</c:v>
                </c:pt>
                <c:pt idx="257">
                  <c:v>258.0</c:v>
                </c:pt>
                <c:pt idx="258">
                  <c:v>259.0</c:v>
                </c:pt>
                <c:pt idx="259">
                  <c:v>260.0</c:v>
                </c:pt>
                <c:pt idx="260">
                  <c:v>261.0</c:v>
                </c:pt>
                <c:pt idx="261">
                  <c:v>262.0</c:v>
                </c:pt>
                <c:pt idx="262">
                  <c:v>263.0</c:v>
                </c:pt>
                <c:pt idx="263">
                  <c:v>264.0</c:v>
                </c:pt>
                <c:pt idx="264">
                  <c:v>265.0</c:v>
                </c:pt>
                <c:pt idx="265">
                  <c:v>266.0</c:v>
                </c:pt>
                <c:pt idx="266">
                  <c:v>267.0</c:v>
                </c:pt>
                <c:pt idx="267">
                  <c:v>268.0</c:v>
                </c:pt>
                <c:pt idx="268">
                  <c:v>269.0</c:v>
                </c:pt>
                <c:pt idx="269">
                  <c:v>270.0</c:v>
                </c:pt>
                <c:pt idx="270">
                  <c:v>271.0</c:v>
                </c:pt>
                <c:pt idx="271">
                  <c:v>272.0</c:v>
                </c:pt>
                <c:pt idx="272">
                  <c:v>273.0</c:v>
                </c:pt>
                <c:pt idx="273">
                  <c:v>274.0</c:v>
                </c:pt>
                <c:pt idx="274">
                  <c:v>275.0</c:v>
                </c:pt>
                <c:pt idx="275">
                  <c:v>276.0</c:v>
                </c:pt>
                <c:pt idx="276">
                  <c:v>277.0</c:v>
                </c:pt>
                <c:pt idx="277">
                  <c:v>278.0</c:v>
                </c:pt>
                <c:pt idx="278">
                  <c:v>279.0</c:v>
                </c:pt>
                <c:pt idx="279">
                  <c:v>280.0</c:v>
                </c:pt>
                <c:pt idx="280">
                  <c:v>281.0</c:v>
                </c:pt>
                <c:pt idx="281">
                  <c:v>282.0</c:v>
                </c:pt>
                <c:pt idx="282">
                  <c:v>283.0</c:v>
                </c:pt>
                <c:pt idx="283">
                  <c:v>284.0</c:v>
                </c:pt>
                <c:pt idx="284">
                  <c:v>285.0</c:v>
                </c:pt>
                <c:pt idx="285">
                  <c:v>286.0</c:v>
                </c:pt>
                <c:pt idx="286">
                  <c:v>287.0</c:v>
                </c:pt>
                <c:pt idx="287">
                  <c:v>288.0</c:v>
                </c:pt>
                <c:pt idx="288">
                  <c:v>289.0</c:v>
                </c:pt>
                <c:pt idx="289">
                  <c:v>290.0</c:v>
                </c:pt>
                <c:pt idx="290">
                  <c:v>291.0</c:v>
                </c:pt>
                <c:pt idx="291">
                  <c:v>292.0</c:v>
                </c:pt>
                <c:pt idx="292">
                  <c:v>293.0</c:v>
                </c:pt>
                <c:pt idx="293">
                  <c:v>294.0</c:v>
                </c:pt>
                <c:pt idx="294">
                  <c:v>295.0</c:v>
                </c:pt>
                <c:pt idx="295">
                  <c:v>296.0</c:v>
                </c:pt>
                <c:pt idx="296">
                  <c:v>297.0</c:v>
                </c:pt>
                <c:pt idx="297">
                  <c:v>298.0</c:v>
                </c:pt>
                <c:pt idx="298">
                  <c:v>299.0</c:v>
                </c:pt>
                <c:pt idx="299">
                  <c:v>300.0</c:v>
                </c:pt>
                <c:pt idx="300">
                  <c:v>301.0</c:v>
                </c:pt>
                <c:pt idx="301">
                  <c:v>302.0</c:v>
                </c:pt>
                <c:pt idx="302">
                  <c:v>303.0</c:v>
                </c:pt>
                <c:pt idx="303">
                  <c:v>304.0</c:v>
                </c:pt>
                <c:pt idx="304">
                  <c:v>305.0</c:v>
                </c:pt>
                <c:pt idx="305">
                  <c:v>306.0</c:v>
                </c:pt>
                <c:pt idx="306">
                  <c:v>307.0</c:v>
                </c:pt>
                <c:pt idx="307">
                  <c:v>308.0</c:v>
                </c:pt>
                <c:pt idx="308">
                  <c:v>309.0</c:v>
                </c:pt>
                <c:pt idx="309">
                  <c:v>310.0</c:v>
                </c:pt>
                <c:pt idx="310">
                  <c:v>311.0</c:v>
                </c:pt>
                <c:pt idx="311">
                  <c:v>312.0</c:v>
                </c:pt>
                <c:pt idx="312">
                  <c:v>313.0</c:v>
                </c:pt>
                <c:pt idx="313">
                  <c:v>314.0</c:v>
                </c:pt>
                <c:pt idx="314">
                  <c:v>315.0</c:v>
                </c:pt>
                <c:pt idx="315">
                  <c:v>316.0</c:v>
                </c:pt>
                <c:pt idx="316">
                  <c:v>317.0</c:v>
                </c:pt>
                <c:pt idx="317">
                  <c:v>318.0</c:v>
                </c:pt>
                <c:pt idx="318">
                  <c:v>319.0</c:v>
                </c:pt>
                <c:pt idx="319">
                  <c:v>320.0</c:v>
                </c:pt>
                <c:pt idx="320">
                  <c:v>321.0</c:v>
                </c:pt>
                <c:pt idx="321">
                  <c:v>322.0</c:v>
                </c:pt>
                <c:pt idx="322">
                  <c:v>323.0</c:v>
                </c:pt>
                <c:pt idx="323">
                  <c:v>324.0</c:v>
                </c:pt>
                <c:pt idx="324">
                  <c:v>325.0</c:v>
                </c:pt>
                <c:pt idx="325">
                  <c:v>326.0</c:v>
                </c:pt>
                <c:pt idx="326">
                  <c:v>327.0</c:v>
                </c:pt>
                <c:pt idx="327">
                  <c:v>328.0</c:v>
                </c:pt>
                <c:pt idx="328">
                  <c:v>329.0</c:v>
                </c:pt>
                <c:pt idx="329">
                  <c:v>330.0</c:v>
                </c:pt>
                <c:pt idx="330">
                  <c:v>331.0</c:v>
                </c:pt>
                <c:pt idx="331">
                  <c:v>332.0</c:v>
                </c:pt>
                <c:pt idx="332">
                  <c:v>333.0</c:v>
                </c:pt>
                <c:pt idx="333">
                  <c:v>334.0</c:v>
                </c:pt>
                <c:pt idx="334">
                  <c:v>335.0</c:v>
                </c:pt>
                <c:pt idx="335">
                  <c:v>336.0</c:v>
                </c:pt>
                <c:pt idx="336">
                  <c:v>337.0</c:v>
                </c:pt>
                <c:pt idx="337">
                  <c:v>338.0</c:v>
                </c:pt>
                <c:pt idx="338">
                  <c:v>339.0</c:v>
                </c:pt>
                <c:pt idx="339">
                  <c:v>340.0</c:v>
                </c:pt>
                <c:pt idx="340">
                  <c:v>341.0</c:v>
                </c:pt>
                <c:pt idx="341">
                  <c:v>342.0</c:v>
                </c:pt>
                <c:pt idx="342">
                  <c:v>343.0</c:v>
                </c:pt>
                <c:pt idx="343">
                  <c:v>344.0</c:v>
                </c:pt>
                <c:pt idx="344">
                  <c:v>345.0</c:v>
                </c:pt>
                <c:pt idx="345">
                  <c:v>346.0</c:v>
                </c:pt>
                <c:pt idx="346">
                  <c:v>347.0</c:v>
                </c:pt>
                <c:pt idx="347">
                  <c:v>348.0</c:v>
                </c:pt>
                <c:pt idx="348">
                  <c:v>349.0</c:v>
                </c:pt>
                <c:pt idx="349">
                  <c:v>350.0</c:v>
                </c:pt>
                <c:pt idx="350">
                  <c:v>351.0</c:v>
                </c:pt>
                <c:pt idx="351">
                  <c:v>352.0</c:v>
                </c:pt>
                <c:pt idx="352">
                  <c:v>353.0</c:v>
                </c:pt>
                <c:pt idx="353">
                  <c:v>354.0</c:v>
                </c:pt>
                <c:pt idx="354">
                  <c:v>355.0</c:v>
                </c:pt>
                <c:pt idx="355">
                  <c:v>356.0</c:v>
                </c:pt>
                <c:pt idx="356">
                  <c:v>357.0</c:v>
                </c:pt>
                <c:pt idx="357">
                  <c:v>358.0</c:v>
                </c:pt>
                <c:pt idx="358">
                  <c:v>359.0</c:v>
                </c:pt>
                <c:pt idx="359">
                  <c:v>360.0</c:v>
                </c:pt>
                <c:pt idx="360">
                  <c:v>361.0</c:v>
                </c:pt>
                <c:pt idx="361">
                  <c:v>362.0</c:v>
                </c:pt>
                <c:pt idx="362">
                  <c:v>363.0</c:v>
                </c:pt>
                <c:pt idx="363">
                  <c:v>364.0</c:v>
                </c:pt>
                <c:pt idx="364">
                  <c:v>365.0</c:v>
                </c:pt>
                <c:pt idx="365">
                  <c:v>366.0</c:v>
                </c:pt>
                <c:pt idx="366">
                  <c:v>367.0</c:v>
                </c:pt>
                <c:pt idx="367">
                  <c:v>368.0</c:v>
                </c:pt>
                <c:pt idx="368">
                  <c:v>369.0</c:v>
                </c:pt>
                <c:pt idx="369">
                  <c:v>370.0</c:v>
                </c:pt>
                <c:pt idx="370">
                  <c:v>371.0</c:v>
                </c:pt>
                <c:pt idx="371">
                  <c:v>372.0</c:v>
                </c:pt>
                <c:pt idx="372">
                  <c:v>373.0</c:v>
                </c:pt>
                <c:pt idx="373">
                  <c:v>374.0</c:v>
                </c:pt>
                <c:pt idx="374">
                  <c:v>375.0</c:v>
                </c:pt>
                <c:pt idx="375">
                  <c:v>376.0</c:v>
                </c:pt>
                <c:pt idx="376">
                  <c:v>377.0</c:v>
                </c:pt>
                <c:pt idx="377">
                  <c:v>378.0</c:v>
                </c:pt>
                <c:pt idx="378">
                  <c:v>379.0</c:v>
                </c:pt>
                <c:pt idx="379">
                  <c:v>380.0</c:v>
                </c:pt>
                <c:pt idx="380">
                  <c:v>381.0</c:v>
                </c:pt>
                <c:pt idx="381">
                  <c:v>382.0</c:v>
                </c:pt>
                <c:pt idx="382">
                  <c:v>383.0</c:v>
                </c:pt>
                <c:pt idx="383">
                  <c:v>384.0</c:v>
                </c:pt>
                <c:pt idx="384">
                  <c:v>385.0</c:v>
                </c:pt>
                <c:pt idx="385">
                  <c:v>386.0</c:v>
                </c:pt>
                <c:pt idx="386">
                  <c:v>387.0</c:v>
                </c:pt>
                <c:pt idx="387">
                  <c:v>388.0</c:v>
                </c:pt>
                <c:pt idx="388">
                  <c:v>389.0</c:v>
                </c:pt>
                <c:pt idx="389">
                  <c:v>390.0</c:v>
                </c:pt>
                <c:pt idx="390">
                  <c:v>391.0</c:v>
                </c:pt>
                <c:pt idx="391">
                  <c:v>392.0</c:v>
                </c:pt>
                <c:pt idx="392">
                  <c:v>393.0</c:v>
                </c:pt>
                <c:pt idx="393">
                  <c:v>394.0</c:v>
                </c:pt>
                <c:pt idx="394">
                  <c:v>395.0</c:v>
                </c:pt>
                <c:pt idx="395">
                  <c:v>396.0</c:v>
                </c:pt>
                <c:pt idx="396">
                  <c:v>397.0</c:v>
                </c:pt>
                <c:pt idx="397">
                  <c:v>398.0</c:v>
                </c:pt>
                <c:pt idx="398">
                  <c:v>399.0</c:v>
                </c:pt>
                <c:pt idx="399">
                  <c:v>400.0</c:v>
                </c:pt>
                <c:pt idx="400">
                  <c:v>401.0</c:v>
                </c:pt>
                <c:pt idx="401">
                  <c:v>402.0</c:v>
                </c:pt>
                <c:pt idx="402">
                  <c:v>403.0</c:v>
                </c:pt>
                <c:pt idx="403">
                  <c:v>404.0</c:v>
                </c:pt>
                <c:pt idx="404">
                  <c:v>405.0</c:v>
                </c:pt>
                <c:pt idx="405">
                  <c:v>406.0</c:v>
                </c:pt>
                <c:pt idx="406">
                  <c:v>407.0</c:v>
                </c:pt>
                <c:pt idx="407">
                  <c:v>408.0</c:v>
                </c:pt>
                <c:pt idx="408">
                  <c:v>409.0</c:v>
                </c:pt>
                <c:pt idx="409">
                  <c:v>410.0</c:v>
                </c:pt>
                <c:pt idx="410">
                  <c:v>411.0</c:v>
                </c:pt>
                <c:pt idx="411">
                  <c:v>412.0</c:v>
                </c:pt>
                <c:pt idx="412">
                  <c:v>413.0</c:v>
                </c:pt>
                <c:pt idx="413">
                  <c:v>414.0</c:v>
                </c:pt>
                <c:pt idx="414">
                  <c:v>415.0</c:v>
                </c:pt>
                <c:pt idx="415">
                  <c:v>416.0</c:v>
                </c:pt>
                <c:pt idx="416">
                  <c:v>417.0</c:v>
                </c:pt>
                <c:pt idx="417">
                  <c:v>418.0</c:v>
                </c:pt>
                <c:pt idx="418">
                  <c:v>419.0</c:v>
                </c:pt>
                <c:pt idx="419">
                  <c:v>420.0</c:v>
                </c:pt>
                <c:pt idx="420">
                  <c:v>421.0</c:v>
                </c:pt>
                <c:pt idx="421">
                  <c:v>422.0</c:v>
                </c:pt>
                <c:pt idx="422">
                  <c:v>423.0</c:v>
                </c:pt>
                <c:pt idx="423">
                  <c:v>424.0</c:v>
                </c:pt>
                <c:pt idx="424">
                  <c:v>425.0</c:v>
                </c:pt>
                <c:pt idx="425">
                  <c:v>426.0</c:v>
                </c:pt>
                <c:pt idx="426">
                  <c:v>427.0</c:v>
                </c:pt>
                <c:pt idx="427">
                  <c:v>428.0</c:v>
                </c:pt>
                <c:pt idx="428">
                  <c:v>429.0</c:v>
                </c:pt>
                <c:pt idx="429">
                  <c:v>430.0</c:v>
                </c:pt>
                <c:pt idx="430">
                  <c:v>431.0</c:v>
                </c:pt>
                <c:pt idx="431">
                  <c:v>432.0</c:v>
                </c:pt>
                <c:pt idx="432">
                  <c:v>433.0</c:v>
                </c:pt>
                <c:pt idx="433">
                  <c:v>434.0</c:v>
                </c:pt>
                <c:pt idx="434">
                  <c:v>435.0</c:v>
                </c:pt>
                <c:pt idx="435">
                  <c:v>436.0</c:v>
                </c:pt>
                <c:pt idx="436">
                  <c:v>437.0</c:v>
                </c:pt>
                <c:pt idx="437">
                  <c:v>438.0</c:v>
                </c:pt>
                <c:pt idx="438">
                  <c:v>439.0</c:v>
                </c:pt>
                <c:pt idx="439">
                  <c:v>440.0</c:v>
                </c:pt>
                <c:pt idx="440">
                  <c:v>441.0</c:v>
                </c:pt>
                <c:pt idx="441">
                  <c:v>442.0</c:v>
                </c:pt>
                <c:pt idx="442">
                  <c:v>443.0</c:v>
                </c:pt>
                <c:pt idx="443">
                  <c:v>444.0</c:v>
                </c:pt>
                <c:pt idx="444">
                  <c:v>445.0</c:v>
                </c:pt>
                <c:pt idx="445">
                  <c:v>446.0</c:v>
                </c:pt>
                <c:pt idx="446">
                  <c:v>447.0</c:v>
                </c:pt>
                <c:pt idx="447">
                  <c:v>448.0</c:v>
                </c:pt>
                <c:pt idx="448">
                  <c:v>449.0</c:v>
                </c:pt>
                <c:pt idx="449">
                  <c:v>450.0</c:v>
                </c:pt>
                <c:pt idx="450">
                  <c:v>451.0</c:v>
                </c:pt>
                <c:pt idx="451">
                  <c:v>452.0</c:v>
                </c:pt>
                <c:pt idx="452">
                  <c:v>453.0</c:v>
                </c:pt>
                <c:pt idx="453">
                  <c:v>454.0</c:v>
                </c:pt>
                <c:pt idx="454">
                  <c:v>455.0</c:v>
                </c:pt>
                <c:pt idx="455">
                  <c:v>456.0</c:v>
                </c:pt>
                <c:pt idx="456">
                  <c:v>457.0</c:v>
                </c:pt>
                <c:pt idx="457">
                  <c:v>458.0</c:v>
                </c:pt>
                <c:pt idx="458">
                  <c:v>459.0</c:v>
                </c:pt>
                <c:pt idx="459">
                  <c:v>460.0</c:v>
                </c:pt>
                <c:pt idx="460">
                  <c:v>461.0</c:v>
                </c:pt>
                <c:pt idx="461">
                  <c:v>462.0</c:v>
                </c:pt>
                <c:pt idx="462">
                  <c:v>463.0</c:v>
                </c:pt>
                <c:pt idx="463">
                  <c:v>464.0</c:v>
                </c:pt>
                <c:pt idx="464">
                  <c:v>465.0</c:v>
                </c:pt>
                <c:pt idx="465">
                  <c:v>466.0</c:v>
                </c:pt>
                <c:pt idx="466">
                  <c:v>467.0</c:v>
                </c:pt>
                <c:pt idx="467">
                  <c:v>468.0</c:v>
                </c:pt>
                <c:pt idx="468">
                  <c:v>469.0</c:v>
                </c:pt>
                <c:pt idx="469">
                  <c:v>470.0</c:v>
                </c:pt>
                <c:pt idx="470">
                  <c:v>471.0</c:v>
                </c:pt>
                <c:pt idx="471">
                  <c:v>472.0</c:v>
                </c:pt>
                <c:pt idx="472">
                  <c:v>473.0</c:v>
                </c:pt>
                <c:pt idx="473">
                  <c:v>474.0</c:v>
                </c:pt>
                <c:pt idx="474">
                  <c:v>475.0</c:v>
                </c:pt>
                <c:pt idx="475">
                  <c:v>476.0</c:v>
                </c:pt>
                <c:pt idx="476">
                  <c:v>477.0</c:v>
                </c:pt>
                <c:pt idx="477">
                  <c:v>478.0</c:v>
                </c:pt>
                <c:pt idx="478">
                  <c:v>479.0</c:v>
                </c:pt>
                <c:pt idx="479">
                  <c:v>480.0</c:v>
                </c:pt>
                <c:pt idx="480">
                  <c:v>481.0</c:v>
                </c:pt>
                <c:pt idx="481">
                  <c:v>482.0</c:v>
                </c:pt>
                <c:pt idx="482">
                  <c:v>483.0</c:v>
                </c:pt>
                <c:pt idx="483">
                  <c:v>484.0</c:v>
                </c:pt>
                <c:pt idx="484">
                  <c:v>485.0</c:v>
                </c:pt>
                <c:pt idx="485">
                  <c:v>486.0</c:v>
                </c:pt>
                <c:pt idx="486">
                  <c:v>487.0</c:v>
                </c:pt>
                <c:pt idx="487">
                  <c:v>488.0</c:v>
                </c:pt>
                <c:pt idx="488">
                  <c:v>489.0</c:v>
                </c:pt>
                <c:pt idx="489">
                  <c:v>490.0</c:v>
                </c:pt>
                <c:pt idx="490">
                  <c:v>491.0</c:v>
                </c:pt>
                <c:pt idx="491">
                  <c:v>492.0</c:v>
                </c:pt>
                <c:pt idx="492">
                  <c:v>493.0</c:v>
                </c:pt>
                <c:pt idx="493">
                  <c:v>494.0</c:v>
                </c:pt>
                <c:pt idx="494">
                  <c:v>495.0</c:v>
                </c:pt>
                <c:pt idx="495">
                  <c:v>496.0</c:v>
                </c:pt>
                <c:pt idx="496">
                  <c:v>497.0</c:v>
                </c:pt>
                <c:pt idx="497">
                  <c:v>498.0</c:v>
                </c:pt>
                <c:pt idx="498">
                  <c:v>499.0</c:v>
                </c:pt>
                <c:pt idx="499">
                  <c:v>500.0</c:v>
                </c:pt>
                <c:pt idx="500">
                  <c:v>501.0</c:v>
                </c:pt>
                <c:pt idx="501">
                  <c:v>502.0</c:v>
                </c:pt>
                <c:pt idx="502">
                  <c:v>503.0</c:v>
                </c:pt>
                <c:pt idx="503">
                  <c:v>504.0</c:v>
                </c:pt>
                <c:pt idx="504">
                  <c:v>505.0</c:v>
                </c:pt>
                <c:pt idx="505">
                  <c:v>506.0</c:v>
                </c:pt>
                <c:pt idx="506">
                  <c:v>507.0</c:v>
                </c:pt>
                <c:pt idx="507">
                  <c:v>508.0</c:v>
                </c:pt>
                <c:pt idx="508">
                  <c:v>509.0</c:v>
                </c:pt>
                <c:pt idx="509">
                  <c:v>510.0</c:v>
                </c:pt>
                <c:pt idx="510">
                  <c:v>511.0</c:v>
                </c:pt>
                <c:pt idx="511">
                  <c:v>512.0</c:v>
                </c:pt>
                <c:pt idx="512">
                  <c:v>513.0</c:v>
                </c:pt>
                <c:pt idx="513">
                  <c:v>514.0</c:v>
                </c:pt>
                <c:pt idx="514">
                  <c:v>515.0</c:v>
                </c:pt>
                <c:pt idx="515">
                  <c:v>516.0</c:v>
                </c:pt>
                <c:pt idx="516">
                  <c:v>517.0</c:v>
                </c:pt>
                <c:pt idx="517">
                  <c:v>518.0</c:v>
                </c:pt>
                <c:pt idx="518">
                  <c:v>519.0</c:v>
                </c:pt>
                <c:pt idx="519">
                  <c:v>520.0</c:v>
                </c:pt>
                <c:pt idx="520">
                  <c:v>521.0</c:v>
                </c:pt>
                <c:pt idx="521">
                  <c:v>522.0</c:v>
                </c:pt>
                <c:pt idx="522">
                  <c:v>523.0</c:v>
                </c:pt>
                <c:pt idx="523">
                  <c:v>524.0</c:v>
                </c:pt>
                <c:pt idx="524">
                  <c:v>525.0</c:v>
                </c:pt>
                <c:pt idx="525">
                  <c:v>526.0</c:v>
                </c:pt>
                <c:pt idx="526">
                  <c:v>527.0</c:v>
                </c:pt>
                <c:pt idx="527">
                  <c:v>528.0</c:v>
                </c:pt>
                <c:pt idx="528">
                  <c:v>529.0</c:v>
                </c:pt>
                <c:pt idx="529">
                  <c:v>530.0</c:v>
                </c:pt>
                <c:pt idx="530">
                  <c:v>531.0</c:v>
                </c:pt>
                <c:pt idx="531">
                  <c:v>532.0</c:v>
                </c:pt>
                <c:pt idx="532">
                  <c:v>533.0</c:v>
                </c:pt>
                <c:pt idx="533">
                  <c:v>534.0</c:v>
                </c:pt>
                <c:pt idx="534">
                  <c:v>535.0</c:v>
                </c:pt>
                <c:pt idx="535">
                  <c:v>536.0</c:v>
                </c:pt>
                <c:pt idx="536">
                  <c:v>537.0</c:v>
                </c:pt>
                <c:pt idx="537">
                  <c:v>538.0</c:v>
                </c:pt>
                <c:pt idx="538">
                  <c:v>539.0</c:v>
                </c:pt>
                <c:pt idx="539">
                  <c:v>540.0</c:v>
                </c:pt>
                <c:pt idx="540">
                  <c:v>541.0</c:v>
                </c:pt>
                <c:pt idx="541">
                  <c:v>542.0</c:v>
                </c:pt>
                <c:pt idx="542">
                  <c:v>543.0</c:v>
                </c:pt>
                <c:pt idx="543">
                  <c:v>544.0</c:v>
                </c:pt>
                <c:pt idx="544">
                  <c:v>545.0</c:v>
                </c:pt>
                <c:pt idx="545">
                  <c:v>546.0</c:v>
                </c:pt>
                <c:pt idx="546">
                  <c:v>547.0</c:v>
                </c:pt>
                <c:pt idx="547">
                  <c:v>548.0</c:v>
                </c:pt>
                <c:pt idx="548">
                  <c:v>549.0</c:v>
                </c:pt>
                <c:pt idx="549">
                  <c:v>550.0</c:v>
                </c:pt>
                <c:pt idx="550">
                  <c:v>551.0</c:v>
                </c:pt>
                <c:pt idx="551">
                  <c:v>552.0</c:v>
                </c:pt>
                <c:pt idx="552">
                  <c:v>553.0</c:v>
                </c:pt>
                <c:pt idx="553">
                  <c:v>554.0</c:v>
                </c:pt>
                <c:pt idx="554">
                  <c:v>555.0</c:v>
                </c:pt>
                <c:pt idx="555">
                  <c:v>556.0</c:v>
                </c:pt>
                <c:pt idx="556">
                  <c:v>557.0</c:v>
                </c:pt>
                <c:pt idx="557">
                  <c:v>558.0</c:v>
                </c:pt>
                <c:pt idx="558">
                  <c:v>559.0</c:v>
                </c:pt>
                <c:pt idx="559">
                  <c:v>560.0</c:v>
                </c:pt>
                <c:pt idx="560">
                  <c:v>561.0</c:v>
                </c:pt>
                <c:pt idx="561">
                  <c:v>562.0</c:v>
                </c:pt>
                <c:pt idx="562">
                  <c:v>563.0</c:v>
                </c:pt>
                <c:pt idx="563">
                  <c:v>564.0</c:v>
                </c:pt>
                <c:pt idx="564">
                  <c:v>565.0</c:v>
                </c:pt>
                <c:pt idx="565">
                  <c:v>566.0</c:v>
                </c:pt>
                <c:pt idx="566">
                  <c:v>567.0</c:v>
                </c:pt>
                <c:pt idx="567">
                  <c:v>568.0</c:v>
                </c:pt>
                <c:pt idx="568">
                  <c:v>569.0</c:v>
                </c:pt>
                <c:pt idx="569">
                  <c:v>570.0</c:v>
                </c:pt>
                <c:pt idx="570">
                  <c:v>571.0</c:v>
                </c:pt>
                <c:pt idx="571">
                  <c:v>572.0</c:v>
                </c:pt>
                <c:pt idx="572">
                  <c:v>573.0</c:v>
                </c:pt>
                <c:pt idx="573">
                  <c:v>574.0</c:v>
                </c:pt>
                <c:pt idx="574">
                  <c:v>575.0</c:v>
                </c:pt>
                <c:pt idx="575">
                  <c:v>576.0</c:v>
                </c:pt>
                <c:pt idx="576">
                  <c:v>577.0</c:v>
                </c:pt>
                <c:pt idx="577">
                  <c:v>578.0</c:v>
                </c:pt>
                <c:pt idx="578">
                  <c:v>579.0</c:v>
                </c:pt>
                <c:pt idx="579">
                  <c:v>580.0</c:v>
                </c:pt>
                <c:pt idx="580">
                  <c:v>581.0</c:v>
                </c:pt>
                <c:pt idx="581">
                  <c:v>582.0</c:v>
                </c:pt>
                <c:pt idx="582">
                  <c:v>583.0</c:v>
                </c:pt>
                <c:pt idx="583">
                  <c:v>584.0</c:v>
                </c:pt>
                <c:pt idx="584">
                  <c:v>585.0</c:v>
                </c:pt>
                <c:pt idx="585">
                  <c:v>586.0</c:v>
                </c:pt>
                <c:pt idx="586">
                  <c:v>587.0</c:v>
                </c:pt>
                <c:pt idx="587">
                  <c:v>588.0</c:v>
                </c:pt>
                <c:pt idx="588">
                  <c:v>589.0</c:v>
                </c:pt>
                <c:pt idx="589">
                  <c:v>590.0</c:v>
                </c:pt>
                <c:pt idx="590">
                  <c:v>591.0</c:v>
                </c:pt>
                <c:pt idx="591">
                  <c:v>592.0</c:v>
                </c:pt>
                <c:pt idx="592">
                  <c:v>593.0</c:v>
                </c:pt>
                <c:pt idx="593">
                  <c:v>594.0</c:v>
                </c:pt>
                <c:pt idx="594">
                  <c:v>595.0</c:v>
                </c:pt>
                <c:pt idx="595">
                  <c:v>596.0</c:v>
                </c:pt>
                <c:pt idx="596">
                  <c:v>597.0</c:v>
                </c:pt>
                <c:pt idx="597">
                  <c:v>598.0</c:v>
                </c:pt>
                <c:pt idx="598">
                  <c:v>599.0</c:v>
                </c:pt>
                <c:pt idx="599">
                  <c:v>600.0</c:v>
                </c:pt>
                <c:pt idx="600">
                  <c:v>601.0</c:v>
                </c:pt>
                <c:pt idx="601">
                  <c:v>602.0</c:v>
                </c:pt>
                <c:pt idx="602">
                  <c:v>603.0</c:v>
                </c:pt>
                <c:pt idx="603">
                  <c:v>604.0</c:v>
                </c:pt>
                <c:pt idx="604">
                  <c:v>605.0</c:v>
                </c:pt>
                <c:pt idx="605">
                  <c:v>606.0</c:v>
                </c:pt>
                <c:pt idx="606">
                  <c:v>607.0</c:v>
                </c:pt>
                <c:pt idx="607">
                  <c:v>608.0</c:v>
                </c:pt>
                <c:pt idx="608">
                  <c:v>609.0</c:v>
                </c:pt>
                <c:pt idx="609">
                  <c:v>610.0</c:v>
                </c:pt>
                <c:pt idx="610">
                  <c:v>611.0</c:v>
                </c:pt>
                <c:pt idx="611">
                  <c:v>612.0</c:v>
                </c:pt>
                <c:pt idx="612">
                  <c:v>613.0</c:v>
                </c:pt>
                <c:pt idx="613">
                  <c:v>614.0</c:v>
                </c:pt>
                <c:pt idx="614">
                  <c:v>615.0</c:v>
                </c:pt>
                <c:pt idx="615">
                  <c:v>616.0</c:v>
                </c:pt>
                <c:pt idx="616">
                  <c:v>617.0</c:v>
                </c:pt>
                <c:pt idx="617">
                  <c:v>618.0</c:v>
                </c:pt>
                <c:pt idx="618">
                  <c:v>619.0</c:v>
                </c:pt>
                <c:pt idx="619">
                  <c:v>620.0</c:v>
                </c:pt>
                <c:pt idx="620">
                  <c:v>621.0</c:v>
                </c:pt>
                <c:pt idx="621">
                  <c:v>622.0</c:v>
                </c:pt>
                <c:pt idx="622">
                  <c:v>623.0</c:v>
                </c:pt>
                <c:pt idx="623">
                  <c:v>624.0</c:v>
                </c:pt>
                <c:pt idx="624">
                  <c:v>625.0</c:v>
                </c:pt>
                <c:pt idx="625">
                  <c:v>626.0</c:v>
                </c:pt>
                <c:pt idx="626">
                  <c:v>627.0</c:v>
                </c:pt>
                <c:pt idx="627">
                  <c:v>628.0</c:v>
                </c:pt>
                <c:pt idx="628">
                  <c:v>629.0</c:v>
                </c:pt>
                <c:pt idx="629">
                  <c:v>630.0</c:v>
                </c:pt>
                <c:pt idx="630">
                  <c:v>631.0</c:v>
                </c:pt>
                <c:pt idx="631">
                  <c:v>632.0</c:v>
                </c:pt>
                <c:pt idx="632">
                  <c:v>633.0</c:v>
                </c:pt>
                <c:pt idx="633">
                  <c:v>634.0</c:v>
                </c:pt>
                <c:pt idx="634">
                  <c:v>635.0</c:v>
                </c:pt>
                <c:pt idx="635">
                  <c:v>636.0</c:v>
                </c:pt>
                <c:pt idx="636">
                  <c:v>637.0</c:v>
                </c:pt>
                <c:pt idx="637">
                  <c:v>638.0</c:v>
                </c:pt>
                <c:pt idx="638">
                  <c:v>639.0</c:v>
                </c:pt>
                <c:pt idx="639">
                  <c:v>640.0</c:v>
                </c:pt>
                <c:pt idx="640">
                  <c:v>641.0</c:v>
                </c:pt>
                <c:pt idx="641">
                  <c:v>642.0</c:v>
                </c:pt>
                <c:pt idx="642">
                  <c:v>643.0</c:v>
                </c:pt>
                <c:pt idx="643">
                  <c:v>644.0</c:v>
                </c:pt>
                <c:pt idx="644">
                  <c:v>645.0</c:v>
                </c:pt>
                <c:pt idx="645">
                  <c:v>646.0</c:v>
                </c:pt>
                <c:pt idx="646">
                  <c:v>647.0</c:v>
                </c:pt>
                <c:pt idx="647">
                  <c:v>648.0</c:v>
                </c:pt>
                <c:pt idx="648">
                  <c:v>649.0</c:v>
                </c:pt>
                <c:pt idx="649">
                  <c:v>650.0</c:v>
                </c:pt>
                <c:pt idx="650">
                  <c:v>651.0</c:v>
                </c:pt>
                <c:pt idx="651">
                  <c:v>652.0</c:v>
                </c:pt>
                <c:pt idx="652">
                  <c:v>653.0</c:v>
                </c:pt>
                <c:pt idx="653">
                  <c:v>654.0</c:v>
                </c:pt>
                <c:pt idx="654">
                  <c:v>655.0</c:v>
                </c:pt>
                <c:pt idx="655">
                  <c:v>656.0</c:v>
                </c:pt>
                <c:pt idx="656">
                  <c:v>657.0</c:v>
                </c:pt>
                <c:pt idx="657">
                  <c:v>658.0</c:v>
                </c:pt>
                <c:pt idx="658">
                  <c:v>659.0</c:v>
                </c:pt>
                <c:pt idx="659">
                  <c:v>660.0</c:v>
                </c:pt>
                <c:pt idx="660">
                  <c:v>661.0</c:v>
                </c:pt>
                <c:pt idx="661">
                  <c:v>662.0</c:v>
                </c:pt>
                <c:pt idx="662">
                  <c:v>663.0</c:v>
                </c:pt>
                <c:pt idx="663">
                  <c:v>664.0</c:v>
                </c:pt>
                <c:pt idx="664">
                  <c:v>665.0</c:v>
                </c:pt>
                <c:pt idx="665">
                  <c:v>666.0</c:v>
                </c:pt>
                <c:pt idx="666">
                  <c:v>667.0</c:v>
                </c:pt>
                <c:pt idx="667">
                  <c:v>668.0</c:v>
                </c:pt>
                <c:pt idx="668">
                  <c:v>669.0</c:v>
                </c:pt>
                <c:pt idx="669">
                  <c:v>670.0</c:v>
                </c:pt>
                <c:pt idx="670">
                  <c:v>671.0</c:v>
                </c:pt>
                <c:pt idx="671">
                  <c:v>672.0</c:v>
                </c:pt>
                <c:pt idx="672">
                  <c:v>673.0</c:v>
                </c:pt>
                <c:pt idx="673">
                  <c:v>674.0</c:v>
                </c:pt>
                <c:pt idx="674">
                  <c:v>675.0</c:v>
                </c:pt>
                <c:pt idx="675">
                  <c:v>676.0</c:v>
                </c:pt>
                <c:pt idx="676">
                  <c:v>677.0</c:v>
                </c:pt>
                <c:pt idx="677">
                  <c:v>678.0</c:v>
                </c:pt>
                <c:pt idx="678">
                  <c:v>679.0</c:v>
                </c:pt>
                <c:pt idx="679">
                  <c:v>680.0</c:v>
                </c:pt>
                <c:pt idx="680">
                  <c:v>681.0</c:v>
                </c:pt>
                <c:pt idx="681">
                  <c:v>682.0</c:v>
                </c:pt>
                <c:pt idx="682">
                  <c:v>683.0</c:v>
                </c:pt>
                <c:pt idx="683">
                  <c:v>684.0</c:v>
                </c:pt>
                <c:pt idx="684">
                  <c:v>685.0</c:v>
                </c:pt>
                <c:pt idx="685">
                  <c:v>686.0</c:v>
                </c:pt>
                <c:pt idx="686">
                  <c:v>687.0</c:v>
                </c:pt>
                <c:pt idx="687">
                  <c:v>688.0</c:v>
                </c:pt>
                <c:pt idx="688">
                  <c:v>689.0</c:v>
                </c:pt>
                <c:pt idx="689">
                  <c:v>690.0</c:v>
                </c:pt>
                <c:pt idx="690">
                  <c:v>691.0</c:v>
                </c:pt>
                <c:pt idx="691">
                  <c:v>692.0</c:v>
                </c:pt>
                <c:pt idx="692">
                  <c:v>693.0</c:v>
                </c:pt>
                <c:pt idx="693">
                  <c:v>694.0</c:v>
                </c:pt>
                <c:pt idx="694">
                  <c:v>695.0</c:v>
                </c:pt>
                <c:pt idx="695">
                  <c:v>696.0</c:v>
                </c:pt>
                <c:pt idx="696">
                  <c:v>697.0</c:v>
                </c:pt>
                <c:pt idx="697">
                  <c:v>698.0</c:v>
                </c:pt>
                <c:pt idx="698">
                  <c:v>699.0</c:v>
                </c:pt>
                <c:pt idx="699">
                  <c:v>700.0</c:v>
                </c:pt>
                <c:pt idx="700">
                  <c:v>701.0</c:v>
                </c:pt>
                <c:pt idx="701">
                  <c:v>702.0</c:v>
                </c:pt>
                <c:pt idx="702">
                  <c:v>703.0</c:v>
                </c:pt>
                <c:pt idx="703">
                  <c:v>704.0</c:v>
                </c:pt>
                <c:pt idx="704">
                  <c:v>705.0</c:v>
                </c:pt>
                <c:pt idx="705">
                  <c:v>706.0</c:v>
                </c:pt>
                <c:pt idx="706">
                  <c:v>707.0</c:v>
                </c:pt>
                <c:pt idx="707">
                  <c:v>708.0</c:v>
                </c:pt>
                <c:pt idx="708">
                  <c:v>709.0</c:v>
                </c:pt>
                <c:pt idx="709">
                  <c:v>710.0</c:v>
                </c:pt>
                <c:pt idx="710">
                  <c:v>711.0</c:v>
                </c:pt>
                <c:pt idx="711">
                  <c:v>712.0</c:v>
                </c:pt>
                <c:pt idx="712">
                  <c:v>713.0</c:v>
                </c:pt>
                <c:pt idx="713">
                  <c:v>714.0</c:v>
                </c:pt>
                <c:pt idx="714">
                  <c:v>715.0</c:v>
                </c:pt>
                <c:pt idx="715">
                  <c:v>716.0</c:v>
                </c:pt>
                <c:pt idx="716">
                  <c:v>717.0</c:v>
                </c:pt>
                <c:pt idx="717">
                  <c:v>718.0</c:v>
                </c:pt>
                <c:pt idx="718">
                  <c:v>719.0</c:v>
                </c:pt>
                <c:pt idx="719">
                  <c:v>720.0</c:v>
                </c:pt>
                <c:pt idx="720">
                  <c:v>721.0</c:v>
                </c:pt>
                <c:pt idx="721">
                  <c:v>722.0</c:v>
                </c:pt>
                <c:pt idx="722">
                  <c:v>723.0</c:v>
                </c:pt>
                <c:pt idx="723">
                  <c:v>724.0</c:v>
                </c:pt>
                <c:pt idx="724">
                  <c:v>725.0</c:v>
                </c:pt>
                <c:pt idx="725">
                  <c:v>726.0</c:v>
                </c:pt>
                <c:pt idx="726">
                  <c:v>727.0</c:v>
                </c:pt>
                <c:pt idx="727">
                  <c:v>728.0</c:v>
                </c:pt>
                <c:pt idx="728">
                  <c:v>729.0</c:v>
                </c:pt>
                <c:pt idx="729">
                  <c:v>730.0</c:v>
                </c:pt>
                <c:pt idx="730">
                  <c:v>731.0</c:v>
                </c:pt>
                <c:pt idx="731">
                  <c:v>732.0</c:v>
                </c:pt>
                <c:pt idx="732">
                  <c:v>733.0</c:v>
                </c:pt>
                <c:pt idx="733">
                  <c:v>734.0</c:v>
                </c:pt>
                <c:pt idx="734">
                  <c:v>735.0</c:v>
                </c:pt>
                <c:pt idx="735">
                  <c:v>736.0</c:v>
                </c:pt>
                <c:pt idx="736">
                  <c:v>737.0</c:v>
                </c:pt>
                <c:pt idx="737">
                  <c:v>738.0</c:v>
                </c:pt>
                <c:pt idx="738">
                  <c:v>739.0</c:v>
                </c:pt>
                <c:pt idx="739">
                  <c:v>740.0</c:v>
                </c:pt>
                <c:pt idx="740">
                  <c:v>741.0</c:v>
                </c:pt>
                <c:pt idx="741">
                  <c:v>742.0</c:v>
                </c:pt>
                <c:pt idx="742">
                  <c:v>743.0</c:v>
                </c:pt>
                <c:pt idx="743">
                  <c:v>744.0</c:v>
                </c:pt>
                <c:pt idx="744">
                  <c:v>745.0</c:v>
                </c:pt>
                <c:pt idx="745">
                  <c:v>746.0</c:v>
                </c:pt>
                <c:pt idx="746">
                  <c:v>747.0</c:v>
                </c:pt>
                <c:pt idx="747">
                  <c:v>748.0</c:v>
                </c:pt>
                <c:pt idx="748">
                  <c:v>749.0</c:v>
                </c:pt>
                <c:pt idx="749">
                  <c:v>750.0</c:v>
                </c:pt>
                <c:pt idx="750">
                  <c:v>751.0</c:v>
                </c:pt>
                <c:pt idx="751">
                  <c:v>752.0</c:v>
                </c:pt>
                <c:pt idx="752">
                  <c:v>753.0</c:v>
                </c:pt>
                <c:pt idx="753">
                  <c:v>754.0</c:v>
                </c:pt>
                <c:pt idx="754">
                  <c:v>755.0</c:v>
                </c:pt>
                <c:pt idx="755">
                  <c:v>756.0</c:v>
                </c:pt>
                <c:pt idx="756">
                  <c:v>757.0</c:v>
                </c:pt>
                <c:pt idx="757">
                  <c:v>758.0</c:v>
                </c:pt>
                <c:pt idx="758">
                  <c:v>759.0</c:v>
                </c:pt>
                <c:pt idx="759">
                  <c:v>760.0</c:v>
                </c:pt>
                <c:pt idx="760">
                  <c:v>761.0</c:v>
                </c:pt>
                <c:pt idx="761">
                  <c:v>762.0</c:v>
                </c:pt>
                <c:pt idx="762">
                  <c:v>763.0</c:v>
                </c:pt>
                <c:pt idx="763">
                  <c:v>764.0</c:v>
                </c:pt>
                <c:pt idx="764">
                  <c:v>765.0</c:v>
                </c:pt>
                <c:pt idx="765">
                  <c:v>766.0</c:v>
                </c:pt>
                <c:pt idx="766">
                  <c:v>767.0</c:v>
                </c:pt>
                <c:pt idx="767">
                  <c:v>768.0</c:v>
                </c:pt>
                <c:pt idx="768">
                  <c:v>769.0</c:v>
                </c:pt>
                <c:pt idx="769">
                  <c:v>770.0</c:v>
                </c:pt>
                <c:pt idx="770">
                  <c:v>771.0</c:v>
                </c:pt>
                <c:pt idx="771">
                  <c:v>772.0</c:v>
                </c:pt>
                <c:pt idx="772">
                  <c:v>773.0</c:v>
                </c:pt>
                <c:pt idx="773">
                  <c:v>774.0</c:v>
                </c:pt>
                <c:pt idx="774">
                  <c:v>775.0</c:v>
                </c:pt>
                <c:pt idx="775">
                  <c:v>776.0</c:v>
                </c:pt>
                <c:pt idx="776">
                  <c:v>777.0</c:v>
                </c:pt>
                <c:pt idx="777">
                  <c:v>778.0</c:v>
                </c:pt>
                <c:pt idx="778">
                  <c:v>779.0</c:v>
                </c:pt>
                <c:pt idx="779">
                  <c:v>780.0</c:v>
                </c:pt>
                <c:pt idx="780">
                  <c:v>781.0</c:v>
                </c:pt>
                <c:pt idx="781">
                  <c:v>782.0</c:v>
                </c:pt>
                <c:pt idx="782">
                  <c:v>783.0</c:v>
                </c:pt>
                <c:pt idx="783">
                  <c:v>784.0</c:v>
                </c:pt>
                <c:pt idx="784">
                  <c:v>785.0</c:v>
                </c:pt>
                <c:pt idx="785">
                  <c:v>786.0</c:v>
                </c:pt>
                <c:pt idx="786">
                  <c:v>787.0</c:v>
                </c:pt>
                <c:pt idx="787">
                  <c:v>788.0</c:v>
                </c:pt>
                <c:pt idx="788">
                  <c:v>789.0</c:v>
                </c:pt>
                <c:pt idx="789">
                  <c:v>790.0</c:v>
                </c:pt>
                <c:pt idx="790">
                  <c:v>791.0</c:v>
                </c:pt>
                <c:pt idx="791">
                  <c:v>792.0</c:v>
                </c:pt>
                <c:pt idx="792">
                  <c:v>793.0</c:v>
                </c:pt>
                <c:pt idx="793">
                  <c:v>794.0</c:v>
                </c:pt>
                <c:pt idx="794">
                  <c:v>795.0</c:v>
                </c:pt>
                <c:pt idx="795">
                  <c:v>796.0</c:v>
                </c:pt>
                <c:pt idx="796">
                  <c:v>797.0</c:v>
                </c:pt>
                <c:pt idx="797">
                  <c:v>798.0</c:v>
                </c:pt>
                <c:pt idx="798">
                  <c:v>799.0</c:v>
                </c:pt>
                <c:pt idx="799">
                  <c:v>800.0</c:v>
                </c:pt>
                <c:pt idx="800">
                  <c:v>801.0</c:v>
                </c:pt>
                <c:pt idx="801">
                  <c:v>802.0</c:v>
                </c:pt>
                <c:pt idx="802">
                  <c:v>803.0</c:v>
                </c:pt>
                <c:pt idx="803">
                  <c:v>804.0</c:v>
                </c:pt>
                <c:pt idx="804">
                  <c:v>805.0</c:v>
                </c:pt>
                <c:pt idx="805">
                  <c:v>806.0</c:v>
                </c:pt>
                <c:pt idx="806">
                  <c:v>807.0</c:v>
                </c:pt>
                <c:pt idx="807">
                  <c:v>808.0</c:v>
                </c:pt>
                <c:pt idx="808">
                  <c:v>809.0</c:v>
                </c:pt>
                <c:pt idx="809">
                  <c:v>810.0</c:v>
                </c:pt>
                <c:pt idx="810">
                  <c:v>811.0</c:v>
                </c:pt>
                <c:pt idx="811">
                  <c:v>812.0</c:v>
                </c:pt>
                <c:pt idx="812">
                  <c:v>813.0</c:v>
                </c:pt>
                <c:pt idx="813">
                  <c:v>814.0</c:v>
                </c:pt>
                <c:pt idx="814">
                  <c:v>815.0</c:v>
                </c:pt>
                <c:pt idx="815">
                  <c:v>816.0</c:v>
                </c:pt>
                <c:pt idx="816">
                  <c:v>817.0</c:v>
                </c:pt>
                <c:pt idx="817">
                  <c:v>818.0</c:v>
                </c:pt>
                <c:pt idx="818">
                  <c:v>819.0</c:v>
                </c:pt>
                <c:pt idx="819">
                  <c:v>820.0</c:v>
                </c:pt>
                <c:pt idx="820">
                  <c:v>821.0</c:v>
                </c:pt>
                <c:pt idx="821">
                  <c:v>822.0</c:v>
                </c:pt>
                <c:pt idx="822">
                  <c:v>823.0</c:v>
                </c:pt>
                <c:pt idx="823">
                  <c:v>824.0</c:v>
                </c:pt>
                <c:pt idx="824">
                  <c:v>825.0</c:v>
                </c:pt>
                <c:pt idx="825">
                  <c:v>826.0</c:v>
                </c:pt>
                <c:pt idx="826">
                  <c:v>827.0</c:v>
                </c:pt>
                <c:pt idx="827">
                  <c:v>828.0</c:v>
                </c:pt>
                <c:pt idx="828">
                  <c:v>829.0</c:v>
                </c:pt>
                <c:pt idx="829">
                  <c:v>830.0</c:v>
                </c:pt>
                <c:pt idx="830">
                  <c:v>831.0</c:v>
                </c:pt>
                <c:pt idx="831">
                  <c:v>832.0</c:v>
                </c:pt>
                <c:pt idx="832">
                  <c:v>833.0</c:v>
                </c:pt>
                <c:pt idx="833">
                  <c:v>834.0</c:v>
                </c:pt>
                <c:pt idx="834">
                  <c:v>835.0</c:v>
                </c:pt>
                <c:pt idx="835">
                  <c:v>836.0</c:v>
                </c:pt>
                <c:pt idx="836">
                  <c:v>837.0</c:v>
                </c:pt>
                <c:pt idx="837">
                  <c:v>838.0</c:v>
                </c:pt>
                <c:pt idx="838">
                  <c:v>839.0</c:v>
                </c:pt>
                <c:pt idx="839">
                  <c:v>840.0</c:v>
                </c:pt>
                <c:pt idx="840">
                  <c:v>841.0</c:v>
                </c:pt>
                <c:pt idx="841">
                  <c:v>842.0</c:v>
                </c:pt>
                <c:pt idx="842">
                  <c:v>843.0</c:v>
                </c:pt>
                <c:pt idx="843">
                  <c:v>844.0</c:v>
                </c:pt>
                <c:pt idx="844">
                  <c:v>845.0</c:v>
                </c:pt>
                <c:pt idx="845">
                  <c:v>846.0</c:v>
                </c:pt>
                <c:pt idx="846">
                  <c:v>847.0</c:v>
                </c:pt>
                <c:pt idx="847">
                  <c:v>848.0</c:v>
                </c:pt>
                <c:pt idx="848">
                  <c:v>849.0</c:v>
                </c:pt>
                <c:pt idx="849">
                  <c:v>850.0</c:v>
                </c:pt>
                <c:pt idx="850">
                  <c:v>851.0</c:v>
                </c:pt>
                <c:pt idx="851">
                  <c:v>852.0</c:v>
                </c:pt>
                <c:pt idx="852">
                  <c:v>853.0</c:v>
                </c:pt>
                <c:pt idx="853">
                  <c:v>854.0</c:v>
                </c:pt>
                <c:pt idx="854">
                  <c:v>855.0</c:v>
                </c:pt>
                <c:pt idx="855">
                  <c:v>856.0</c:v>
                </c:pt>
                <c:pt idx="856">
                  <c:v>857.0</c:v>
                </c:pt>
                <c:pt idx="857">
                  <c:v>858.0</c:v>
                </c:pt>
                <c:pt idx="858">
                  <c:v>859.0</c:v>
                </c:pt>
                <c:pt idx="859">
                  <c:v>860.0</c:v>
                </c:pt>
                <c:pt idx="860">
                  <c:v>861.0</c:v>
                </c:pt>
                <c:pt idx="861">
                  <c:v>862.0</c:v>
                </c:pt>
                <c:pt idx="862">
                  <c:v>863.0</c:v>
                </c:pt>
                <c:pt idx="863">
                  <c:v>864.0</c:v>
                </c:pt>
                <c:pt idx="864">
                  <c:v>865.0</c:v>
                </c:pt>
                <c:pt idx="865">
                  <c:v>866.0</c:v>
                </c:pt>
                <c:pt idx="866">
                  <c:v>867.0</c:v>
                </c:pt>
                <c:pt idx="867">
                  <c:v>868.0</c:v>
                </c:pt>
                <c:pt idx="868">
                  <c:v>869.0</c:v>
                </c:pt>
                <c:pt idx="869">
                  <c:v>870.0</c:v>
                </c:pt>
                <c:pt idx="870">
                  <c:v>871.0</c:v>
                </c:pt>
                <c:pt idx="871">
                  <c:v>872.0</c:v>
                </c:pt>
                <c:pt idx="872">
                  <c:v>873.0</c:v>
                </c:pt>
                <c:pt idx="873">
                  <c:v>874.0</c:v>
                </c:pt>
                <c:pt idx="874">
                  <c:v>875.0</c:v>
                </c:pt>
                <c:pt idx="875">
                  <c:v>876.0</c:v>
                </c:pt>
                <c:pt idx="876">
                  <c:v>877.0</c:v>
                </c:pt>
                <c:pt idx="877">
                  <c:v>878.0</c:v>
                </c:pt>
                <c:pt idx="878">
                  <c:v>879.0</c:v>
                </c:pt>
                <c:pt idx="879">
                  <c:v>880.0</c:v>
                </c:pt>
                <c:pt idx="880">
                  <c:v>881.0</c:v>
                </c:pt>
                <c:pt idx="881">
                  <c:v>882.0</c:v>
                </c:pt>
                <c:pt idx="882">
                  <c:v>883.0</c:v>
                </c:pt>
                <c:pt idx="883">
                  <c:v>884.0</c:v>
                </c:pt>
                <c:pt idx="884">
                  <c:v>885.0</c:v>
                </c:pt>
                <c:pt idx="885">
                  <c:v>886.0</c:v>
                </c:pt>
                <c:pt idx="886">
                  <c:v>887.0</c:v>
                </c:pt>
                <c:pt idx="887">
                  <c:v>888.0</c:v>
                </c:pt>
                <c:pt idx="888">
                  <c:v>889.0</c:v>
                </c:pt>
                <c:pt idx="889">
                  <c:v>890.0</c:v>
                </c:pt>
                <c:pt idx="890">
                  <c:v>891.0</c:v>
                </c:pt>
                <c:pt idx="891">
                  <c:v>892.0</c:v>
                </c:pt>
                <c:pt idx="892">
                  <c:v>893.0</c:v>
                </c:pt>
                <c:pt idx="893">
                  <c:v>894.0</c:v>
                </c:pt>
                <c:pt idx="894">
                  <c:v>895.0</c:v>
                </c:pt>
                <c:pt idx="895">
                  <c:v>896.0</c:v>
                </c:pt>
                <c:pt idx="896">
                  <c:v>897.0</c:v>
                </c:pt>
                <c:pt idx="897">
                  <c:v>898.0</c:v>
                </c:pt>
                <c:pt idx="898">
                  <c:v>899.0</c:v>
                </c:pt>
                <c:pt idx="899">
                  <c:v>900.0</c:v>
                </c:pt>
                <c:pt idx="900">
                  <c:v>901.0</c:v>
                </c:pt>
                <c:pt idx="901">
                  <c:v>902.0</c:v>
                </c:pt>
                <c:pt idx="902">
                  <c:v>903.0</c:v>
                </c:pt>
                <c:pt idx="903">
                  <c:v>904.0</c:v>
                </c:pt>
                <c:pt idx="904">
                  <c:v>905.0</c:v>
                </c:pt>
                <c:pt idx="905">
                  <c:v>906.0</c:v>
                </c:pt>
                <c:pt idx="906">
                  <c:v>907.0</c:v>
                </c:pt>
                <c:pt idx="907">
                  <c:v>908.0</c:v>
                </c:pt>
                <c:pt idx="908">
                  <c:v>909.0</c:v>
                </c:pt>
                <c:pt idx="909">
                  <c:v>910.0</c:v>
                </c:pt>
                <c:pt idx="910">
                  <c:v>911.0</c:v>
                </c:pt>
                <c:pt idx="911">
                  <c:v>912.0</c:v>
                </c:pt>
                <c:pt idx="912">
                  <c:v>913.0</c:v>
                </c:pt>
                <c:pt idx="913">
                  <c:v>914.0</c:v>
                </c:pt>
                <c:pt idx="914">
                  <c:v>915.0</c:v>
                </c:pt>
                <c:pt idx="915">
                  <c:v>916.0</c:v>
                </c:pt>
                <c:pt idx="916">
                  <c:v>917.0</c:v>
                </c:pt>
                <c:pt idx="917">
                  <c:v>918.0</c:v>
                </c:pt>
                <c:pt idx="918">
                  <c:v>919.0</c:v>
                </c:pt>
                <c:pt idx="919">
                  <c:v>920.0</c:v>
                </c:pt>
                <c:pt idx="920">
                  <c:v>921.0</c:v>
                </c:pt>
                <c:pt idx="921">
                  <c:v>922.0</c:v>
                </c:pt>
                <c:pt idx="922">
                  <c:v>923.0</c:v>
                </c:pt>
                <c:pt idx="923">
                  <c:v>924.0</c:v>
                </c:pt>
                <c:pt idx="924">
                  <c:v>925.0</c:v>
                </c:pt>
                <c:pt idx="925">
                  <c:v>926.0</c:v>
                </c:pt>
                <c:pt idx="926">
                  <c:v>927.0</c:v>
                </c:pt>
                <c:pt idx="927">
                  <c:v>928.0</c:v>
                </c:pt>
                <c:pt idx="928">
                  <c:v>929.0</c:v>
                </c:pt>
                <c:pt idx="929">
                  <c:v>930.0</c:v>
                </c:pt>
                <c:pt idx="930">
                  <c:v>931.0</c:v>
                </c:pt>
                <c:pt idx="931">
                  <c:v>932.0</c:v>
                </c:pt>
                <c:pt idx="932">
                  <c:v>933.0</c:v>
                </c:pt>
                <c:pt idx="933">
                  <c:v>934.0</c:v>
                </c:pt>
                <c:pt idx="934">
                  <c:v>935.0</c:v>
                </c:pt>
                <c:pt idx="935">
                  <c:v>936.0</c:v>
                </c:pt>
                <c:pt idx="936">
                  <c:v>937.0</c:v>
                </c:pt>
                <c:pt idx="937">
                  <c:v>938.0</c:v>
                </c:pt>
                <c:pt idx="938">
                  <c:v>939.0</c:v>
                </c:pt>
                <c:pt idx="939">
                  <c:v>940.0</c:v>
                </c:pt>
                <c:pt idx="940">
                  <c:v>941.0</c:v>
                </c:pt>
                <c:pt idx="941">
                  <c:v>942.0</c:v>
                </c:pt>
                <c:pt idx="942">
                  <c:v>943.0</c:v>
                </c:pt>
                <c:pt idx="943">
                  <c:v>944.0</c:v>
                </c:pt>
                <c:pt idx="944">
                  <c:v>945.0</c:v>
                </c:pt>
                <c:pt idx="945">
                  <c:v>946.0</c:v>
                </c:pt>
                <c:pt idx="946">
                  <c:v>947.0</c:v>
                </c:pt>
                <c:pt idx="947">
                  <c:v>948.0</c:v>
                </c:pt>
                <c:pt idx="948">
                  <c:v>949.0</c:v>
                </c:pt>
                <c:pt idx="949">
                  <c:v>950.0</c:v>
                </c:pt>
                <c:pt idx="950">
                  <c:v>951.0</c:v>
                </c:pt>
                <c:pt idx="951">
                  <c:v>952.0</c:v>
                </c:pt>
                <c:pt idx="952">
                  <c:v>953.0</c:v>
                </c:pt>
                <c:pt idx="953">
                  <c:v>954.0</c:v>
                </c:pt>
                <c:pt idx="954">
                  <c:v>955.0</c:v>
                </c:pt>
                <c:pt idx="955">
                  <c:v>956.0</c:v>
                </c:pt>
                <c:pt idx="956">
                  <c:v>957.0</c:v>
                </c:pt>
                <c:pt idx="957">
                  <c:v>958.0</c:v>
                </c:pt>
                <c:pt idx="958">
                  <c:v>959.0</c:v>
                </c:pt>
                <c:pt idx="959">
                  <c:v>960.0</c:v>
                </c:pt>
                <c:pt idx="960">
                  <c:v>961.0</c:v>
                </c:pt>
                <c:pt idx="961">
                  <c:v>962.0</c:v>
                </c:pt>
                <c:pt idx="962">
                  <c:v>963.0</c:v>
                </c:pt>
                <c:pt idx="963">
                  <c:v>964.0</c:v>
                </c:pt>
                <c:pt idx="964">
                  <c:v>965.0</c:v>
                </c:pt>
                <c:pt idx="965">
                  <c:v>966.0</c:v>
                </c:pt>
                <c:pt idx="966">
                  <c:v>967.0</c:v>
                </c:pt>
                <c:pt idx="967">
                  <c:v>968.0</c:v>
                </c:pt>
                <c:pt idx="968">
                  <c:v>969.0</c:v>
                </c:pt>
                <c:pt idx="969">
                  <c:v>970.0</c:v>
                </c:pt>
                <c:pt idx="970">
                  <c:v>971.0</c:v>
                </c:pt>
                <c:pt idx="971">
                  <c:v>972.0</c:v>
                </c:pt>
                <c:pt idx="972">
                  <c:v>973.0</c:v>
                </c:pt>
                <c:pt idx="973">
                  <c:v>974.0</c:v>
                </c:pt>
                <c:pt idx="974">
                  <c:v>975.0</c:v>
                </c:pt>
                <c:pt idx="975">
                  <c:v>976.0</c:v>
                </c:pt>
                <c:pt idx="976">
                  <c:v>977.0</c:v>
                </c:pt>
                <c:pt idx="977">
                  <c:v>978.0</c:v>
                </c:pt>
                <c:pt idx="978">
                  <c:v>979.0</c:v>
                </c:pt>
                <c:pt idx="979">
                  <c:v>980.0</c:v>
                </c:pt>
                <c:pt idx="980">
                  <c:v>981.0</c:v>
                </c:pt>
                <c:pt idx="981">
                  <c:v>982.0</c:v>
                </c:pt>
                <c:pt idx="982">
                  <c:v>983.0</c:v>
                </c:pt>
                <c:pt idx="983">
                  <c:v>984.0</c:v>
                </c:pt>
                <c:pt idx="984">
                  <c:v>985.0</c:v>
                </c:pt>
                <c:pt idx="985">
                  <c:v>986.0</c:v>
                </c:pt>
                <c:pt idx="986">
                  <c:v>987.0</c:v>
                </c:pt>
                <c:pt idx="987">
                  <c:v>988.0</c:v>
                </c:pt>
                <c:pt idx="988">
                  <c:v>989.0</c:v>
                </c:pt>
                <c:pt idx="989">
                  <c:v>990.0</c:v>
                </c:pt>
                <c:pt idx="990">
                  <c:v>991.0</c:v>
                </c:pt>
                <c:pt idx="991">
                  <c:v>992.0</c:v>
                </c:pt>
                <c:pt idx="992">
                  <c:v>993.0</c:v>
                </c:pt>
                <c:pt idx="993">
                  <c:v>994.0</c:v>
                </c:pt>
                <c:pt idx="994">
                  <c:v>995.0</c:v>
                </c:pt>
                <c:pt idx="995">
                  <c:v>996.0</c:v>
                </c:pt>
                <c:pt idx="996">
                  <c:v>997.0</c:v>
                </c:pt>
                <c:pt idx="997">
                  <c:v>998.0</c:v>
                </c:pt>
                <c:pt idx="998">
                  <c:v>999.0</c:v>
                </c:pt>
                <c:pt idx="999">
                  <c:v>1000.0</c:v>
                </c:pt>
                <c:pt idx="1000">
                  <c:v>1001.0</c:v>
                </c:pt>
                <c:pt idx="1001">
                  <c:v>1002.0</c:v>
                </c:pt>
                <c:pt idx="1002">
                  <c:v>1003.0</c:v>
                </c:pt>
                <c:pt idx="1003">
                  <c:v>1004.0</c:v>
                </c:pt>
                <c:pt idx="1004">
                  <c:v>1005.0</c:v>
                </c:pt>
                <c:pt idx="1005">
                  <c:v>1006.0</c:v>
                </c:pt>
                <c:pt idx="1006">
                  <c:v>1007.0</c:v>
                </c:pt>
                <c:pt idx="1007">
                  <c:v>1008.0</c:v>
                </c:pt>
                <c:pt idx="1008">
                  <c:v>1009.0</c:v>
                </c:pt>
                <c:pt idx="1009">
                  <c:v>1010.0</c:v>
                </c:pt>
                <c:pt idx="1010">
                  <c:v>1011.0</c:v>
                </c:pt>
                <c:pt idx="1011">
                  <c:v>1012.0</c:v>
                </c:pt>
                <c:pt idx="1012">
                  <c:v>1013.0</c:v>
                </c:pt>
                <c:pt idx="1013">
                  <c:v>1014.0</c:v>
                </c:pt>
                <c:pt idx="1014">
                  <c:v>1015.0</c:v>
                </c:pt>
                <c:pt idx="1015">
                  <c:v>1016.0</c:v>
                </c:pt>
                <c:pt idx="1016">
                  <c:v>1017.0</c:v>
                </c:pt>
                <c:pt idx="1017">
                  <c:v>1018.0</c:v>
                </c:pt>
                <c:pt idx="1018">
                  <c:v>1019.0</c:v>
                </c:pt>
                <c:pt idx="1019">
                  <c:v>1020.0</c:v>
                </c:pt>
                <c:pt idx="1020">
                  <c:v>1021.0</c:v>
                </c:pt>
                <c:pt idx="1021">
                  <c:v>1022.0</c:v>
                </c:pt>
                <c:pt idx="1022">
                  <c:v>1023.0</c:v>
                </c:pt>
                <c:pt idx="1023">
                  <c:v>1024.0</c:v>
                </c:pt>
                <c:pt idx="1024">
                  <c:v>1025.0</c:v>
                </c:pt>
                <c:pt idx="1025">
                  <c:v>1026.0</c:v>
                </c:pt>
                <c:pt idx="1026">
                  <c:v>1027.0</c:v>
                </c:pt>
                <c:pt idx="1027">
                  <c:v>1028.0</c:v>
                </c:pt>
                <c:pt idx="1028">
                  <c:v>1029.0</c:v>
                </c:pt>
                <c:pt idx="1029">
                  <c:v>1030.0</c:v>
                </c:pt>
                <c:pt idx="1030">
                  <c:v>1031.0</c:v>
                </c:pt>
                <c:pt idx="1031">
                  <c:v>1032.0</c:v>
                </c:pt>
                <c:pt idx="1032">
                  <c:v>1033.0</c:v>
                </c:pt>
                <c:pt idx="1033">
                  <c:v>1034.0</c:v>
                </c:pt>
                <c:pt idx="1034">
                  <c:v>1035.0</c:v>
                </c:pt>
                <c:pt idx="1035">
                  <c:v>1036.0</c:v>
                </c:pt>
                <c:pt idx="1036">
                  <c:v>1037.0</c:v>
                </c:pt>
                <c:pt idx="1037">
                  <c:v>1038.0</c:v>
                </c:pt>
                <c:pt idx="1038">
                  <c:v>1039.0</c:v>
                </c:pt>
                <c:pt idx="1039">
                  <c:v>1040.0</c:v>
                </c:pt>
                <c:pt idx="1040">
                  <c:v>1041.0</c:v>
                </c:pt>
                <c:pt idx="1041">
                  <c:v>1042.0</c:v>
                </c:pt>
                <c:pt idx="1042">
                  <c:v>1043.0</c:v>
                </c:pt>
                <c:pt idx="1043">
                  <c:v>1044.0</c:v>
                </c:pt>
                <c:pt idx="1044">
                  <c:v>1045.0</c:v>
                </c:pt>
                <c:pt idx="1045">
                  <c:v>1046.0</c:v>
                </c:pt>
                <c:pt idx="1046">
                  <c:v>1047.0</c:v>
                </c:pt>
                <c:pt idx="1047">
                  <c:v>1048.0</c:v>
                </c:pt>
                <c:pt idx="1048">
                  <c:v>1049.0</c:v>
                </c:pt>
                <c:pt idx="1049">
                  <c:v>1050.0</c:v>
                </c:pt>
                <c:pt idx="1050">
                  <c:v>1051.0</c:v>
                </c:pt>
                <c:pt idx="1051">
                  <c:v>1052.0</c:v>
                </c:pt>
                <c:pt idx="1052">
                  <c:v>1053.0</c:v>
                </c:pt>
                <c:pt idx="1053">
                  <c:v>1054.0</c:v>
                </c:pt>
                <c:pt idx="1054">
                  <c:v>1055.0</c:v>
                </c:pt>
                <c:pt idx="1055">
                  <c:v>1056.0</c:v>
                </c:pt>
                <c:pt idx="1056">
                  <c:v>1057.0</c:v>
                </c:pt>
                <c:pt idx="1057">
                  <c:v>1058.0</c:v>
                </c:pt>
                <c:pt idx="1058">
                  <c:v>1059.0</c:v>
                </c:pt>
                <c:pt idx="1059">
                  <c:v>1060.0</c:v>
                </c:pt>
                <c:pt idx="1060">
                  <c:v>1061.0</c:v>
                </c:pt>
                <c:pt idx="1061">
                  <c:v>1062.0</c:v>
                </c:pt>
                <c:pt idx="1062">
                  <c:v>1063.0</c:v>
                </c:pt>
                <c:pt idx="1063">
                  <c:v>1064.0</c:v>
                </c:pt>
                <c:pt idx="1064">
                  <c:v>1065.0</c:v>
                </c:pt>
                <c:pt idx="1065">
                  <c:v>1066.0</c:v>
                </c:pt>
                <c:pt idx="1066">
                  <c:v>1067.0</c:v>
                </c:pt>
                <c:pt idx="1067">
                  <c:v>1068.0</c:v>
                </c:pt>
                <c:pt idx="1068">
                  <c:v>1069.0</c:v>
                </c:pt>
                <c:pt idx="1069">
                  <c:v>1070.0</c:v>
                </c:pt>
                <c:pt idx="1070">
                  <c:v>1071.0</c:v>
                </c:pt>
                <c:pt idx="1071">
                  <c:v>1072.0</c:v>
                </c:pt>
                <c:pt idx="1072">
                  <c:v>1073.0</c:v>
                </c:pt>
                <c:pt idx="1073">
                  <c:v>1074.0</c:v>
                </c:pt>
                <c:pt idx="1074">
                  <c:v>1075.0</c:v>
                </c:pt>
                <c:pt idx="1075">
                  <c:v>1076.0</c:v>
                </c:pt>
                <c:pt idx="1076">
                  <c:v>1077.0</c:v>
                </c:pt>
                <c:pt idx="1077">
                  <c:v>1078.0</c:v>
                </c:pt>
                <c:pt idx="1078">
                  <c:v>1079.0</c:v>
                </c:pt>
                <c:pt idx="1079">
                  <c:v>1080.0</c:v>
                </c:pt>
                <c:pt idx="1080">
                  <c:v>1081.0</c:v>
                </c:pt>
                <c:pt idx="1081">
                  <c:v>1082.0</c:v>
                </c:pt>
                <c:pt idx="1082">
                  <c:v>1083.0</c:v>
                </c:pt>
                <c:pt idx="1083">
                  <c:v>1084.0</c:v>
                </c:pt>
                <c:pt idx="1084">
                  <c:v>1085.0</c:v>
                </c:pt>
                <c:pt idx="1085">
                  <c:v>1086.0</c:v>
                </c:pt>
                <c:pt idx="1086">
                  <c:v>1087.0</c:v>
                </c:pt>
                <c:pt idx="1087">
                  <c:v>1088.0</c:v>
                </c:pt>
                <c:pt idx="1088">
                  <c:v>1089.0</c:v>
                </c:pt>
                <c:pt idx="1089">
                  <c:v>1090.0</c:v>
                </c:pt>
                <c:pt idx="1090">
                  <c:v>1091.0</c:v>
                </c:pt>
                <c:pt idx="1091">
                  <c:v>1092.0</c:v>
                </c:pt>
                <c:pt idx="1092">
                  <c:v>1093.0</c:v>
                </c:pt>
                <c:pt idx="1093">
                  <c:v>1094.0</c:v>
                </c:pt>
                <c:pt idx="1094">
                  <c:v>1095.0</c:v>
                </c:pt>
                <c:pt idx="1095">
                  <c:v>1096.0</c:v>
                </c:pt>
                <c:pt idx="1096">
                  <c:v>1097.0</c:v>
                </c:pt>
                <c:pt idx="1097">
                  <c:v>1098.0</c:v>
                </c:pt>
                <c:pt idx="1098">
                  <c:v>1099.0</c:v>
                </c:pt>
                <c:pt idx="1099">
                  <c:v>1100.0</c:v>
                </c:pt>
                <c:pt idx="1100">
                  <c:v>1101.0</c:v>
                </c:pt>
                <c:pt idx="1101">
                  <c:v>1102.0</c:v>
                </c:pt>
                <c:pt idx="1102">
                  <c:v>1103.0</c:v>
                </c:pt>
                <c:pt idx="1103">
                  <c:v>1104.0</c:v>
                </c:pt>
                <c:pt idx="1104">
                  <c:v>1105.0</c:v>
                </c:pt>
                <c:pt idx="1105">
                  <c:v>1106.0</c:v>
                </c:pt>
                <c:pt idx="1106">
                  <c:v>1107.0</c:v>
                </c:pt>
                <c:pt idx="1107">
                  <c:v>1108.0</c:v>
                </c:pt>
                <c:pt idx="1108">
                  <c:v>1109.0</c:v>
                </c:pt>
                <c:pt idx="1109">
                  <c:v>1110.0</c:v>
                </c:pt>
                <c:pt idx="1110">
                  <c:v>1111.0</c:v>
                </c:pt>
                <c:pt idx="1111">
                  <c:v>1112.0</c:v>
                </c:pt>
                <c:pt idx="1112">
                  <c:v>1113.0</c:v>
                </c:pt>
                <c:pt idx="1113">
                  <c:v>1114.0</c:v>
                </c:pt>
                <c:pt idx="1114">
                  <c:v>1115.0</c:v>
                </c:pt>
                <c:pt idx="1115">
                  <c:v>1116.0</c:v>
                </c:pt>
                <c:pt idx="1116">
                  <c:v>1117.0</c:v>
                </c:pt>
                <c:pt idx="1117">
                  <c:v>1118.0</c:v>
                </c:pt>
                <c:pt idx="1118">
                  <c:v>1119.0</c:v>
                </c:pt>
                <c:pt idx="1119">
                  <c:v>1120.0</c:v>
                </c:pt>
                <c:pt idx="1120">
                  <c:v>1121.0</c:v>
                </c:pt>
                <c:pt idx="1121">
                  <c:v>1122.0</c:v>
                </c:pt>
                <c:pt idx="1122">
                  <c:v>1123.0</c:v>
                </c:pt>
                <c:pt idx="1123">
                  <c:v>1124.0</c:v>
                </c:pt>
                <c:pt idx="1124">
                  <c:v>1125.0</c:v>
                </c:pt>
                <c:pt idx="1125">
                  <c:v>1126.0</c:v>
                </c:pt>
                <c:pt idx="1126">
                  <c:v>1127.0</c:v>
                </c:pt>
                <c:pt idx="1127">
                  <c:v>1128.0</c:v>
                </c:pt>
                <c:pt idx="1128">
                  <c:v>1129.0</c:v>
                </c:pt>
                <c:pt idx="1129">
                  <c:v>1130.0</c:v>
                </c:pt>
                <c:pt idx="1130">
                  <c:v>1131.0</c:v>
                </c:pt>
                <c:pt idx="1131">
                  <c:v>1132.0</c:v>
                </c:pt>
                <c:pt idx="1132">
                  <c:v>1133.0</c:v>
                </c:pt>
                <c:pt idx="1133">
                  <c:v>1134.0</c:v>
                </c:pt>
                <c:pt idx="1134">
                  <c:v>1135.0</c:v>
                </c:pt>
                <c:pt idx="1135">
                  <c:v>1136.0</c:v>
                </c:pt>
                <c:pt idx="1136">
                  <c:v>1137.0</c:v>
                </c:pt>
                <c:pt idx="1137">
                  <c:v>1138.0</c:v>
                </c:pt>
                <c:pt idx="1138">
                  <c:v>1139.0</c:v>
                </c:pt>
                <c:pt idx="1139">
                  <c:v>1140.0</c:v>
                </c:pt>
                <c:pt idx="1140">
                  <c:v>1141.0</c:v>
                </c:pt>
                <c:pt idx="1141">
                  <c:v>1142.0</c:v>
                </c:pt>
                <c:pt idx="1142">
                  <c:v>1143.0</c:v>
                </c:pt>
                <c:pt idx="1143">
                  <c:v>1144.0</c:v>
                </c:pt>
                <c:pt idx="1144">
                  <c:v>1145.0</c:v>
                </c:pt>
                <c:pt idx="1145">
                  <c:v>1146.0</c:v>
                </c:pt>
                <c:pt idx="1146">
                  <c:v>1147.0</c:v>
                </c:pt>
                <c:pt idx="1147">
                  <c:v>1148.0</c:v>
                </c:pt>
                <c:pt idx="1148">
                  <c:v>1149.0</c:v>
                </c:pt>
                <c:pt idx="1149">
                  <c:v>1150.0</c:v>
                </c:pt>
                <c:pt idx="1150">
                  <c:v>1151.0</c:v>
                </c:pt>
                <c:pt idx="1151">
                  <c:v>1152.0</c:v>
                </c:pt>
                <c:pt idx="1152">
                  <c:v>1153.0</c:v>
                </c:pt>
                <c:pt idx="1153">
                  <c:v>1154.0</c:v>
                </c:pt>
                <c:pt idx="1154">
                  <c:v>1155.0</c:v>
                </c:pt>
                <c:pt idx="1155">
                  <c:v>1156.0</c:v>
                </c:pt>
                <c:pt idx="1156">
                  <c:v>1157.0</c:v>
                </c:pt>
                <c:pt idx="1157">
                  <c:v>1158.0</c:v>
                </c:pt>
                <c:pt idx="1158">
                  <c:v>1159.0</c:v>
                </c:pt>
                <c:pt idx="1159">
                  <c:v>1160.0</c:v>
                </c:pt>
                <c:pt idx="1160">
                  <c:v>1161.0</c:v>
                </c:pt>
                <c:pt idx="1161">
                  <c:v>1162.0</c:v>
                </c:pt>
                <c:pt idx="1162">
                  <c:v>1163.0</c:v>
                </c:pt>
                <c:pt idx="1163">
                  <c:v>1164.0</c:v>
                </c:pt>
                <c:pt idx="1164">
                  <c:v>1165.0</c:v>
                </c:pt>
                <c:pt idx="1165">
                  <c:v>1166.0</c:v>
                </c:pt>
                <c:pt idx="1166">
                  <c:v>1167.0</c:v>
                </c:pt>
                <c:pt idx="1167">
                  <c:v>1168.0</c:v>
                </c:pt>
                <c:pt idx="1168">
                  <c:v>1169.0</c:v>
                </c:pt>
                <c:pt idx="1169">
                  <c:v>1170.0</c:v>
                </c:pt>
                <c:pt idx="1170">
                  <c:v>1171.0</c:v>
                </c:pt>
                <c:pt idx="1171">
                  <c:v>1172.0</c:v>
                </c:pt>
                <c:pt idx="1172">
                  <c:v>1173.0</c:v>
                </c:pt>
                <c:pt idx="1173">
                  <c:v>1174.0</c:v>
                </c:pt>
                <c:pt idx="1174">
                  <c:v>1175.0</c:v>
                </c:pt>
                <c:pt idx="1175">
                  <c:v>1176.0</c:v>
                </c:pt>
                <c:pt idx="1176">
                  <c:v>1177.0</c:v>
                </c:pt>
                <c:pt idx="1177">
                  <c:v>1178.0</c:v>
                </c:pt>
                <c:pt idx="1178">
                  <c:v>1179.0</c:v>
                </c:pt>
                <c:pt idx="1179">
                  <c:v>1180.0</c:v>
                </c:pt>
                <c:pt idx="1180">
                  <c:v>1181.0</c:v>
                </c:pt>
                <c:pt idx="1181">
                  <c:v>1182.0</c:v>
                </c:pt>
                <c:pt idx="1182">
                  <c:v>1183.0</c:v>
                </c:pt>
                <c:pt idx="1183">
                  <c:v>1184.0</c:v>
                </c:pt>
                <c:pt idx="1184">
                  <c:v>1185.0</c:v>
                </c:pt>
                <c:pt idx="1185">
                  <c:v>1186.0</c:v>
                </c:pt>
                <c:pt idx="1186">
                  <c:v>1187.0</c:v>
                </c:pt>
                <c:pt idx="1187">
                  <c:v>1188.0</c:v>
                </c:pt>
                <c:pt idx="1188">
                  <c:v>1189.0</c:v>
                </c:pt>
                <c:pt idx="1189">
                  <c:v>1190.0</c:v>
                </c:pt>
                <c:pt idx="1190">
                  <c:v>1191.0</c:v>
                </c:pt>
                <c:pt idx="1191">
                  <c:v>1192.0</c:v>
                </c:pt>
                <c:pt idx="1192">
                  <c:v>1193.0</c:v>
                </c:pt>
                <c:pt idx="1193">
                  <c:v>1194.0</c:v>
                </c:pt>
                <c:pt idx="1194">
                  <c:v>1195.0</c:v>
                </c:pt>
                <c:pt idx="1195">
                  <c:v>1196.0</c:v>
                </c:pt>
                <c:pt idx="1196">
                  <c:v>1197.0</c:v>
                </c:pt>
                <c:pt idx="1197">
                  <c:v>1198.0</c:v>
                </c:pt>
                <c:pt idx="1198">
                  <c:v>1199.0</c:v>
                </c:pt>
                <c:pt idx="1199">
                  <c:v>1200.0</c:v>
                </c:pt>
                <c:pt idx="1200">
                  <c:v>1201.0</c:v>
                </c:pt>
                <c:pt idx="1201">
                  <c:v>1202.0</c:v>
                </c:pt>
                <c:pt idx="1202">
                  <c:v>1203.0</c:v>
                </c:pt>
                <c:pt idx="1203">
                  <c:v>1204.0</c:v>
                </c:pt>
                <c:pt idx="1204">
                  <c:v>1205.0</c:v>
                </c:pt>
                <c:pt idx="1205">
                  <c:v>1206.0</c:v>
                </c:pt>
                <c:pt idx="1206">
                  <c:v>1207.0</c:v>
                </c:pt>
                <c:pt idx="1207">
                  <c:v>1208.0</c:v>
                </c:pt>
                <c:pt idx="1208">
                  <c:v>1209.0</c:v>
                </c:pt>
                <c:pt idx="1209">
                  <c:v>1210.0</c:v>
                </c:pt>
                <c:pt idx="1210">
                  <c:v>1211.0</c:v>
                </c:pt>
                <c:pt idx="1211">
                  <c:v>1212.0</c:v>
                </c:pt>
                <c:pt idx="1212">
                  <c:v>1213.0</c:v>
                </c:pt>
                <c:pt idx="1213">
                  <c:v>1214.0</c:v>
                </c:pt>
                <c:pt idx="1214">
                  <c:v>1215.0</c:v>
                </c:pt>
                <c:pt idx="1215">
                  <c:v>1216.0</c:v>
                </c:pt>
                <c:pt idx="1216">
                  <c:v>1217.0</c:v>
                </c:pt>
                <c:pt idx="1217">
                  <c:v>1218.0</c:v>
                </c:pt>
                <c:pt idx="1218">
                  <c:v>1219.0</c:v>
                </c:pt>
                <c:pt idx="1219">
                  <c:v>1220.0</c:v>
                </c:pt>
                <c:pt idx="1220">
                  <c:v>1221.0</c:v>
                </c:pt>
                <c:pt idx="1221">
                  <c:v>1222.0</c:v>
                </c:pt>
                <c:pt idx="1222">
                  <c:v>1223.0</c:v>
                </c:pt>
                <c:pt idx="1223">
                  <c:v>1224.0</c:v>
                </c:pt>
                <c:pt idx="1224">
                  <c:v>1225.0</c:v>
                </c:pt>
                <c:pt idx="1225">
                  <c:v>1226.0</c:v>
                </c:pt>
                <c:pt idx="1226">
                  <c:v>1227.0</c:v>
                </c:pt>
                <c:pt idx="1227">
                  <c:v>1228.0</c:v>
                </c:pt>
                <c:pt idx="1228">
                  <c:v>1229.0</c:v>
                </c:pt>
                <c:pt idx="1229">
                  <c:v>1230.0</c:v>
                </c:pt>
                <c:pt idx="1230">
                  <c:v>1231.0</c:v>
                </c:pt>
                <c:pt idx="1231">
                  <c:v>1232.0</c:v>
                </c:pt>
                <c:pt idx="1232">
                  <c:v>1233.0</c:v>
                </c:pt>
                <c:pt idx="1233">
                  <c:v>1234.0</c:v>
                </c:pt>
                <c:pt idx="1234">
                  <c:v>1235.0</c:v>
                </c:pt>
                <c:pt idx="1235">
                  <c:v>1236.0</c:v>
                </c:pt>
                <c:pt idx="1236">
                  <c:v>1237.0</c:v>
                </c:pt>
                <c:pt idx="1237">
                  <c:v>1238.0</c:v>
                </c:pt>
                <c:pt idx="1238">
                  <c:v>1239.0</c:v>
                </c:pt>
                <c:pt idx="1239">
                  <c:v>1240.0</c:v>
                </c:pt>
                <c:pt idx="1240">
                  <c:v>1241.0</c:v>
                </c:pt>
                <c:pt idx="1241">
                  <c:v>1242.0</c:v>
                </c:pt>
                <c:pt idx="1242">
                  <c:v>1243.0</c:v>
                </c:pt>
                <c:pt idx="1243">
                  <c:v>1244.0</c:v>
                </c:pt>
                <c:pt idx="1244">
                  <c:v>1245.0</c:v>
                </c:pt>
                <c:pt idx="1245">
                  <c:v>1246.0</c:v>
                </c:pt>
                <c:pt idx="1246">
                  <c:v>1247.0</c:v>
                </c:pt>
                <c:pt idx="1247">
                  <c:v>1248.0</c:v>
                </c:pt>
                <c:pt idx="1248">
                  <c:v>1249.0</c:v>
                </c:pt>
                <c:pt idx="1249">
                  <c:v>1250.0</c:v>
                </c:pt>
                <c:pt idx="1250">
                  <c:v>1251.0</c:v>
                </c:pt>
                <c:pt idx="1251">
                  <c:v>1252.0</c:v>
                </c:pt>
                <c:pt idx="1252">
                  <c:v>1253.0</c:v>
                </c:pt>
                <c:pt idx="1253">
                  <c:v>1254.0</c:v>
                </c:pt>
                <c:pt idx="1254">
                  <c:v>1255.0</c:v>
                </c:pt>
                <c:pt idx="1255">
                  <c:v>1256.0</c:v>
                </c:pt>
                <c:pt idx="1256">
                  <c:v>1257.0</c:v>
                </c:pt>
                <c:pt idx="1257">
                  <c:v>1258.0</c:v>
                </c:pt>
                <c:pt idx="1258">
                  <c:v>1259.0</c:v>
                </c:pt>
                <c:pt idx="1259">
                  <c:v>1260.0</c:v>
                </c:pt>
                <c:pt idx="1260">
                  <c:v>1261.0</c:v>
                </c:pt>
                <c:pt idx="1261">
                  <c:v>1262.0</c:v>
                </c:pt>
                <c:pt idx="1262">
                  <c:v>1263.0</c:v>
                </c:pt>
                <c:pt idx="1263">
                  <c:v>1264.0</c:v>
                </c:pt>
                <c:pt idx="1264">
                  <c:v>1265.0</c:v>
                </c:pt>
                <c:pt idx="1265">
                  <c:v>1266.0</c:v>
                </c:pt>
                <c:pt idx="1266">
                  <c:v>1267.0</c:v>
                </c:pt>
                <c:pt idx="1267">
                  <c:v>1268.0</c:v>
                </c:pt>
                <c:pt idx="1268">
                  <c:v>1269.0</c:v>
                </c:pt>
                <c:pt idx="1269">
                  <c:v>1270.0</c:v>
                </c:pt>
                <c:pt idx="1270">
                  <c:v>1271.0</c:v>
                </c:pt>
                <c:pt idx="1271">
                  <c:v>1272.0</c:v>
                </c:pt>
                <c:pt idx="1272">
                  <c:v>1273.0</c:v>
                </c:pt>
                <c:pt idx="1273">
                  <c:v>1274.0</c:v>
                </c:pt>
                <c:pt idx="1274">
                  <c:v>1275.0</c:v>
                </c:pt>
                <c:pt idx="1275">
                  <c:v>1276.0</c:v>
                </c:pt>
                <c:pt idx="1276">
                  <c:v>1277.0</c:v>
                </c:pt>
                <c:pt idx="1277">
                  <c:v>1278.0</c:v>
                </c:pt>
                <c:pt idx="1278">
                  <c:v>1279.0</c:v>
                </c:pt>
                <c:pt idx="1279">
                  <c:v>1280.0</c:v>
                </c:pt>
                <c:pt idx="1280">
                  <c:v>1281.0</c:v>
                </c:pt>
                <c:pt idx="1281">
                  <c:v>1282.0</c:v>
                </c:pt>
                <c:pt idx="1282">
                  <c:v>1283.0</c:v>
                </c:pt>
                <c:pt idx="1283">
                  <c:v>1284.0</c:v>
                </c:pt>
                <c:pt idx="1284">
                  <c:v>1285.0</c:v>
                </c:pt>
                <c:pt idx="1285">
                  <c:v>1286.0</c:v>
                </c:pt>
                <c:pt idx="1286">
                  <c:v>1287.0</c:v>
                </c:pt>
                <c:pt idx="1287">
                  <c:v>1288.0</c:v>
                </c:pt>
                <c:pt idx="1288">
                  <c:v>1289.0</c:v>
                </c:pt>
                <c:pt idx="1289">
                  <c:v>1290.0</c:v>
                </c:pt>
                <c:pt idx="1290">
                  <c:v>1291.0</c:v>
                </c:pt>
                <c:pt idx="1291">
                  <c:v>1292.0</c:v>
                </c:pt>
                <c:pt idx="1292">
                  <c:v>1293.0</c:v>
                </c:pt>
                <c:pt idx="1293">
                  <c:v>1294.0</c:v>
                </c:pt>
                <c:pt idx="1294">
                  <c:v>1295.0</c:v>
                </c:pt>
                <c:pt idx="1295">
                  <c:v>1296.0</c:v>
                </c:pt>
                <c:pt idx="1296">
                  <c:v>1297.0</c:v>
                </c:pt>
                <c:pt idx="1297">
                  <c:v>1298.0</c:v>
                </c:pt>
                <c:pt idx="1298">
                  <c:v>1299.0</c:v>
                </c:pt>
                <c:pt idx="1299">
                  <c:v>1300.0</c:v>
                </c:pt>
                <c:pt idx="1300">
                  <c:v>1301.0</c:v>
                </c:pt>
                <c:pt idx="1301">
                  <c:v>1302.0</c:v>
                </c:pt>
                <c:pt idx="1302">
                  <c:v>1303.0</c:v>
                </c:pt>
                <c:pt idx="1303">
                  <c:v>1304.0</c:v>
                </c:pt>
                <c:pt idx="1304">
                  <c:v>1305.0</c:v>
                </c:pt>
                <c:pt idx="1305">
                  <c:v>1306.0</c:v>
                </c:pt>
                <c:pt idx="1306">
                  <c:v>1307.0</c:v>
                </c:pt>
                <c:pt idx="1307">
                  <c:v>1308.0</c:v>
                </c:pt>
                <c:pt idx="1308">
                  <c:v>1309.0</c:v>
                </c:pt>
                <c:pt idx="1309">
                  <c:v>1310.0</c:v>
                </c:pt>
                <c:pt idx="1310">
                  <c:v>1311.0</c:v>
                </c:pt>
                <c:pt idx="1311">
                  <c:v>1312.0</c:v>
                </c:pt>
                <c:pt idx="1312">
                  <c:v>1313.0</c:v>
                </c:pt>
                <c:pt idx="1313">
                  <c:v>1314.0</c:v>
                </c:pt>
                <c:pt idx="1314">
                  <c:v>1315.0</c:v>
                </c:pt>
                <c:pt idx="1315">
                  <c:v>1316.0</c:v>
                </c:pt>
                <c:pt idx="1316">
                  <c:v>1317.0</c:v>
                </c:pt>
                <c:pt idx="1317">
                  <c:v>1318.0</c:v>
                </c:pt>
                <c:pt idx="1318">
                  <c:v>1319.0</c:v>
                </c:pt>
                <c:pt idx="1319">
                  <c:v>1320.0</c:v>
                </c:pt>
                <c:pt idx="1320">
                  <c:v>1321.0</c:v>
                </c:pt>
                <c:pt idx="1321">
                  <c:v>1322.0</c:v>
                </c:pt>
                <c:pt idx="1322">
                  <c:v>1323.0</c:v>
                </c:pt>
                <c:pt idx="1323">
                  <c:v>1324.0</c:v>
                </c:pt>
                <c:pt idx="1324">
                  <c:v>1325.0</c:v>
                </c:pt>
                <c:pt idx="1325">
                  <c:v>1326.0</c:v>
                </c:pt>
                <c:pt idx="1326">
                  <c:v>1327.0</c:v>
                </c:pt>
                <c:pt idx="1327">
                  <c:v>1328.0</c:v>
                </c:pt>
                <c:pt idx="1328">
                  <c:v>1329.0</c:v>
                </c:pt>
                <c:pt idx="1329">
                  <c:v>1330.0</c:v>
                </c:pt>
                <c:pt idx="1330">
                  <c:v>1331.0</c:v>
                </c:pt>
                <c:pt idx="1331">
                  <c:v>1332.0</c:v>
                </c:pt>
                <c:pt idx="1332">
                  <c:v>1333.0</c:v>
                </c:pt>
                <c:pt idx="1333">
                  <c:v>1334.0</c:v>
                </c:pt>
                <c:pt idx="1334">
                  <c:v>1335.0</c:v>
                </c:pt>
                <c:pt idx="1335">
                  <c:v>1336.0</c:v>
                </c:pt>
                <c:pt idx="1336">
                  <c:v>1337.0</c:v>
                </c:pt>
                <c:pt idx="1337">
                  <c:v>1338.0</c:v>
                </c:pt>
                <c:pt idx="1338">
                  <c:v>1339.0</c:v>
                </c:pt>
                <c:pt idx="1339">
                  <c:v>1340.0</c:v>
                </c:pt>
                <c:pt idx="1340">
                  <c:v>1341.0</c:v>
                </c:pt>
                <c:pt idx="1341">
                  <c:v>1342.0</c:v>
                </c:pt>
                <c:pt idx="1342">
                  <c:v>1343.0</c:v>
                </c:pt>
                <c:pt idx="1343">
                  <c:v>1344.0</c:v>
                </c:pt>
                <c:pt idx="1344">
                  <c:v>1345.0</c:v>
                </c:pt>
                <c:pt idx="1345">
                  <c:v>1346.0</c:v>
                </c:pt>
                <c:pt idx="1346">
                  <c:v>1347.0</c:v>
                </c:pt>
                <c:pt idx="1347">
                  <c:v>1348.0</c:v>
                </c:pt>
                <c:pt idx="1348">
                  <c:v>1349.0</c:v>
                </c:pt>
                <c:pt idx="1349">
                  <c:v>1350.0</c:v>
                </c:pt>
                <c:pt idx="1350">
                  <c:v>1351.0</c:v>
                </c:pt>
                <c:pt idx="1351">
                  <c:v>1352.0</c:v>
                </c:pt>
                <c:pt idx="1352">
                  <c:v>1353.0</c:v>
                </c:pt>
                <c:pt idx="1353">
                  <c:v>1354.0</c:v>
                </c:pt>
                <c:pt idx="1354">
                  <c:v>1355.0</c:v>
                </c:pt>
                <c:pt idx="1355">
                  <c:v>1356.0</c:v>
                </c:pt>
                <c:pt idx="1356">
                  <c:v>1357.0</c:v>
                </c:pt>
                <c:pt idx="1357">
                  <c:v>1358.0</c:v>
                </c:pt>
                <c:pt idx="1358">
                  <c:v>1359.0</c:v>
                </c:pt>
                <c:pt idx="1359">
                  <c:v>1360.0</c:v>
                </c:pt>
                <c:pt idx="1360">
                  <c:v>1361.0</c:v>
                </c:pt>
                <c:pt idx="1361">
                  <c:v>1362.0</c:v>
                </c:pt>
                <c:pt idx="1362">
                  <c:v>1363.0</c:v>
                </c:pt>
                <c:pt idx="1363">
                  <c:v>1364.0</c:v>
                </c:pt>
                <c:pt idx="1364">
                  <c:v>1365.0</c:v>
                </c:pt>
                <c:pt idx="1365">
                  <c:v>1366.0</c:v>
                </c:pt>
                <c:pt idx="1366">
                  <c:v>1367.0</c:v>
                </c:pt>
                <c:pt idx="1367">
                  <c:v>1368.0</c:v>
                </c:pt>
                <c:pt idx="1368">
                  <c:v>1369.0</c:v>
                </c:pt>
                <c:pt idx="1369">
                  <c:v>1370.0</c:v>
                </c:pt>
                <c:pt idx="1370">
                  <c:v>1371.0</c:v>
                </c:pt>
                <c:pt idx="1371">
                  <c:v>1372.0</c:v>
                </c:pt>
                <c:pt idx="1372">
                  <c:v>1373.0</c:v>
                </c:pt>
                <c:pt idx="1373">
                  <c:v>1374.0</c:v>
                </c:pt>
                <c:pt idx="1374">
                  <c:v>1375.0</c:v>
                </c:pt>
                <c:pt idx="1375">
                  <c:v>1376.0</c:v>
                </c:pt>
                <c:pt idx="1376">
                  <c:v>1377.0</c:v>
                </c:pt>
                <c:pt idx="1377">
                  <c:v>1378.0</c:v>
                </c:pt>
                <c:pt idx="1378">
                  <c:v>1379.0</c:v>
                </c:pt>
                <c:pt idx="1379">
                  <c:v>1380.0</c:v>
                </c:pt>
                <c:pt idx="1380">
                  <c:v>1381.0</c:v>
                </c:pt>
                <c:pt idx="1381">
                  <c:v>1382.0</c:v>
                </c:pt>
                <c:pt idx="1382">
                  <c:v>1383.0</c:v>
                </c:pt>
                <c:pt idx="1383">
                  <c:v>1384.0</c:v>
                </c:pt>
                <c:pt idx="1384">
                  <c:v>1385.0</c:v>
                </c:pt>
                <c:pt idx="1385">
                  <c:v>1386.0</c:v>
                </c:pt>
                <c:pt idx="1386">
                  <c:v>1387.0</c:v>
                </c:pt>
                <c:pt idx="1387">
                  <c:v>1388.0</c:v>
                </c:pt>
                <c:pt idx="1388">
                  <c:v>1389.0</c:v>
                </c:pt>
                <c:pt idx="1389">
                  <c:v>1390.0</c:v>
                </c:pt>
                <c:pt idx="1390">
                  <c:v>1391.0</c:v>
                </c:pt>
                <c:pt idx="1391">
                  <c:v>1392.0</c:v>
                </c:pt>
                <c:pt idx="1392">
                  <c:v>1393.0</c:v>
                </c:pt>
                <c:pt idx="1393">
                  <c:v>1394.0</c:v>
                </c:pt>
                <c:pt idx="1394">
                  <c:v>1395.0</c:v>
                </c:pt>
                <c:pt idx="1395">
                  <c:v>1396.0</c:v>
                </c:pt>
                <c:pt idx="1396">
                  <c:v>1397.0</c:v>
                </c:pt>
                <c:pt idx="1397">
                  <c:v>1398.0</c:v>
                </c:pt>
                <c:pt idx="1398">
                  <c:v>1399.0</c:v>
                </c:pt>
                <c:pt idx="1399">
                  <c:v>1400.0</c:v>
                </c:pt>
                <c:pt idx="1400">
                  <c:v>1401.0</c:v>
                </c:pt>
                <c:pt idx="1401">
                  <c:v>1402.0</c:v>
                </c:pt>
                <c:pt idx="1402">
                  <c:v>1403.0</c:v>
                </c:pt>
                <c:pt idx="1403">
                  <c:v>1404.0</c:v>
                </c:pt>
                <c:pt idx="1404">
                  <c:v>1405.0</c:v>
                </c:pt>
                <c:pt idx="1405">
                  <c:v>1406.0</c:v>
                </c:pt>
                <c:pt idx="1406">
                  <c:v>1407.0</c:v>
                </c:pt>
                <c:pt idx="1407">
                  <c:v>1408.0</c:v>
                </c:pt>
                <c:pt idx="1408">
                  <c:v>1409.0</c:v>
                </c:pt>
                <c:pt idx="1409">
                  <c:v>1410.0</c:v>
                </c:pt>
                <c:pt idx="1410">
                  <c:v>1411.0</c:v>
                </c:pt>
                <c:pt idx="1411">
                  <c:v>1412.0</c:v>
                </c:pt>
                <c:pt idx="1412">
                  <c:v>1413.0</c:v>
                </c:pt>
                <c:pt idx="1413">
                  <c:v>1414.0</c:v>
                </c:pt>
                <c:pt idx="1414">
                  <c:v>1415.0</c:v>
                </c:pt>
                <c:pt idx="1415">
                  <c:v>1416.0</c:v>
                </c:pt>
                <c:pt idx="1416">
                  <c:v>1417.0</c:v>
                </c:pt>
                <c:pt idx="1417">
                  <c:v>1418.0</c:v>
                </c:pt>
                <c:pt idx="1418">
                  <c:v>1419.0</c:v>
                </c:pt>
                <c:pt idx="1419">
                  <c:v>1420.0</c:v>
                </c:pt>
                <c:pt idx="1420">
                  <c:v>1421.0</c:v>
                </c:pt>
                <c:pt idx="1421">
                  <c:v>1422.0</c:v>
                </c:pt>
                <c:pt idx="1422">
                  <c:v>1423.0</c:v>
                </c:pt>
                <c:pt idx="1423">
                  <c:v>1424.0</c:v>
                </c:pt>
                <c:pt idx="1424">
                  <c:v>1425.0</c:v>
                </c:pt>
                <c:pt idx="1425">
                  <c:v>1426.0</c:v>
                </c:pt>
                <c:pt idx="1426">
                  <c:v>1427.0</c:v>
                </c:pt>
                <c:pt idx="1427">
                  <c:v>1428.0</c:v>
                </c:pt>
                <c:pt idx="1428">
                  <c:v>1429.0</c:v>
                </c:pt>
                <c:pt idx="1429">
                  <c:v>1430.0</c:v>
                </c:pt>
                <c:pt idx="1430">
                  <c:v>1431.0</c:v>
                </c:pt>
                <c:pt idx="1431">
                  <c:v>1432.0</c:v>
                </c:pt>
                <c:pt idx="1432">
                  <c:v>1433.0</c:v>
                </c:pt>
                <c:pt idx="1433">
                  <c:v>1434.0</c:v>
                </c:pt>
                <c:pt idx="1434">
                  <c:v>1435.0</c:v>
                </c:pt>
                <c:pt idx="1435">
                  <c:v>1436.0</c:v>
                </c:pt>
                <c:pt idx="1436">
                  <c:v>1437.0</c:v>
                </c:pt>
                <c:pt idx="1437">
                  <c:v>1438.0</c:v>
                </c:pt>
                <c:pt idx="1438">
                  <c:v>1439.0</c:v>
                </c:pt>
                <c:pt idx="1439">
                  <c:v>1440.0</c:v>
                </c:pt>
                <c:pt idx="1440">
                  <c:v>1441.0</c:v>
                </c:pt>
                <c:pt idx="1441">
                  <c:v>1442.0</c:v>
                </c:pt>
                <c:pt idx="1442">
                  <c:v>1443.0</c:v>
                </c:pt>
                <c:pt idx="1443">
                  <c:v>1444.0</c:v>
                </c:pt>
                <c:pt idx="1444">
                  <c:v>1445.0</c:v>
                </c:pt>
                <c:pt idx="1445">
                  <c:v>1446.0</c:v>
                </c:pt>
                <c:pt idx="1446">
                  <c:v>1447.0</c:v>
                </c:pt>
                <c:pt idx="1447">
                  <c:v>1448.0</c:v>
                </c:pt>
                <c:pt idx="1448">
                  <c:v>1449.0</c:v>
                </c:pt>
                <c:pt idx="1449">
                  <c:v>1450.0</c:v>
                </c:pt>
                <c:pt idx="1450">
                  <c:v>1451.0</c:v>
                </c:pt>
                <c:pt idx="1451">
                  <c:v>1452.0</c:v>
                </c:pt>
                <c:pt idx="1452">
                  <c:v>1453.0</c:v>
                </c:pt>
                <c:pt idx="1453">
                  <c:v>1454.0</c:v>
                </c:pt>
                <c:pt idx="1454">
                  <c:v>1455.0</c:v>
                </c:pt>
                <c:pt idx="1455">
                  <c:v>1456.0</c:v>
                </c:pt>
                <c:pt idx="1456">
                  <c:v>1457.0</c:v>
                </c:pt>
                <c:pt idx="1457">
                  <c:v>1458.0</c:v>
                </c:pt>
                <c:pt idx="1458">
                  <c:v>1459.0</c:v>
                </c:pt>
                <c:pt idx="1459">
                  <c:v>1460.0</c:v>
                </c:pt>
                <c:pt idx="1460">
                  <c:v>1461.0</c:v>
                </c:pt>
                <c:pt idx="1461">
                  <c:v>1462.0</c:v>
                </c:pt>
                <c:pt idx="1462">
                  <c:v>1463.0</c:v>
                </c:pt>
                <c:pt idx="1463">
                  <c:v>1464.0</c:v>
                </c:pt>
                <c:pt idx="1464">
                  <c:v>1465.0</c:v>
                </c:pt>
                <c:pt idx="1465">
                  <c:v>1466.0</c:v>
                </c:pt>
                <c:pt idx="1466">
                  <c:v>1467.0</c:v>
                </c:pt>
                <c:pt idx="1467">
                  <c:v>1468.0</c:v>
                </c:pt>
                <c:pt idx="1468">
                  <c:v>1469.0</c:v>
                </c:pt>
                <c:pt idx="1469">
                  <c:v>1470.0</c:v>
                </c:pt>
                <c:pt idx="1470">
                  <c:v>1471.0</c:v>
                </c:pt>
                <c:pt idx="1471">
                  <c:v>1472.0</c:v>
                </c:pt>
                <c:pt idx="1472">
                  <c:v>1473.0</c:v>
                </c:pt>
                <c:pt idx="1473">
                  <c:v>1474.0</c:v>
                </c:pt>
                <c:pt idx="1474">
                  <c:v>1475.0</c:v>
                </c:pt>
                <c:pt idx="1475">
                  <c:v>1476.0</c:v>
                </c:pt>
                <c:pt idx="1476">
                  <c:v>1477.0</c:v>
                </c:pt>
                <c:pt idx="1477">
                  <c:v>1478.0</c:v>
                </c:pt>
                <c:pt idx="1478">
                  <c:v>1479.0</c:v>
                </c:pt>
                <c:pt idx="1479">
                  <c:v>1480.0</c:v>
                </c:pt>
                <c:pt idx="1480">
                  <c:v>1481.0</c:v>
                </c:pt>
                <c:pt idx="1481">
                  <c:v>1482.0</c:v>
                </c:pt>
                <c:pt idx="1482">
                  <c:v>1483.0</c:v>
                </c:pt>
                <c:pt idx="1483">
                  <c:v>1484.0</c:v>
                </c:pt>
                <c:pt idx="1484">
                  <c:v>1485.0</c:v>
                </c:pt>
                <c:pt idx="1485">
                  <c:v>1486.0</c:v>
                </c:pt>
                <c:pt idx="1486">
                  <c:v>1487.0</c:v>
                </c:pt>
                <c:pt idx="1487">
                  <c:v>1488.0</c:v>
                </c:pt>
                <c:pt idx="1488">
                  <c:v>1489.0</c:v>
                </c:pt>
                <c:pt idx="1489">
                  <c:v>1490.0</c:v>
                </c:pt>
                <c:pt idx="1490">
                  <c:v>1491.0</c:v>
                </c:pt>
                <c:pt idx="1491">
                  <c:v>1492.0</c:v>
                </c:pt>
                <c:pt idx="1492">
                  <c:v>1493.0</c:v>
                </c:pt>
                <c:pt idx="1493">
                  <c:v>1494.0</c:v>
                </c:pt>
                <c:pt idx="1494">
                  <c:v>1495.0</c:v>
                </c:pt>
                <c:pt idx="1495">
                  <c:v>1496.0</c:v>
                </c:pt>
                <c:pt idx="1496">
                  <c:v>1497.0</c:v>
                </c:pt>
                <c:pt idx="1497">
                  <c:v>1498.0</c:v>
                </c:pt>
                <c:pt idx="1498">
                  <c:v>1499.0</c:v>
                </c:pt>
                <c:pt idx="1499">
                  <c:v>1500.0</c:v>
                </c:pt>
                <c:pt idx="1500">
                  <c:v>1501.0</c:v>
                </c:pt>
                <c:pt idx="1501">
                  <c:v>1502.0</c:v>
                </c:pt>
                <c:pt idx="1502">
                  <c:v>1503.0</c:v>
                </c:pt>
                <c:pt idx="1503">
                  <c:v>1504.0</c:v>
                </c:pt>
                <c:pt idx="1504">
                  <c:v>1505.0</c:v>
                </c:pt>
                <c:pt idx="1505">
                  <c:v>1506.0</c:v>
                </c:pt>
                <c:pt idx="1506">
                  <c:v>1507.0</c:v>
                </c:pt>
                <c:pt idx="1507">
                  <c:v>1508.0</c:v>
                </c:pt>
                <c:pt idx="1508">
                  <c:v>1509.0</c:v>
                </c:pt>
                <c:pt idx="1509">
                  <c:v>1510.0</c:v>
                </c:pt>
                <c:pt idx="1510">
                  <c:v>1511.0</c:v>
                </c:pt>
                <c:pt idx="1511">
                  <c:v>1512.0</c:v>
                </c:pt>
                <c:pt idx="1512">
                  <c:v>1513.0</c:v>
                </c:pt>
                <c:pt idx="1513">
                  <c:v>1514.0</c:v>
                </c:pt>
                <c:pt idx="1514">
                  <c:v>1515.0</c:v>
                </c:pt>
                <c:pt idx="1515">
                  <c:v>1516.0</c:v>
                </c:pt>
                <c:pt idx="1516">
                  <c:v>1517.0</c:v>
                </c:pt>
                <c:pt idx="1517">
                  <c:v>1518.0</c:v>
                </c:pt>
                <c:pt idx="1518">
                  <c:v>1519.0</c:v>
                </c:pt>
                <c:pt idx="1519">
                  <c:v>1520.0</c:v>
                </c:pt>
                <c:pt idx="1520">
                  <c:v>1521.0</c:v>
                </c:pt>
                <c:pt idx="1521">
                  <c:v>1522.0</c:v>
                </c:pt>
                <c:pt idx="1522">
                  <c:v>1523.0</c:v>
                </c:pt>
                <c:pt idx="1523">
                  <c:v>1524.0</c:v>
                </c:pt>
                <c:pt idx="1524">
                  <c:v>1525.0</c:v>
                </c:pt>
                <c:pt idx="1525">
                  <c:v>1526.0</c:v>
                </c:pt>
                <c:pt idx="1526">
                  <c:v>1527.0</c:v>
                </c:pt>
                <c:pt idx="1527">
                  <c:v>1528.0</c:v>
                </c:pt>
                <c:pt idx="1528">
                  <c:v>1529.0</c:v>
                </c:pt>
                <c:pt idx="1529">
                  <c:v>1530.0</c:v>
                </c:pt>
                <c:pt idx="1530">
                  <c:v>1531.0</c:v>
                </c:pt>
                <c:pt idx="1531">
                  <c:v>1532.0</c:v>
                </c:pt>
                <c:pt idx="1532">
                  <c:v>1533.0</c:v>
                </c:pt>
                <c:pt idx="1533">
                  <c:v>1534.0</c:v>
                </c:pt>
                <c:pt idx="1534">
                  <c:v>1535.0</c:v>
                </c:pt>
                <c:pt idx="1535">
                  <c:v>1536.0</c:v>
                </c:pt>
                <c:pt idx="1536">
                  <c:v>1537.0</c:v>
                </c:pt>
                <c:pt idx="1537">
                  <c:v>1538.0</c:v>
                </c:pt>
                <c:pt idx="1538">
                  <c:v>1539.0</c:v>
                </c:pt>
                <c:pt idx="1539">
                  <c:v>1540.0</c:v>
                </c:pt>
                <c:pt idx="1540">
                  <c:v>1541.0</c:v>
                </c:pt>
                <c:pt idx="1541">
                  <c:v>1542.0</c:v>
                </c:pt>
                <c:pt idx="1542">
                  <c:v>1543.0</c:v>
                </c:pt>
                <c:pt idx="1543">
                  <c:v>1544.0</c:v>
                </c:pt>
                <c:pt idx="1544">
                  <c:v>1545.0</c:v>
                </c:pt>
                <c:pt idx="1545">
                  <c:v>1546.0</c:v>
                </c:pt>
                <c:pt idx="1546">
                  <c:v>1547.0</c:v>
                </c:pt>
                <c:pt idx="1547">
                  <c:v>1548.0</c:v>
                </c:pt>
                <c:pt idx="1548">
                  <c:v>1549.0</c:v>
                </c:pt>
                <c:pt idx="1549">
                  <c:v>1550.0</c:v>
                </c:pt>
                <c:pt idx="1550">
                  <c:v>1551.0</c:v>
                </c:pt>
                <c:pt idx="1551">
                  <c:v>1552.0</c:v>
                </c:pt>
                <c:pt idx="1552">
                  <c:v>1553.0</c:v>
                </c:pt>
                <c:pt idx="1553">
                  <c:v>1554.0</c:v>
                </c:pt>
                <c:pt idx="1554">
                  <c:v>1555.0</c:v>
                </c:pt>
                <c:pt idx="1555">
                  <c:v>1556.0</c:v>
                </c:pt>
                <c:pt idx="1556">
                  <c:v>1557.0</c:v>
                </c:pt>
                <c:pt idx="1557">
                  <c:v>1558.0</c:v>
                </c:pt>
                <c:pt idx="1558">
                  <c:v>1559.0</c:v>
                </c:pt>
                <c:pt idx="1559">
                  <c:v>1560.0</c:v>
                </c:pt>
                <c:pt idx="1560">
                  <c:v>1561.0</c:v>
                </c:pt>
                <c:pt idx="1561">
                  <c:v>1562.0</c:v>
                </c:pt>
                <c:pt idx="1562">
                  <c:v>1563.0</c:v>
                </c:pt>
                <c:pt idx="1563">
                  <c:v>1564.0</c:v>
                </c:pt>
                <c:pt idx="1564">
                  <c:v>1565.0</c:v>
                </c:pt>
                <c:pt idx="1565">
                  <c:v>1566.0</c:v>
                </c:pt>
                <c:pt idx="1566">
                  <c:v>1567.0</c:v>
                </c:pt>
                <c:pt idx="1567">
                  <c:v>1568.0</c:v>
                </c:pt>
                <c:pt idx="1568">
                  <c:v>1569.0</c:v>
                </c:pt>
                <c:pt idx="1569">
                  <c:v>1570.0</c:v>
                </c:pt>
                <c:pt idx="1570">
                  <c:v>1571.0</c:v>
                </c:pt>
                <c:pt idx="1571">
                  <c:v>1572.0</c:v>
                </c:pt>
                <c:pt idx="1572">
                  <c:v>1573.0</c:v>
                </c:pt>
                <c:pt idx="1573">
                  <c:v>1574.0</c:v>
                </c:pt>
                <c:pt idx="1574">
                  <c:v>1575.0</c:v>
                </c:pt>
                <c:pt idx="1575">
                  <c:v>1576.0</c:v>
                </c:pt>
                <c:pt idx="1576">
                  <c:v>1577.0</c:v>
                </c:pt>
                <c:pt idx="1577">
                  <c:v>1578.0</c:v>
                </c:pt>
                <c:pt idx="1578">
                  <c:v>1579.0</c:v>
                </c:pt>
                <c:pt idx="1579">
                  <c:v>1580.0</c:v>
                </c:pt>
                <c:pt idx="1580">
                  <c:v>1581.0</c:v>
                </c:pt>
                <c:pt idx="1581">
                  <c:v>1582.0</c:v>
                </c:pt>
                <c:pt idx="1582">
                  <c:v>1583.0</c:v>
                </c:pt>
                <c:pt idx="1583">
                  <c:v>1584.0</c:v>
                </c:pt>
                <c:pt idx="1584">
                  <c:v>1585.0</c:v>
                </c:pt>
                <c:pt idx="1585">
                  <c:v>1586.0</c:v>
                </c:pt>
                <c:pt idx="1586">
                  <c:v>1587.0</c:v>
                </c:pt>
                <c:pt idx="1587">
                  <c:v>1588.0</c:v>
                </c:pt>
                <c:pt idx="1588">
                  <c:v>1589.0</c:v>
                </c:pt>
                <c:pt idx="1589">
                  <c:v>1590.0</c:v>
                </c:pt>
                <c:pt idx="1590">
                  <c:v>1591.0</c:v>
                </c:pt>
                <c:pt idx="1591">
                  <c:v>1592.0</c:v>
                </c:pt>
                <c:pt idx="1592">
                  <c:v>1593.0</c:v>
                </c:pt>
                <c:pt idx="1593">
                  <c:v>1594.0</c:v>
                </c:pt>
                <c:pt idx="1594">
                  <c:v>1595.0</c:v>
                </c:pt>
                <c:pt idx="1595">
                  <c:v>1596.0</c:v>
                </c:pt>
                <c:pt idx="1596">
                  <c:v>1597.0</c:v>
                </c:pt>
                <c:pt idx="1597">
                  <c:v>1598.0</c:v>
                </c:pt>
                <c:pt idx="1598">
                  <c:v>1599.0</c:v>
                </c:pt>
                <c:pt idx="1599">
                  <c:v>1600.0</c:v>
                </c:pt>
                <c:pt idx="1600">
                  <c:v>1601.0</c:v>
                </c:pt>
                <c:pt idx="1601">
                  <c:v>1602.0</c:v>
                </c:pt>
                <c:pt idx="1602">
                  <c:v>1603.0</c:v>
                </c:pt>
                <c:pt idx="1603">
                  <c:v>1604.0</c:v>
                </c:pt>
                <c:pt idx="1604">
                  <c:v>1605.0</c:v>
                </c:pt>
                <c:pt idx="1605">
                  <c:v>1606.0</c:v>
                </c:pt>
                <c:pt idx="1606">
                  <c:v>1607.0</c:v>
                </c:pt>
                <c:pt idx="1607">
                  <c:v>1608.0</c:v>
                </c:pt>
                <c:pt idx="1608">
                  <c:v>1609.0</c:v>
                </c:pt>
                <c:pt idx="1609">
                  <c:v>1610.0</c:v>
                </c:pt>
                <c:pt idx="1610">
                  <c:v>1611.0</c:v>
                </c:pt>
                <c:pt idx="1611">
                  <c:v>1612.0</c:v>
                </c:pt>
                <c:pt idx="1612">
                  <c:v>1613.0</c:v>
                </c:pt>
                <c:pt idx="1613">
                  <c:v>1614.0</c:v>
                </c:pt>
                <c:pt idx="1614">
                  <c:v>1615.0</c:v>
                </c:pt>
                <c:pt idx="1615">
                  <c:v>1616.0</c:v>
                </c:pt>
                <c:pt idx="1616">
                  <c:v>1617.0</c:v>
                </c:pt>
                <c:pt idx="1617">
                  <c:v>1618.0</c:v>
                </c:pt>
                <c:pt idx="1618">
                  <c:v>1619.0</c:v>
                </c:pt>
                <c:pt idx="1619">
                  <c:v>1620.0</c:v>
                </c:pt>
                <c:pt idx="1620">
                  <c:v>1621.0</c:v>
                </c:pt>
                <c:pt idx="1621">
                  <c:v>1622.0</c:v>
                </c:pt>
                <c:pt idx="1622">
                  <c:v>1623.0</c:v>
                </c:pt>
                <c:pt idx="1623">
                  <c:v>1624.0</c:v>
                </c:pt>
                <c:pt idx="1624">
                  <c:v>1625.0</c:v>
                </c:pt>
                <c:pt idx="1625">
                  <c:v>1626.0</c:v>
                </c:pt>
                <c:pt idx="1626">
                  <c:v>1627.0</c:v>
                </c:pt>
                <c:pt idx="1627">
                  <c:v>1628.0</c:v>
                </c:pt>
                <c:pt idx="1628">
                  <c:v>1629.0</c:v>
                </c:pt>
                <c:pt idx="1629">
                  <c:v>1630.0</c:v>
                </c:pt>
                <c:pt idx="1630">
                  <c:v>1631.0</c:v>
                </c:pt>
                <c:pt idx="1631">
                  <c:v>1632.0</c:v>
                </c:pt>
                <c:pt idx="1632">
                  <c:v>1633.0</c:v>
                </c:pt>
                <c:pt idx="1633">
                  <c:v>1634.0</c:v>
                </c:pt>
                <c:pt idx="1634">
                  <c:v>1635.0</c:v>
                </c:pt>
                <c:pt idx="1635">
                  <c:v>1636.0</c:v>
                </c:pt>
                <c:pt idx="1636">
                  <c:v>1637.0</c:v>
                </c:pt>
                <c:pt idx="1637">
                  <c:v>1638.0</c:v>
                </c:pt>
                <c:pt idx="1638">
                  <c:v>1639.0</c:v>
                </c:pt>
                <c:pt idx="1639">
                  <c:v>1640.0</c:v>
                </c:pt>
                <c:pt idx="1640">
                  <c:v>1641.0</c:v>
                </c:pt>
                <c:pt idx="1641">
                  <c:v>1642.0</c:v>
                </c:pt>
                <c:pt idx="1642">
                  <c:v>1643.0</c:v>
                </c:pt>
                <c:pt idx="1643">
                  <c:v>1644.0</c:v>
                </c:pt>
                <c:pt idx="1644">
                  <c:v>1645.0</c:v>
                </c:pt>
                <c:pt idx="1645">
                  <c:v>1646.0</c:v>
                </c:pt>
                <c:pt idx="1646">
                  <c:v>1647.0</c:v>
                </c:pt>
                <c:pt idx="1647">
                  <c:v>1648.0</c:v>
                </c:pt>
                <c:pt idx="1648">
                  <c:v>1649.0</c:v>
                </c:pt>
                <c:pt idx="1649">
                  <c:v>1650.0</c:v>
                </c:pt>
                <c:pt idx="1650">
                  <c:v>1651.0</c:v>
                </c:pt>
                <c:pt idx="1651">
                  <c:v>1652.0</c:v>
                </c:pt>
                <c:pt idx="1652">
                  <c:v>1653.0</c:v>
                </c:pt>
                <c:pt idx="1653">
                  <c:v>1654.0</c:v>
                </c:pt>
                <c:pt idx="1654">
                  <c:v>1655.0</c:v>
                </c:pt>
                <c:pt idx="1655">
                  <c:v>1656.0</c:v>
                </c:pt>
                <c:pt idx="1656">
                  <c:v>1657.0</c:v>
                </c:pt>
                <c:pt idx="1657">
                  <c:v>1658.0</c:v>
                </c:pt>
                <c:pt idx="1658">
                  <c:v>1659.0</c:v>
                </c:pt>
                <c:pt idx="1659">
                  <c:v>1660.0</c:v>
                </c:pt>
                <c:pt idx="1660">
                  <c:v>1661.0</c:v>
                </c:pt>
                <c:pt idx="1661">
                  <c:v>1662.0</c:v>
                </c:pt>
                <c:pt idx="1662">
                  <c:v>1663.0</c:v>
                </c:pt>
                <c:pt idx="1663">
                  <c:v>1664.0</c:v>
                </c:pt>
                <c:pt idx="1664">
                  <c:v>1665.0</c:v>
                </c:pt>
                <c:pt idx="1665">
                  <c:v>1666.0</c:v>
                </c:pt>
                <c:pt idx="1666">
                  <c:v>1667.0</c:v>
                </c:pt>
                <c:pt idx="1667">
                  <c:v>1668.0</c:v>
                </c:pt>
                <c:pt idx="1668">
                  <c:v>1669.0</c:v>
                </c:pt>
                <c:pt idx="1669">
                  <c:v>1670.0</c:v>
                </c:pt>
                <c:pt idx="1670">
                  <c:v>1671.0</c:v>
                </c:pt>
                <c:pt idx="1671">
                  <c:v>1672.0</c:v>
                </c:pt>
                <c:pt idx="1672">
                  <c:v>1673.0</c:v>
                </c:pt>
                <c:pt idx="1673">
                  <c:v>1674.0</c:v>
                </c:pt>
                <c:pt idx="1674">
                  <c:v>1675.0</c:v>
                </c:pt>
                <c:pt idx="1675">
                  <c:v>1676.0</c:v>
                </c:pt>
                <c:pt idx="1676">
                  <c:v>1677.0</c:v>
                </c:pt>
                <c:pt idx="1677">
                  <c:v>1678.0</c:v>
                </c:pt>
                <c:pt idx="1678">
                  <c:v>1679.0</c:v>
                </c:pt>
                <c:pt idx="1679">
                  <c:v>1680.0</c:v>
                </c:pt>
                <c:pt idx="1680">
                  <c:v>1681.0</c:v>
                </c:pt>
                <c:pt idx="1681">
                  <c:v>1682.0</c:v>
                </c:pt>
                <c:pt idx="1682">
                  <c:v>1683.0</c:v>
                </c:pt>
                <c:pt idx="1683">
                  <c:v>1684.0</c:v>
                </c:pt>
                <c:pt idx="1684">
                  <c:v>1685.0</c:v>
                </c:pt>
                <c:pt idx="1685">
                  <c:v>1686.0</c:v>
                </c:pt>
                <c:pt idx="1686">
                  <c:v>1687.0</c:v>
                </c:pt>
                <c:pt idx="1687">
                  <c:v>1688.0</c:v>
                </c:pt>
                <c:pt idx="1688">
                  <c:v>1689.0</c:v>
                </c:pt>
                <c:pt idx="1689">
                  <c:v>1690.0</c:v>
                </c:pt>
                <c:pt idx="1690">
                  <c:v>1691.0</c:v>
                </c:pt>
                <c:pt idx="1691">
                  <c:v>1692.0</c:v>
                </c:pt>
                <c:pt idx="1692">
                  <c:v>1693.0</c:v>
                </c:pt>
                <c:pt idx="1693">
                  <c:v>1694.0</c:v>
                </c:pt>
                <c:pt idx="1694">
                  <c:v>1695.0</c:v>
                </c:pt>
                <c:pt idx="1695">
                  <c:v>1696.0</c:v>
                </c:pt>
                <c:pt idx="1696">
                  <c:v>1697.0</c:v>
                </c:pt>
                <c:pt idx="1697">
                  <c:v>1698.0</c:v>
                </c:pt>
                <c:pt idx="1698">
                  <c:v>1699.0</c:v>
                </c:pt>
                <c:pt idx="1699">
                  <c:v>1700.0</c:v>
                </c:pt>
                <c:pt idx="1700">
                  <c:v>1701.0</c:v>
                </c:pt>
                <c:pt idx="1701">
                  <c:v>1702.0</c:v>
                </c:pt>
                <c:pt idx="1702">
                  <c:v>1703.0</c:v>
                </c:pt>
                <c:pt idx="1703">
                  <c:v>1704.0</c:v>
                </c:pt>
                <c:pt idx="1704">
                  <c:v>1705.0</c:v>
                </c:pt>
                <c:pt idx="1705">
                  <c:v>1706.0</c:v>
                </c:pt>
                <c:pt idx="1706">
                  <c:v>1707.0</c:v>
                </c:pt>
                <c:pt idx="1707">
                  <c:v>1708.0</c:v>
                </c:pt>
                <c:pt idx="1708">
                  <c:v>1709.0</c:v>
                </c:pt>
                <c:pt idx="1709">
                  <c:v>1710.0</c:v>
                </c:pt>
                <c:pt idx="1710">
                  <c:v>1711.0</c:v>
                </c:pt>
                <c:pt idx="1711">
                  <c:v>1712.0</c:v>
                </c:pt>
                <c:pt idx="1712">
                  <c:v>1713.0</c:v>
                </c:pt>
                <c:pt idx="1713">
                  <c:v>1714.0</c:v>
                </c:pt>
                <c:pt idx="1714">
                  <c:v>1715.0</c:v>
                </c:pt>
                <c:pt idx="1715">
                  <c:v>1716.0</c:v>
                </c:pt>
                <c:pt idx="1716">
                  <c:v>1717.0</c:v>
                </c:pt>
                <c:pt idx="1717">
                  <c:v>1718.0</c:v>
                </c:pt>
                <c:pt idx="1718">
                  <c:v>1719.0</c:v>
                </c:pt>
                <c:pt idx="1719">
                  <c:v>1720.0</c:v>
                </c:pt>
                <c:pt idx="1720">
                  <c:v>1721.0</c:v>
                </c:pt>
                <c:pt idx="1721">
                  <c:v>1722.0</c:v>
                </c:pt>
                <c:pt idx="1722">
                  <c:v>1723.0</c:v>
                </c:pt>
                <c:pt idx="1723">
                  <c:v>1724.0</c:v>
                </c:pt>
                <c:pt idx="1724">
                  <c:v>1725.0</c:v>
                </c:pt>
                <c:pt idx="1725">
                  <c:v>1726.0</c:v>
                </c:pt>
                <c:pt idx="1726">
                  <c:v>1727.0</c:v>
                </c:pt>
                <c:pt idx="1727">
                  <c:v>1728.0</c:v>
                </c:pt>
                <c:pt idx="1728">
                  <c:v>1729.0</c:v>
                </c:pt>
                <c:pt idx="1729">
                  <c:v>1730.0</c:v>
                </c:pt>
                <c:pt idx="1730">
                  <c:v>1731.0</c:v>
                </c:pt>
                <c:pt idx="1731">
                  <c:v>1732.0</c:v>
                </c:pt>
                <c:pt idx="1732">
                  <c:v>1733.0</c:v>
                </c:pt>
                <c:pt idx="1733">
                  <c:v>1734.0</c:v>
                </c:pt>
                <c:pt idx="1734">
                  <c:v>1735.0</c:v>
                </c:pt>
                <c:pt idx="1735">
                  <c:v>1736.0</c:v>
                </c:pt>
                <c:pt idx="1736">
                  <c:v>1737.0</c:v>
                </c:pt>
                <c:pt idx="1737">
                  <c:v>1738.0</c:v>
                </c:pt>
                <c:pt idx="1738">
                  <c:v>1739.0</c:v>
                </c:pt>
                <c:pt idx="1739">
                  <c:v>1740.0</c:v>
                </c:pt>
                <c:pt idx="1740">
                  <c:v>1741.0</c:v>
                </c:pt>
                <c:pt idx="1741">
                  <c:v>1742.0</c:v>
                </c:pt>
                <c:pt idx="1742">
                  <c:v>1743.0</c:v>
                </c:pt>
                <c:pt idx="1743">
                  <c:v>1744.0</c:v>
                </c:pt>
                <c:pt idx="1744">
                  <c:v>1745.0</c:v>
                </c:pt>
                <c:pt idx="1745">
                  <c:v>1746.0</c:v>
                </c:pt>
                <c:pt idx="1746">
                  <c:v>1747.0</c:v>
                </c:pt>
                <c:pt idx="1747">
                  <c:v>1748.0</c:v>
                </c:pt>
                <c:pt idx="1748">
                  <c:v>1749.0</c:v>
                </c:pt>
                <c:pt idx="1749">
                  <c:v>1750.0</c:v>
                </c:pt>
                <c:pt idx="1750">
                  <c:v>1751.0</c:v>
                </c:pt>
                <c:pt idx="1751">
                  <c:v>1752.0</c:v>
                </c:pt>
                <c:pt idx="1752">
                  <c:v>1753.0</c:v>
                </c:pt>
                <c:pt idx="1753">
                  <c:v>1754.0</c:v>
                </c:pt>
                <c:pt idx="1754">
                  <c:v>1755.0</c:v>
                </c:pt>
                <c:pt idx="1755">
                  <c:v>1756.0</c:v>
                </c:pt>
                <c:pt idx="1756">
                  <c:v>1757.0</c:v>
                </c:pt>
                <c:pt idx="1757">
                  <c:v>1758.0</c:v>
                </c:pt>
                <c:pt idx="1758">
                  <c:v>1759.0</c:v>
                </c:pt>
                <c:pt idx="1759">
                  <c:v>1760.0</c:v>
                </c:pt>
                <c:pt idx="1760">
                  <c:v>1761.0</c:v>
                </c:pt>
                <c:pt idx="1761">
                  <c:v>1762.0</c:v>
                </c:pt>
                <c:pt idx="1762">
                  <c:v>1763.0</c:v>
                </c:pt>
                <c:pt idx="1763">
                  <c:v>1764.0</c:v>
                </c:pt>
                <c:pt idx="1764">
                  <c:v>1765.0</c:v>
                </c:pt>
                <c:pt idx="1765">
                  <c:v>1766.0</c:v>
                </c:pt>
                <c:pt idx="1766">
                  <c:v>1767.0</c:v>
                </c:pt>
                <c:pt idx="1767">
                  <c:v>1768.0</c:v>
                </c:pt>
                <c:pt idx="1768">
                  <c:v>1769.0</c:v>
                </c:pt>
                <c:pt idx="1769">
                  <c:v>1770.0</c:v>
                </c:pt>
                <c:pt idx="1770">
                  <c:v>1771.0</c:v>
                </c:pt>
                <c:pt idx="1771">
                  <c:v>1772.0</c:v>
                </c:pt>
                <c:pt idx="1772">
                  <c:v>1773.0</c:v>
                </c:pt>
                <c:pt idx="1773">
                  <c:v>1774.0</c:v>
                </c:pt>
                <c:pt idx="1774">
                  <c:v>1775.0</c:v>
                </c:pt>
                <c:pt idx="1775">
                  <c:v>1776.0</c:v>
                </c:pt>
                <c:pt idx="1776">
                  <c:v>1777.0</c:v>
                </c:pt>
                <c:pt idx="1777">
                  <c:v>1778.0</c:v>
                </c:pt>
                <c:pt idx="1778">
                  <c:v>1779.0</c:v>
                </c:pt>
                <c:pt idx="1779">
                  <c:v>1780.0</c:v>
                </c:pt>
                <c:pt idx="1780">
                  <c:v>1781.0</c:v>
                </c:pt>
                <c:pt idx="1781">
                  <c:v>1782.0</c:v>
                </c:pt>
                <c:pt idx="1782">
                  <c:v>1783.0</c:v>
                </c:pt>
                <c:pt idx="1783">
                  <c:v>1784.0</c:v>
                </c:pt>
                <c:pt idx="1784">
                  <c:v>1785.0</c:v>
                </c:pt>
                <c:pt idx="1785">
                  <c:v>1786.0</c:v>
                </c:pt>
                <c:pt idx="1786">
                  <c:v>1787.0</c:v>
                </c:pt>
                <c:pt idx="1787">
                  <c:v>1788.0</c:v>
                </c:pt>
                <c:pt idx="1788">
                  <c:v>1789.0</c:v>
                </c:pt>
                <c:pt idx="1789">
                  <c:v>1790.0</c:v>
                </c:pt>
                <c:pt idx="1790">
                  <c:v>1791.0</c:v>
                </c:pt>
                <c:pt idx="1791">
                  <c:v>1792.0</c:v>
                </c:pt>
                <c:pt idx="1792">
                  <c:v>1793.0</c:v>
                </c:pt>
                <c:pt idx="1793">
                  <c:v>1794.0</c:v>
                </c:pt>
                <c:pt idx="1794">
                  <c:v>1795.0</c:v>
                </c:pt>
                <c:pt idx="1795">
                  <c:v>1796.0</c:v>
                </c:pt>
                <c:pt idx="1796">
                  <c:v>1797.0</c:v>
                </c:pt>
                <c:pt idx="1797">
                  <c:v>1798.0</c:v>
                </c:pt>
                <c:pt idx="1798">
                  <c:v>1799.0</c:v>
                </c:pt>
                <c:pt idx="1799">
                  <c:v>1800.0</c:v>
                </c:pt>
                <c:pt idx="1800">
                  <c:v>1801.0</c:v>
                </c:pt>
                <c:pt idx="1801">
                  <c:v>1802.0</c:v>
                </c:pt>
                <c:pt idx="1802">
                  <c:v>1803.0</c:v>
                </c:pt>
                <c:pt idx="1803">
                  <c:v>1804.0</c:v>
                </c:pt>
                <c:pt idx="1804">
                  <c:v>1805.0</c:v>
                </c:pt>
                <c:pt idx="1805">
                  <c:v>1806.0</c:v>
                </c:pt>
                <c:pt idx="1806">
                  <c:v>1807.0</c:v>
                </c:pt>
                <c:pt idx="1807">
                  <c:v>1808.0</c:v>
                </c:pt>
                <c:pt idx="1808">
                  <c:v>1809.0</c:v>
                </c:pt>
                <c:pt idx="1809">
                  <c:v>1810.0</c:v>
                </c:pt>
                <c:pt idx="1810">
                  <c:v>1811.0</c:v>
                </c:pt>
                <c:pt idx="1811">
                  <c:v>1812.0</c:v>
                </c:pt>
                <c:pt idx="1812">
                  <c:v>1813.0</c:v>
                </c:pt>
                <c:pt idx="1813">
                  <c:v>1814.0</c:v>
                </c:pt>
                <c:pt idx="1814">
                  <c:v>1815.0</c:v>
                </c:pt>
                <c:pt idx="1815">
                  <c:v>1816.0</c:v>
                </c:pt>
                <c:pt idx="1816">
                  <c:v>1817.0</c:v>
                </c:pt>
                <c:pt idx="1817">
                  <c:v>1818.0</c:v>
                </c:pt>
                <c:pt idx="1818">
                  <c:v>1819.0</c:v>
                </c:pt>
                <c:pt idx="1819">
                  <c:v>1820.0</c:v>
                </c:pt>
                <c:pt idx="1820">
                  <c:v>1821.0</c:v>
                </c:pt>
                <c:pt idx="1821">
                  <c:v>1822.0</c:v>
                </c:pt>
                <c:pt idx="1822">
                  <c:v>1823.0</c:v>
                </c:pt>
                <c:pt idx="1823">
                  <c:v>1824.0</c:v>
                </c:pt>
                <c:pt idx="1824">
                  <c:v>1825.0</c:v>
                </c:pt>
                <c:pt idx="1825">
                  <c:v>1826.0</c:v>
                </c:pt>
                <c:pt idx="1826">
                  <c:v>1827.0</c:v>
                </c:pt>
                <c:pt idx="1827">
                  <c:v>1828.0</c:v>
                </c:pt>
                <c:pt idx="1828">
                  <c:v>1829.0</c:v>
                </c:pt>
                <c:pt idx="1829">
                  <c:v>1830.0</c:v>
                </c:pt>
                <c:pt idx="1830">
                  <c:v>1831.0</c:v>
                </c:pt>
                <c:pt idx="1831">
                  <c:v>1832.0</c:v>
                </c:pt>
                <c:pt idx="1832">
                  <c:v>1833.0</c:v>
                </c:pt>
                <c:pt idx="1833">
                  <c:v>1834.0</c:v>
                </c:pt>
                <c:pt idx="1834">
                  <c:v>1835.0</c:v>
                </c:pt>
                <c:pt idx="1835">
                  <c:v>1836.0</c:v>
                </c:pt>
                <c:pt idx="1836">
                  <c:v>1837.0</c:v>
                </c:pt>
                <c:pt idx="1837">
                  <c:v>1838.0</c:v>
                </c:pt>
                <c:pt idx="1838">
                  <c:v>1839.0</c:v>
                </c:pt>
                <c:pt idx="1839">
                  <c:v>1840.0</c:v>
                </c:pt>
                <c:pt idx="1840">
                  <c:v>1841.0</c:v>
                </c:pt>
                <c:pt idx="1841">
                  <c:v>1842.0</c:v>
                </c:pt>
                <c:pt idx="1842">
                  <c:v>1843.0</c:v>
                </c:pt>
                <c:pt idx="1843">
                  <c:v>1844.0</c:v>
                </c:pt>
                <c:pt idx="1844">
                  <c:v>1845.0</c:v>
                </c:pt>
                <c:pt idx="1845">
                  <c:v>1846.0</c:v>
                </c:pt>
                <c:pt idx="1846">
                  <c:v>1847.0</c:v>
                </c:pt>
                <c:pt idx="1847">
                  <c:v>1848.0</c:v>
                </c:pt>
                <c:pt idx="1848">
                  <c:v>1849.0</c:v>
                </c:pt>
                <c:pt idx="1849">
                  <c:v>1850.0</c:v>
                </c:pt>
                <c:pt idx="1850">
                  <c:v>1851.0</c:v>
                </c:pt>
                <c:pt idx="1851">
                  <c:v>1852.0</c:v>
                </c:pt>
                <c:pt idx="1852">
                  <c:v>1853.0</c:v>
                </c:pt>
                <c:pt idx="1853">
                  <c:v>1854.0</c:v>
                </c:pt>
                <c:pt idx="1854">
                  <c:v>1855.0</c:v>
                </c:pt>
                <c:pt idx="1855">
                  <c:v>1856.0</c:v>
                </c:pt>
                <c:pt idx="1856">
                  <c:v>1857.0</c:v>
                </c:pt>
                <c:pt idx="1857">
                  <c:v>1858.0</c:v>
                </c:pt>
                <c:pt idx="1858">
                  <c:v>1859.0</c:v>
                </c:pt>
                <c:pt idx="1859">
                  <c:v>1860.0</c:v>
                </c:pt>
                <c:pt idx="1860">
                  <c:v>1861.0</c:v>
                </c:pt>
                <c:pt idx="1861">
                  <c:v>1862.0</c:v>
                </c:pt>
                <c:pt idx="1862">
                  <c:v>1863.0</c:v>
                </c:pt>
                <c:pt idx="1863">
                  <c:v>1864.0</c:v>
                </c:pt>
                <c:pt idx="1864">
                  <c:v>1865.0</c:v>
                </c:pt>
                <c:pt idx="1865">
                  <c:v>1866.0</c:v>
                </c:pt>
                <c:pt idx="1866">
                  <c:v>1867.0</c:v>
                </c:pt>
                <c:pt idx="1867">
                  <c:v>1868.0</c:v>
                </c:pt>
                <c:pt idx="1868">
                  <c:v>1869.0</c:v>
                </c:pt>
                <c:pt idx="1869">
                  <c:v>1870.0</c:v>
                </c:pt>
                <c:pt idx="1870">
                  <c:v>1871.0</c:v>
                </c:pt>
                <c:pt idx="1871">
                  <c:v>1872.0</c:v>
                </c:pt>
                <c:pt idx="1872">
                  <c:v>1873.0</c:v>
                </c:pt>
                <c:pt idx="1873">
                  <c:v>1874.0</c:v>
                </c:pt>
                <c:pt idx="1874">
                  <c:v>1875.0</c:v>
                </c:pt>
                <c:pt idx="1875">
                  <c:v>1876.0</c:v>
                </c:pt>
                <c:pt idx="1876">
                  <c:v>1877.0</c:v>
                </c:pt>
                <c:pt idx="1877">
                  <c:v>1878.0</c:v>
                </c:pt>
                <c:pt idx="1878">
                  <c:v>1879.0</c:v>
                </c:pt>
                <c:pt idx="1879">
                  <c:v>1880.0</c:v>
                </c:pt>
                <c:pt idx="1880">
                  <c:v>1881.0</c:v>
                </c:pt>
                <c:pt idx="1881">
                  <c:v>1882.0</c:v>
                </c:pt>
                <c:pt idx="1882">
                  <c:v>1883.0</c:v>
                </c:pt>
                <c:pt idx="1883">
                  <c:v>1884.0</c:v>
                </c:pt>
                <c:pt idx="1884">
                  <c:v>1885.0</c:v>
                </c:pt>
                <c:pt idx="1885">
                  <c:v>1886.0</c:v>
                </c:pt>
                <c:pt idx="1886">
                  <c:v>1887.0</c:v>
                </c:pt>
                <c:pt idx="1887">
                  <c:v>1888.0</c:v>
                </c:pt>
                <c:pt idx="1888">
                  <c:v>1889.0</c:v>
                </c:pt>
                <c:pt idx="1889">
                  <c:v>1890.0</c:v>
                </c:pt>
                <c:pt idx="1890">
                  <c:v>1891.0</c:v>
                </c:pt>
                <c:pt idx="1891">
                  <c:v>1892.0</c:v>
                </c:pt>
                <c:pt idx="1892">
                  <c:v>1893.0</c:v>
                </c:pt>
                <c:pt idx="1893">
                  <c:v>1894.0</c:v>
                </c:pt>
                <c:pt idx="1894">
                  <c:v>1895.0</c:v>
                </c:pt>
                <c:pt idx="1895">
                  <c:v>1896.0</c:v>
                </c:pt>
                <c:pt idx="1896">
                  <c:v>1897.0</c:v>
                </c:pt>
                <c:pt idx="1897">
                  <c:v>1898.0</c:v>
                </c:pt>
                <c:pt idx="1898">
                  <c:v>1899.0</c:v>
                </c:pt>
                <c:pt idx="1899">
                  <c:v>1900.0</c:v>
                </c:pt>
                <c:pt idx="1900">
                  <c:v>1901.0</c:v>
                </c:pt>
                <c:pt idx="1901">
                  <c:v>1902.0</c:v>
                </c:pt>
                <c:pt idx="1902">
                  <c:v>1903.0</c:v>
                </c:pt>
                <c:pt idx="1903">
                  <c:v>1904.0</c:v>
                </c:pt>
                <c:pt idx="1904">
                  <c:v>1905.0</c:v>
                </c:pt>
                <c:pt idx="1905">
                  <c:v>1906.0</c:v>
                </c:pt>
                <c:pt idx="1906">
                  <c:v>1907.0</c:v>
                </c:pt>
                <c:pt idx="1907">
                  <c:v>1908.0</c:v>
                </c:pt>
                <c:pt idx="1908">
                  <c:v>1909.0</c:v>
                </c:pt>
                <c:pt idx="1909">
                  <c:v>1910.0</c:v>
                </c:pt>
                <c:pt idx="1910">
                  <c:v>1911.0</c:v>
                </c:pt>
                <c:pt idx="1911">
                  <c:v>1912.0</c:v>
                </c:pt>
                <c:pt idx="1912">
                  <c:v>1913.0</c:v>
                </c:pt>
                <c:pt idx="1913">
                  <c:v>1914.0</c:v>
                </c:pt>
                <c:pt idx="1914">
                  <c:v>1915.0</c:v>
                </c:pt>
                <c:pt idx="1915">
                  <c:v>1916.0</c:v>
                </c:pt>
                <c:pt idx="1916">
                  <c:v>1917.0</c:v>
                </c:pt>
                <c:pt idx="1917">
                  <c:v>1918.0</c:v>
                </c:pt>
                <c:pt idx="1918">
                  <c:v>1919.0</c:v>
                </c:pt>
                <c:pt idx="1919">
                  <c:v>1920.0</c:v>
                </c:pt>
                <c:pt idx="1920">
                  <c:v>1921.0</c:v>
                </c:pt>
                <c:pt idx="1921">
                  <c:v>1922.0</c:v>
                </c:pt>
                <c:pt idx="1922">
                  <c:v>1923.0</c:v>
                </c:pt>
                <c:pt idx="1923">
                  <c:v>1924.0</c:v>
                </c:pt>
                <c:pt idx="1924">
                  <c:v>1925.0</c:v>
                </c:pt>
                <c:pt idx="1925">
                  <c:v>1926.0</c:v>
                </c:pt>
                <c:pt idx="1926">
                  <c:v>1927.0</c:v>
                </c:pt>
                <c:pt idx="1927">
                  <c:v>1928.0</c:v>
                </c:pt>
                <c:pt idx="1928">
                  <c:v>1929.0</c:v>
                </c:pt>
                <c:pt idx="1929">
                  <c:v>1930.0</c:v>
                </c:pt>
                <c:pt idx="1930">
                  <c:v>1931.0</c:v>
                </c:pt>
                <c:pt idx="1931">
                  <c:v>1932.0</c:v>
                </c:pt>
                <c:pt idx="1932">
                  <c:v>1933.0</c:v>
                </c:pt>
                <c:pt idx="1933">
                  <c:v>1934.0</c:v>
                </c:pt>
                <c:pt idx="1934">
                  <c:v>1935.0</c:v>
                </c:pt>
                <c:pt idx="1935">
                  <c:v>1936.0</c:v>
                </c:pt>
                <c:pt idx="1936">
                  <c:v>1937.0</c:v>
                </c:pt>
                <c:pt idx="1937">
                  <c:v>1938.0</c:v>
                </c:pt>
                <c:pt idx="1938">
                  <c:v>1939.0</c:v>
                </c:pt>
                <c:pt idx="1939">
                  <c:v>1940.0</c:v>
                </c:pt>
                <c:pt idx="1940">
                  <c:v>1941.0</c:v>
                </c:pt>
                <c:pt idx="1941">
                  <c:v>1942.0</c:v>
                </c:pt>
                <c:pt idx="1942">
                  <c:v>1943.0</c:v>
                </c:pt>
                <c:pt idx="1943">
                  <c:v>1944.0</c:v>
                </c:pt>
                <c:pt idx="1944">
                  <c:v>1945.0</c:v>
                </c:pt>
                <c:pt idx="1945">
                  <c:v>1946.0</c:v>
                </c:pt>
                <c:pt idx="1946">
                  <c:v>1947.0</c:v>
                </c:pt>
                <c:pt idx="1947">
                  <c:v>1948.0</c:v>
                </c:pt>
                <c:pt idx="1948">
                  <c:v>1949.0</c:v>
                </c:pt>
                <c:pt idx="1949">
                  <c:v>1950.0</c:v>
                </c:pt>
                <c:pt idx="1950">
                  <c:v>1951.0</c:v>
                </c:pt>
                <c:pt idx="1951">
                  <c:v>1952.0</c:v>
                </c:pt>
                <c:pt idx="1952">
                  <c:v>1953.0</c:v>
                </c:pt>
                <c:pt idx="1953">
                  <c:v>1954.0</c:v>
                </c:pt>
                <c:pt idx="1954">
                  <c:v>1955.0</c:v>
                </c:pt>
                <c:pt idx="1955">
                  <c:v>1956.0</c:v>
                </c:pt>
                <c:pt idx="1956">
                  <c:v>1957.0</c:v>
                </c:pt>
                <c:pt idx="1957">
                  <c:v>1958.0</c:v>
                </c:pt>
                <c:pt idx="1958">
                  <c:v>1959.0</c:v>
                </c:pt>
                <c:pt idx="1959">
                  <c:v>1960.0</c:v>
                </c:pt>
                <c:pt idx="1960">
                  <c:v>1961.0</c:v>
                </c:pt>
                <c:pt idx="1961">
                  <c:v>1962.0</c:v>
                </c:pt>
                <c:pt idx="1962">
                  <c:v>1963.0</c:v>
                </c:pt>
                <c:pt idx="1963">
                  <c:v>1964.0</c:v>
                </c:pt>
                <c:pt idx="1964">
                  <c:v>1965.0</c:v>
                </c:pt>
                <c:pt idx="1965">
                  <c:v>1966.0</c:v>
                </c:pt>
                <c:pt idx="1966">
                  <c:v>1967.0</c:v>
                </c:pt>
                <c:pt idx="1967">
                  <c:v>1968.0</c:v>
                </c:pt>
                <c:pt idx="1968">
                  <c:v>1969.0</c:v>
                </c:pt>
                <c:pt idx="1969">
                  <c:v>1970.0</c:v>
                </c:pt>
                <c:pt idx="1970">
                  <c:v>1971.0</c:v>
                </c:pt>
                <c:pt idx="1971">
                  <c:v>1972.0</c:v>
                </c:pt>
                <c:pt idx="1972">
                  <c:v>1973.0</c:v>
                </c:pt>
                <c:pt idx="1973">
                  <c:v>1974.0</c:v>
                </c:pt>
                <c:pt idx="1974">
                  <c:v>1975.0</c:v>
                </c:pt>
                <c:pt idx="1975">
                  <c:v>1976.0</c:v>
                </c:pt>
                <c:pt idx="1976">
                  <c:v>1977.0</c:v>
                </c:pt>
                <c:pt idx="1977">
                  <c:v>1978.0</c:v>
                </c:pt>
                <c:pt idx="1978">
                  <c:v>1979.0</c:v>
                </c:pt>
                <c:pt idx="1979">
                  <c:v>1980.0</c:v>
                </c:pt>
                <c:pt idx="1980">
                  <c:v>1981.0</c:v>
                </c:pt>
                <c:pt idx="1981">
                  <c:v>1982.0</c:v>
                </c:pt>
                <c:pt idx="1982">
                  <c:v>1983.0</c:v>
                </c:pt>
                <c:pt idx="1983">
                  <c:v>1984.0</c:v>
                </c:pt>
                <c:pt idx="1984">
                  <c:v>1985.0</c:v>
                </c:pt>
                <c:pt idx="1985">
                  <c:v>1986.0</c:v>
                </c:pt>
                <c:pt idx="1986">
                  <c:v>1987.0</c:v>
                </c:pt>
                <c:pt idx="1987">
                  <c:v>1988.0</c:v>
                </c:pt>
                <c:pt idx="1988">
                  <c:v>1989.0</c:v>
                </c:pt>
                <c:pt idx="1989">
                  <c:v>1990.0</c:v>
                </c:pt>
                <c:pt idx="1990">
                  <c:v>1991.0</c:v>
                </c:pt>
                <c:pt idx="1991">
                  <c:v>1992.0</c:v>
                </c:pt>
                <c:pt idx="1992">
                  <c:v>1993.0</c:v>
                </c:pt>
                <c:pt idx="1993">
                  <c:v>1994.0</c:v>
                </c:pt>
                <c:pt idx="1994">
                  <c:v>1995.0</c:v>
                </c:pt>
                <c:pt idx="1995">
                  <c:v>1996.0</c:v>
                </c:pt>
                <c:pt idx="1996">
                  <c:v>1997.0</c:v>
                </c:pt>
                <c:pt idx="1997">
                  <c:v>1998.0</c:v>
                </c:pt>
                <c:pt idx="1998">
                  <c:v>1999.0</c:v>
                </c:pt>
                <c:pt idx="1999">
                  <c:v>2000.0</c:v>
                </c:pt>
                <c:pt idx="2000">
                  <c:v>2001.0</c:v>
                </c:pt>
                <c:pt idx="2001">
                  <c:v>2002.0</c:v>
                </c:pt>
                <c:pt idx="2002">
                  <c:v>2003.0</c:v>
                </c:pt>
                <c:pt idx="2003">
                  <c:v>2004.0</c:v>
                </c:pt>
                <c:pt idx="2004">
                  <c:v>2005.0</c:v>
                </c:pt>
                <c:pt idx="2005">
                  <c:v>2006.0</c:v>
                </c:pt>
                <c:pt idx="2006">
                  <c:v>2007.0</c:v>
                </c:pt>
                <c:pt idx="2007">
                  <c:v>2008.0</c:v>
                </c:pt>
                <c:pt idx="2008">
                  <c:v>2009.0</c:v>
                </c:pt>
                <c:pt idx="2009">
                  <c:v>2010.0</c:v>
                </c:pt>
                <c:pt idx="2010">
                  <c:v>2011.0</c:v>
                </c:pt>
                <c:pt idx="2011">
                  <c:v>2012.0</c:v>
                </c:pt>
                <c:pt idx="2012">
                  <c:v>2013.0</c:v>
                </c:pt>
                <c:pt idx="2013">
                  <c:v>2014.0</c:v>
                </c:pt>
                <c:pt idx="2014">
                  <c:v>2015.0</c:v>
                </c:pt>
                <c:pt idx="2015">
                  <c:v>2016.0</c:v>
                </c:pt>
                <c:pt idx="2016">
                  <c:v>2017.0</c:v>
                </c:pt>
                <c:pt idx="2017">
                  <c:v>2018.0</c:v>
                </c:pt>
                <c:pt idx="2018">
                  <c:v>2019.0</c:v>
                </c:pt>
                <c:pt idx="2019">
                  <c:v>2020.0</c:v>
                </c:pt>
                <c:pt idx="2020">
                  <c:v>2021.0</c:v>
                </c:pt>
                <c:pt idx="2021">
                  <c:v>2022.0</c:v>
                </c:pt>
                <c:pt idx="2022">
                  <c:v>2023.0</c:v>
                </c:pt>
                <c:pt idx="2023">
                  <c:v>2024.0</c:v>
                </c:pt>
                <c:pt idx="2024">
                  <c:v>2025.0</c:v>
                </c:pt>
                <c:pt idx="2025">
                  <c:v>2026.0</c:v>
                </c:pt>
                <c:pt idx="2026">
                  <c:v>2027.0</c:v>
                </c:pt>
                <c:pt idx="2027">
                  <c:v>2028.0</c:v>
                </c:pt>
                <c:pt idx="2028">
                  <c:v>2029.0</c:v>
                </c:pt>
                <c:pt idx="2029">
                  <c:v>2030.0</c:v>
                </c:pt>
                <c:pt idx="2030">
                  <c:v>2031.0</c:v>
                </c:pt>
                <c:pt idx="2031">
                  <c:v>2032.0</c:v>
                </c:pt>
                <c:pt idx="2032">
                  <c:v>2033.0</c:v>
                </c:pt>
                <c:pt idx="2033">
                  <c:v>2034.0</c:v>
                </c:pt>
                <c:pt idx="2034">
                  <c:v>2035.0</c:v>
                </c:pt>
                <c:pt idx="2035">
                  <c:v>2036.0</c:v>
                </c:pt>
                <c:pt idx="2036">
                  <c:v>2037.0</c:v>
                </c:pt>
                <c:pt idx="2037">
                  <c:v>2038.0</c:v>
                </c:pt>
                <c:pt idx="2038">
                  <c:v>2039.0</c:v>
                </c:pt>
                <c:pt idx="2039">
                  <c:v>2040.0</c:v>
                </c:pt>
                <c:pt idx="2040">
                  <c:v>2041.0</c:v>
                </c:pt>
                <c:pt idx="2041">
                  <c:v>2042.0</c:v>
                </c:pt>
                <c:pt idx="2042">
                  <c:v>2043.0</c:v>
                </c:pt>
                <c:pt idx="2043">
                  <c:v>2044.0</c:v>
                </c:pt>
                <c:pt idx="2044">
                  <c:v>2045.0</c:v>
                </c:pt>
                <c:pt idx="2045">
                  <c:v>2046.0</c:v>
                </c:pt>
                <c:pt idx="2046">
                  <c:v>2047.0</c:v>
                </c:pt>
                <c:pt idx="2047">
                  <c:v>2048.0</c:v>
                </c:pt>
                <c:pt idx="2048">
                  <c:v>2049.0</c:v>
                </c:pt>
                <c:pt idx="2049">
                  <c:v>2050.0</c:v>
                </c:pt>
                <c:pt idx="2050">
                  <c:v>2051.0</c:v>
                </c:pt>
                <c:pt idx="2051">
                  <c:v>2052.0</c:v>
                </c:pt>
                <c:pt idx="2052">
                  <c:v>2053.0</c:v>
                </c:pt>
                <c:pt idx="2053">
                  <c:v>2054.0</c:v>
                </c:pt>
                <c:pt idx="2054">
                  <c:v>2055.0</c:v>
                </c:pt>
                <c:pt idx="2055">
                  <c:v>2056.0</c:v>
                </c:pt>
                <c:pt idx="2056">
                  <c:v>2057.0</c:v>
                </c:pt>
                <c:pt idx="2057">
                  <c:v>2058.0</c:v>
                </c:pt>
                <c:pt idx="2058">
                  <c:v>2059.0</c:v>
                </c:pt>
                <c:pt idx="2059">
                  <c:v>2060.0</c:v>
                </c:pt>
                <c:pt idx="2060">
                  <c:v>2061.0</c:v>
                </c:pt>
                <c:pt idx="2061">
                  <c:v>2062.0</c:v>
                </c:pt>
                <c:pt idx="2062">
                  <c:v>2063.0</c:v>
                </c:pt>
                <c:pt idx="2063">
                  <c:v>2064.0</c:v>
                </c:pt>
                <c:pt idx="2064">
                  <c:v>2065.0</c:v>
                </c:pt>
                <c:pt idx="2065">
                  <c:v>2066.0</c:v>
                </c:pt>
                <c:pt idx="2066">
                  <c:v>2067.0</c:v>
                </c:pt>
                <c:pt idx="2067">
                  <c:v>2068.0</c:v>
                </c:pt>
                <c:pt idx="2068">
                  <c:v>2069.0</c:v>
                </c:pt>
                <c:pt idx="2069">
                  <c:v>2070.0</c:v>
                </c:pt>
                <c:pt idx="2070">
                  <c:v>2071.0</c:v>
                </c:pt>
                <c:pt idx="2071">
                  <c:v>2072.0</c:v>
                </c:pt>
                <c:pt idx="2072">
                  <c:v>2073.0</c:v>
                </c:pt>
                <c:pt idx="2073">
                  <c:v>2074.0</c:v>
                </c:pt>
                <c:pt idx="2074">
                  <c:v>2075.0</c:v>
                </c:pt>
                <c:pt idx="2075">
                  <c:v>2076.0</c:v>
                </c:pt>
                <c:pt idx="2076">
                  <c:v>2077.0</c:v>
                </c:pt>
                <c:pt idx="2077">
                  <c:v>2078.0</c:v>
                </c:pt>
                <c:pt idx="2078">
                  <c:v>2079.0</c:v>
                </c:pt>
                <c:pt idx="2079">
                  <c:v>2080.0</c:v>
                </c:pt>
                <c:pt idx="2080">
                  <c:v>2081.0</c:v>
                </c:pt>
                <c:pt idx="2081">
                  <c:v>2082.0</c:v>
                </c:pt>
                <c:pt idx="2082">
                  <c:v>2083.0</c:v>
                </c:pt>
                <c:pt idx="2083">
                  <c:v>2084.0</c:v>
                </c:pt>
                <c:pt idx="2084">
                  <c:v>2085.0</c:v>
                </c:pt>
                <c:pt idx="2085">
                  <c:v>2086.0</c:v>
                </c:pt>
                <c:pt idx="2086">
                  <c:v>2087.0</c:v>
                </c:pt>
                <c:pt idx="2087">
                  <c:v>2088.0</c:v>
                </c:pt>
                <c:pt idx="2088">
                  <c:v>2089.0</c:v>
                </c:pt>
                <c:pt idx="2089">
                  <c:v>2090.0</c:v>
                </c:pt>
                <c:pt idx="2090">
                  <c:v>2091.0</c:v>
                </c:pt>
                <c:pt idx="2091">
                  <c:v>2092.0</c:v>
                </c:pt>
                <c:pt idx="2092">
                  <c:v>2093.0</c:v>
                </c:pt>
                <c:pt idx="2093">
                  <c:v>2094.0</c:v>
                </c:pt>
                <c:pt idx="2094">
                  <c:v>2095.0</c:v>
                </c:pt>
                <c:pt idx="2095">
                  <c:v>2096.0</c:v>
                </c:pt>
                <c:pt idx="2096">
                  <c:v>2097.0</c:v>
                </c:pt>
                <c:pt idx="2097">
                  <c:v>2098.0</c:v>
                </c:pt>
                <c:pt idx="2098">
                  <c:v>2099.0</c:v>
                </c:pt>
                <c:pt idx="2099">
                  <c:v>2100.0</c:v>
                </c:pt>
                <c:pt idx="2100">
                  <c:v>2101.0</c:v>
                </c:pt>
                <c:pt idx="2101">
                  <c:v>2102.0</c:v>
                </c:pt>
                <c:pt idx="2102">
                  <c:v>2103.0</c:v>
                </c:pt>
                <c:pt idx="2103">
                  <c:v>2104.0</c:v>
                </c:pt>
                <c:pt idx="2104">
                  <c:v>2105.0</c:v>
                </c:pt>
                <c:pt idx="2105">
                  <c:v>2106.0</c:v>
                </c:pt>
                <c:pt idx="2106">
                  <c:v>2107.0</c:v>
                </c:pt>
                <c:pt idx="2107">
                  <c:v>2108.0</c:v>
                </c:pt>
                <c:pt idx="2108">
                  <c:v>2109.0</c:v>
                </c:pt>
                <c:pt idx="2109">
                  <c:v>2110.0</c:v>
                </c:pt>
                <c:pt idx="2110">
                  <c:v>2111.0</c:v>
                </c:pt>
                <c:pt idx="2111">
                  <c:v>2112.0</c:v>
                </c:pt>
                <c:pt idx="2112">
                  <c:v>2113.0</c:v>
                </c:pt>
                <c:pt idx="2113">
                  <c:v>2114.0</c:v>
                </c:pt>
                <c:pt idx="2114">
                  <c:v>2115.0</c:v>
                </c:pt>
                <c:pt idx="2115">
                  <c:v>2116.0</c:v>
                </c:pt>
                <c:pt idx="2116">
                  <c:v>2117.0</c:v>
                </c:pt>
                <c:pt idx="2117">
                  <c:v>2118.0</c:v>
                </c:pt>
                <c:pt idx="2118">
                  <c:v>2119.0</c:v>
                </c:pt>
                <c:pt idx="2119">
                  <c:v>2120.0</c:v>
                </c:pt>
                <c:pt idx="2120">
                  <c:v>2121.0</c:v>
                </c:pt>
                <c:pt idx="2121">
                  <c:v>2122.0</c:v>
                </c:pt>
                <c:pt idx="2122">
                  <c:v>2123.0</c:v>
                </c:pt>
                <c:pt idx="2123">
                  <c:v>2124.0</c:v>
                </c:pt>
                <c:pt idx="2124">
                  <c:v>2125.0</c:v>
                </c:pt>
                <c:pt idx="2125">
                  <c:v>2126.0</c:v>
                </c:pt>
                <c:pt idx="2126">
                  <c:v>2127.0</c:v>
                </c:pt>
                <c:pt idx="2127">
                  <c:v>2128.0</c:v>
                </c:pt>
                <c:pt idx="2128">
                  <c:v>2129.0</c:v>
                </c:pt>
                <c:pt idx="2129">
                  <c:v>2130.0</c:v>
                </c:pt>
                <c:pt idx="2130">
                  <c:v>2131.0</c:v>
                </c:pt>
                <c:pt idx="2131">
                  <c:v>2132.0</c:v>
                </c:pt>
                <c:pt idx="2132">
                  <c:v>2133.0</c:v>
                </c:pt>
                <c:pt idx="2133">
                  <c:v>2134.0</c:v>
                </c:pt>
                <c:pt idx="2134">
                  <c:v>2135.0</c:v>
                </c:pt>
                <c:pt idx="2135">
                  <c:v>2136.0</c:v>
                </c:pt>
                <c:pt idx="2136">
                  <c:v>2137.0</c:v>
                </c:pt>
                <c:pt idx="2137">
                  <c:v>2138.0</c:v>
                </c:pt>
                <c:pt idx="2138">
                  <c:v>2139.0</c:v>
                </c:pt>
                <c:pt idx="2139">
                  <c:v>2140.0</c:v>
                </c:pt>
                <c:pt idx="2140">
                  <c:v>2141.0</c:v>
                </c:pt>
                <c:pt idx="2141">
                  <c:v>2142.0</c:v>
                </c:pt>
                <c:pt idx="2142">
                  <c:v>2143.0</c:v>
                </c:pt>
                <c:pt idx="2143">
                  <c:v>2144.0</c:v>
                </c:pt>
                <c:pt idx="2144">
                  <c:v>2145.0</c:v>
                </c:pt>
                <c:pt idx="2145">
                  <c:v>2146.0</c:v>
                </c:pt>
                <c:pt idx="2146">
                  <c:v>2147.0</c:v>
                </c:pt>
                <c:pt idx="2147">
                  <c:v>2148.0</c:v>
                </c:pt>
                <c:pt idx="2148">
                  <c:v>2149.0</c:v>
                </c:pt>
                <c:pt idx="2149">
                  <c:v>2150.0</c:v>
                </c:pt>
                <c:pt idx="2150">
                  <c:v>2151.0</c:v>
                </c:pt>
                <c:pt idx="2151">
                  <c:v>2152.0</c:v>
                </c:pt>
                <c:pt idx="2152">
                  <c:v>2153.0</c:v>
                </c:pt>
                <c:pt idx="2153">
                  <c:v>2154.0</c:v>
                </c:pt>
                <c:pt idx="2154">
                  <c:v>2155.0</c:v>
                </c:pt>
                <c:pt idx="2155">
                  <c:v>2156.0</c:v>
                </c:pt>
                <c:pt idx="2156">
                  <c:v>2157.0</c:v>
                </c:pt>
                <c:pt idx="2157">
                  <c:v>2158.0</c:v>
                </c:pt>
                <c:pt idx="2158">
                  <c:v>2159.0</c:v>
                </c:pt>
                <c:pt idx="2159">
                  <c:v>2160.0</c:v>
                </c:pt>
                <c:pt idx="2160">
                  <c:v>2161.0</c:v>
                </c:pt>
                <c:pt idx="2161">
                  <c:v>2162.0</c:v>
                </c:pt>
                <c:pt idx="2162">
                  <c:v>2163.0</c:v>
                </c:pt>
                <c:pt idx="2163">
                  <c:v>2164.0</c:v>
                </c:pt>
                <c:pt idx="2164">
                  <c:v>2165.0</c:v>
                </c:pt>
                <c:pt idx="2165">
                  <c:v>2166.0</c:v>
                </c:pt>
                <c:pt idx="2166">
                  <c:v>2167.0</c:v>
                </c:pt>
                <c:pt idx="2167">
                  <c:v>2168.0</c:v>
                </c:pt>
                <c:pt idx="2168">
                  <c:v>2169.0</c:v>
                </c:pt>
                <c:pt idx="2169">
                  <c:v>2170.0</c:v>
                </c:pt>
                <c:pt idx="2170">
                  <c:v>2171.0</c:v>
                </c:pt>
                <c:pt idx="2171">
                  <c:v>2172.0</c:v>
                </c:pt>
                <c:pt idx="2172">
                  <c:v>2173.0</c:v>
                </c:pt>
                <c:pt idx="2173">
                  <c:v>2174.0</c:v>
                </c:pt>
                <c:pt idx="2174">
                  <c:v>2175.0</c:v>
                </c:pt>
                <c:pt idx="2175">
                  <c:v>2176.0</c:v>
                </c:pt>
                <c:pt idx="2176">
                  <c:v>2177.0</c:v>
                </c:pt>
                <c:pt idx="2177">
                  <c:v>2178.0</c:v>
                </c:pt>
                <c:pt idx="2178">
                  <c:v>2179.0</c:v>
                </c:pt>
                <c:pt idx="2179">
                  <c:v>2180.0</c:v>
                </c:pt>
                <c:pt idx="2180">
                  <c:v>2181.0</c:v>
                </c:pt>
                <c:pt idx="2181">
                  <c:v>2182.0</c:v>
                </c:pt>
                <c:pt idx="2182">
                  <c:v>2183.0</c:v>
                </c:pt>
                <c:pt idx="2183">
                  <c:v>2184.0</c:v>
                </c:pt>
                <c:pt idx="2184">
                  <c:v>2185.0</c:v>
                </c:pt>
                <c:pt idx="2185">
                  <c:v>2186.0</c:v>
                </c:pt>
                <c:pt idx="2186">
                  <c:v>2187.0</c:v>
                </c:pt>
                <c:pt idx="2187">
                  <c:v>2188.0</c:v>
                </c:pt>
                <c:pt idx="2188">
                  <c:v>2189.0</c:v>
                </c:pt>
                <c:pt idx="2189">
                  <c:v>2190.0</c:v>
                </c:pt>
                <c:pt idx="2190">
                  <c:v>2191.0</c:v>
                </c:pt>
                <c:pt idx="2191">
                  <c:v>2192.0</c:v>
                </c:pt>
                <c:pt idx="2192">
                  <c:v>2193.0</c:v>
                </c:pt>
                <c:pt idx="2193">
                  <c:v>2194.0</c:v>
                </c:pt>
                <c:pt idx="2194">
                  <c:v>2195.0</c:v>
                </c:pt>
                <c:pt idx="2195">
                  <c:v>2196.0</c:v>
                </c:pt>
                <c:pt idx="2196">
                  <c:v>2197.0</c:v>
                </c:pt>
                <c:pt idx="2197">
                  <c:v>2198.0</c:v>
                </c:pt>
                <c:pt idx="2198">
                  <c:v>2199.0</c:v>
                </c:pt>
                <c:pt idx="2199">
                  <c:v>2200.0</c:v>
                </c:pt>
                <c:pt idx="2200">
                  <c:v>2201.0</c:v>
                </c:pt>
                <c:pt idx="2201">
                  <c:v>2202.0</c:v>
                </c:pt>
                <c:pt idx="2202">
                  <c:v>2203.0</c:v>
                </c:pt>
                <c:pt idx="2203">
                  <c:v>2204.0</c:v>
                </c:pt>
                <c:pt idx="2204">
                  <c:v>2205.0</c:v>
                </c:pt>
                <c:pt idx="2205">
                  <c:v>2206.0</c:v>
                </c:pt>
                <c:pt idx="2206">
                  <c:v>2207.0</c:v>
                </c:pt>
                <c:pt idx="2207">
                  <c:v>2208.0</c:v>
                </c:pt>
                <c:pt idx="2208">
                  <c:v>2209.0</c:v>
                </c:pt>
                <c:pt idx="2209">
                  <c:v>2210.0</c:v>
                </c:pt>
                <c:pt idx="2210">
                  <c:v>2211.0</c:v>
                </c:pt>
                <c:pt idx="2211">
                  <c:v>2212.0</c:v>
                </c:pt>
                <c:pt idx="2212">
                  <c:v>2213.0</c:v>
                </c:pt>
                <c:pt idx="2213">
                  <c:v>2214.0</c:v>
                </c:pt>
                <c:pt idx="2214">
                  <c:v>2215.0</c:v>
                </c:pt>
                <c:pt idx="2215">
                  <c:v>2216.0</c:v>
                </c:pt>
                <c:pt idx="2216">
                  <c:v>2217.0</c:v>
                </c:pt>
                <c:pt idx="2217">
                  <c:v>2218.0</c:v>
                </c:pt>
                <c:pt idx="2218">
                  <c:v>2219.0</c:v>
                </c:pt>
                <c:pt idx="2219">
                  <c:v>2220.0</c:v>
                </c:pt>
                <c:pt idx="2220">
                  <c:v>2221.0</c:v>
                </c:pt>
                <c:pt idx="2221">
                  <c:v>2222.0</c:v>
                </c:pt>
                <c:pt idx="2222">
                  <c:v>2223.0</c:v>
                </c:pt>
                <c:pt idx="2223">
                  <c:v>2224.0</c:v>
                </c:pt>
                <c:pt idx="2224">
                  <c:v>2225.0</c:v>
                </c:pt>
                <c:pt idx="2225">
                  <c:v>2226.0</c:v>
                </c:pt>
                <c:pt idx="2226">
                  <c:v>2227.0</c:v>
                </c:pt>
                <c:pt idx="2227">
                  <c:v>2228.0</c:v>
                </c:pt>
                <c:pt idx="2228">
                  <c:v>2229.0</c:v>
                </c:pt>
                <c:pt idx="2229">
                  <c:v>2230.0</c:v>
                </c:pt>
                <c:pt idx="2230">
                  <c:v>2231.0</c:v>
                </c:pt>
                <c:pt idx="2231">
                  <c:v>2232.0</c:v>
                </c:pt>
                <c:pt idx="2232">
                  <c:v>2233.0</c:v>
                </c:pt>
                <c:pt idx="2233">
                  <c:v>2234.0</c:v>
                </c:pt>
                <c:pt idx="2234">
                  <c:v>2235.0</c:v>
                </c:pt>
                <c:pt idx="2235">
                  <c:v>2236.0</c:v>
                </c:pt>
                <c:pt idx="2236">
                  <c:v>2237.0</c:v>
                </c:pt>
                <c:pt idx="2237">
                  <c:v>2238.0</c:v>
                </c:pt>
                <c:pt idx="2238">
                  <c:v>2239.0</c:v>
                </c:pt>
                <c:pt idx="2239">
                  <c:v>2240.0</c:v>
                </c:pt>
                <c:pt idx="2240">
                  <c:v>2241.0</c:v>
                </c:pt>
                <c:pt idx="2241">
                  <c:v>2242.0</c:v>
                </c:pt>
                <c:pt idx="2242">
                  <c:v>2243.0</c:v>
                </c:pt>
                <c:pt idx="2243">
                  <c:v>2244.0</c:v>
                </c:pt>
                <c:pt idx="2244">
                  <c:v>2245.0</c:v>
                </c:pt>
                <c:pt idx="2245">
                  <c:v>2246.0</c:v>
                </c:pt>
                <c:pt idx="2246">
                  <c:v>2247.0</c:v>
                </c:pt>
                <c:pt idx="2247">
                  <c:v>2248.0</c:v>
                </c:pt>
                <c:pt idx="2248">
                  <c:v>2249.0</c:v>
                </c:pt>
                <c:pt idx="2249">
                  <c:v>2250.0</c:v>
                </c:pt>
                <c:pt idx="2250">
                  <c:v>2251.0</c:v>
                </c:pt>
                <c:pt idx="2251">
                  <c:v>2252.0</c:v>
                </c:pt>
                <c:pt idx="2252">
                  <c:v>2253.0</c:v>
                </c:pt>
                <c:pt idx="2253">
                  <c:v>2254.0</c:v>
                </c:pt>
                <c:pt idx="2254">
                  <c:v>2255.0</c:v>
                </c:pt>
                <c:pt idx="2255">
                  <c:v>2256.0</c:v>
                </c:pt>
                <c:pt idx="2256">
                  <c:v>2257.0</c:v>
                </c:pt>
                <c:pt idx="2257">
                  <c:v>2258.0</c:v>
                </c:pt>
                <c:pt idx="2258">
                  <c:v>2259.0</c:v>
                </c:pt>
                <c:pt idx="2259">
                  <c:v>2260.0</c:v>
                </c:pt>
                <c:pt idx="2260">
                  <c:v>2261.0</c:v>
                </c:pt>
                <c:pt idx="2261">
                  <c:v>2262.0</c:v>
                </c:pt>
                <c:pt idx="2262">
                  <c:v>2263.0</c:v>
                </c:pt>
                <c:pt idx="2263">
                  <c:v>2264.0</c:v>
                </c:pt>
                <c:pt idx="2264">
                  <c:v>2265.0</c:v>
                </c:pt>
                <c:pt idx="2265">
                  <c:v>2266.0</c:v>
                </c:pt>
                <c:pt idx="2266">
                  <c:v>2267.0</c:v>
                </c:pt>
                <c:pt idx="2267">
                  <c:v>2268.0</c:v>
                </c:pt>
                <c:pt idx="2268">
                  <c:v>2269.0</c:v>
                </c:pt>
                <c:pt idx="2269">
                  <c:v>2270.0</c:v>
                </c:pt>
                <c:pt idx="2270">
                  <c:v>2271.0</c:v>
                </c:pt>
                <c:pt idx="2271">
                  <c:v>2272.0</c:v>
                </c:pt>
                <c:pt idx="2272">
                  <c:v>2273.0</c:v>
                </c:pt>
                <c:pt idx="2273">
                  <c:v>2274.0</c:v>
                </c:pt>
                <c:pt idx="2274">
                  <c:v>2275.0</c:v>
                </c:pt>
                <c:pt idx="2275">
                  <c:v>2276.0</c:v>
                </c:pt>
                <c:pt idx="2276">
                  <c:v>2277.0</c:v>
                </c:pt>
                <c:pt idx="2277">
                  <c:v>2278.0</c:v>
                </c:pt>
                <c:pt idx="2278">
                  <c:v>2279.0</c:v>
                </c:pt>
                <c:pt idx="2279">
                  <c:v>2280.0</c:v>
                </c:pt>
                <c:pt idx="2280">
                  <c:v>2281.0</c:v>
                </c:pt>
                <c:pt idx="2281">
                  <c:v>2282.0</c:v>
                </c:pt>
                <c:pt idx="2282">
                  <c:v>2283.0</c:v>
                </c:pt>
                <c:pt idx="2283">
                  <c:v>2284.0</c:v>
                </c:pt>
                <c:pt idx="2284">
                  <c:v>2285.0</c:v>
                </c:pt>
                <c:pt idx="2285">
                  <c:v>2286.0</c:v>
                </c:pt>
                <c:pt idx="2286">
                  <c:v>2287.0</c:v>
                </c:pt>
                <c:pt idx="2287">
                  <c:v>2288.0</c:v>
                </c:pt>
                <c:pt idx="2288">
                  <c:v>2289.0</c:v>
                </c:pt>
                <c:pt idx="2289">
                  <c:v>2290.0</c:v>
                </c:pt>
                <c:pt idx="2290">
                  <c:v>2291.0</c:v>
                </c:pt>
                <c:pt idx="2291">
                  <c:v>2292.0</c:v>
                </c:pt>
                <c:pt idx="2292">
                  <c:v>2293.0</c:v>
                </c:pt>
                <c:pt idx="2293">
                  <c:v>2294.0</c:v>
                </c:pt>
                <c:pt idx="2294">
                  <c:v>2295.0</c:v>
                </c:pt>
                <c:pt idx="2295">
                  <c:v>2296.0</c:v>
                </c:pt>
                <c:pt idx="2296">
                  <c:v>2297.0</c:v>
                </c:pt>
                <c:pt idx="2297">
                  <c:v>2298.0</c:v>
                </c:pt>
                <c:pt idx="2298">
                  <c:v>2299.0</c:v>
                </c:pt>
                <c:pt idx="2299">
                  <c:v>2300.0</c:v>
                </c:pt>
                <c:pt idx="2300">
                  <c:v>2301.0</c:v>
                </c:pt>
                <c:pt idx="2301">
                  <c:v>2302.0</c:v>
                </c:pt>
                <c:pt idx="2302">
                  <c:v>2303.0</c:v>
                </c:pt>
                <c:pt idx="2303">
                  <c:v>2304.0</c:v>
                </c:pt>
                <c:pt idx="2304">
                  <c:v>2305.0</c:v>
                </c:pt>
                <c:pt idx="2305">
                  <c:v>2306.0</c:v>
                </c:pt>
                <c:pt idx="2306">
                  <c:v>2307.0</c:v>
                </c:pt>
                <c:pt idx="2307">
                  <c:v>2308.0</c:v>
                </c:pt>
                <c:pt idx="2308">
                  <c:v>2309.0</c:v>
                </c:pt>
                <c:pt idx="2309">
                  <c:v>2310.0</c:v>
                </c:pt>
                <c:pt idx="2310">
                  <c:v>2311.0</c:v>
                </c:pt>
                <c:pt idx="2311">
                  <c:v>2312.0</c:v>
                </c:pt>
                <c:pt idx="2312">
                  <c:v>2313.0</c:v>
                </c:pt>
                <c:pt idx="2313">
                  <c:v>2314.0</c:v>
                </c:pt>
                <c:pt idx="2314">
                  <c:v>2315.0</c:v>
                </c:pt>
                <c:pt idx="2315">
                  <c:v>2316.0</c:v>
                </c:pt>
                <c:pt idx="2316">
                  <c:v>2317.0</c:v>
                </c:pt>
                <c:pt idx="2317">
                  <c:v>2318.0</c:v>
                </c:pt>
                <c:pt idx="2318">
                  <c:v>2319.0</c:v>
                </c:pt>
                <c:pt idx="2319">
                  <c:v>2320.0</c:v>
                </c:pt>
                <c:pt idx="2320">
                  <c:v>2321.0</c:v>
                </c:pt>
                <c:pt idx="2321">
                  <c:v>2322.0</c:v>
                </c:pt>
                <c:pt idx="2322">
                  <c:v>2323.0</c:v>
                </c:pt>
                <c:pt idx="2323">
                  <c:v>2324.0</c:v>
                </c:pt>
                <c:pt idx="2324">
                  <c:v>2325.0</c:v>
                </c:pt>
                <c:pt idx="2325">
                  <c:v>2326.0</c:v>
                </c:pt>
                <c:pt idx="2326">
                  <c:v>2327.0</c:v>
                </c:pt>
                <c:pt idx="2327">
                  <c:v>2328.0</c:v>
                </c:pt>
                <c:pt idx="2328">
                  <c:v>2329.0</c:v>
                </c:pt>
                <c:pt idx="2329">
                  <c:v>2330.0</c:v>
                </c:pt>
                <c:pt idx="2330">
                  <c:v>2331.0</c:v>
                </c:pt>
                <c:pt idx="2331">
                  <c:v>2332.0</c:v>
                </c:pt>
                <c:pt idx="2332">
                  <c:v>2333.0</c:v>
                </c:pt>
                <c:pt idx="2333">
                  <c:v>2334.0</c:v>
                </c:pt>
                <c:pt idx="2334">
                  <c:v>2335.0</c:v>
                </c:pt>
                <c:pt idx="2335">
                  <c:v>2336.0</c:v>
                </c:pt>
                <c:pt idx="2336">
                  <c:v>2337.0</c:v>
                </c:pt>
                <c:pt idx="2337">
                  <c:v>2338.0</c:v>
                </c:pt>
                <c:pt idx="2338">
                  <c:v>2339.0</c:v>
                </c:pt>
                <c:pt idx="2339">
                  <c:v>2340.0</c:v>
                </c:pt>
                <c:pt idx="2340">
                  <c:v>2341.0</c:v>
                </c:pt>
                <c:pt idx="2341">
                  <c:v>2342.0</c:v>
                </c:pt>
                <c:pt idx="2342">
                  <c:v>2343.0</c:v>
                </c:pt>
                <c:pt idx="2343">
                  <c:v>2344.0</c:v>
                </c:pt>
                <c:pt idx="2344">
                  <c:v>2345.0</c:v>
                </c:pt>
                <c:pt idx="2345">
                  <c:v>2346.0</c:v>
                </c:pt>
                <c:pt idx="2346">
                  <c:v>2347.0</c:v>
                </c:pt>
                <c:pt idx="2347">
                  <c:v>2348.0</c:v>
                </c:pt>
                <c:pt idx="2348">
                  <c:v>2349.0</c:v>
                </c:pt>
                <c:pt idx="2349">
                  <c:v>2350.0</c:v>
                </c:pt>
                <c:pt idx="2350">
                  <c:v>2351.0</c:v>
                </c:pt>
                <c:pt idx="2351">
                  <c:v>2352.0</c:v>
                </c:pt>
                <c:pt idx="2352">
                  <c:v>2353.0</c:v>
                </c:pt>
                <c:pt idx="2353">
                  <c:v>2354.0</c:v>
                </c:pt>
                <c:pt idx="2354">
                  <c:v>2355.0</c:v>
                </c:pt>
                <c:pt idx="2355">
                  <c:v>2356.0</c:v>
                </c:pt>
                <c:pt idx="2356">
                  <c:v>2357.0</c:v>
                </c:pt>
                <c:pt idx="2357">
                  <c:v>2358.0</c:v>
                </c:pt>
                <c:pt idx="2358">
                  <c:v>2359.0</c:v>
                </c:pt>
                <c:pt idx="2359">
                  <c:v>2360.0</c:v>
                </c:pt>
                <c:pt idx="2360">
                  <c:v>2361.0</c:v>
                </c:pt>
                <c:pt idx="2361">
                  <c:v>2362.0</c:v>
                </c:pt>
                <c:pt idx="2362">
                  <c:v>2363.0</c:v>
                </c:pt>
                <c:pt idx="2363">
                  <c:v>2364.0</c:v>
                </c:pt>
                <c:pt idx="2364">
                  <c:v>2365.0</c:v>
                </c:pt>
                <c:pt idx="2365">
                  <c:v>2366.0</c:v>
                </c:pt>
                <c:pt idx="2366">
                  <c:v>2367.0</c:v>
                </c:pt>
                <c:pt idx="2367">
                  <c:v>2368.0</c:v>
                </c:pt>
                <c:pt idx="2368">
                  <c:v>2369.0</c:v>
                </c:pt>
                <c:pt idx="2369">
                  <c:v>2370.0</c:v>
                </c:pt>
                <c:pt idx="2370">
                  <c:v>2371.0</c:v>
                </c:pt>
                <c:pt idx="2371">
                  <c:v>2372.0</c:v>
                </c:pt>
                <c:pt idx="2372">
                  <c:v>2373.0</c:v>
                </c:pt>
                <c:pt idx="2373">
                  <c:v>2374.0</c:v>
                </c:pt>
                <c:pt idx="2374">
                  <c:v>2375.0</c:v>
                </c:pt>
                <c:pt idx="2375">
                  <c:v>2376.0</c:v>
                </c:pt>
                <c:pt idx="2376">
                  <c:v>2377.0</c:v>
                </c:pt>
                <c:pt idx="2377">
                  <c:v>2378.0</c:v>
                </c:pt>
                <c:pt idx="2378">
                  <c:v>2379.0</c:v>
                </c:pt>
                <c:pt idx="2379">
                  <c:v>2380.0</c:v>
                </c:pt>
                <c:pt idx="2380">
                  <c:v>2381.0</c:v>
                </c:pt>
                <c:pt idx="2381">
                  <c:v>2382.0</c:v>
                </c:pt>
                <c:pt idx="2382">
                  <c:v>2383.0</c:v>
                </c:pt>
                <c:pt idx="2383">
                  <c:v>2384.0</c:v>
                </c:pt>
                <c:pt idx="2384">
                  <c:v>2385.0</c:v>
                </c:pt>
                <c:pt idx="2385">
                  <c:v>2386.0</c:v>
                </c:pt>
                <c:pt idx="2386">
                  <c:v>2387.0</c:v>
                </c:pt>
                <c:pt idx="2387">
                  <c:v>2388.0</c:v>
                </c:pt>
                <c:pt idx="2388">
                  <c:v>2389.0</c:v>
                </c:pt>
                <c:pt idx="2389">
                  <c:v>2390.0</c:v>
                </c:pt>
                <c:pt idx="2390">
                  <c:v>2391.0</c:v>
                </c:pt>
                <c:pt idx="2391">
                  <c:v>2392.0</c:v>
                </c:pt>
                <c:pt idx="2392">
                  <c:v>2393.0</c:v>
                </c:pt>
                <c:pt idx="2393">
                  <c:v>2394.0</c:v>
                </c:pt>
                <c:pt idx="2394">
                  <c:v>2395.0</c:v>
                </c:pt>
                <c:pt idx="2395">
                  <c:v>2396.0</c:v>
                </c:pt>
                <c:pt idx="2396">
                  <c:v>2397.0</c:v>
                </c:pt>
                <c:pt idx="2397">
                  <c:v>2398.0</c:v>
                </c:pt>
                <c:pt idx="2398">
                  <c:v>2399.0</c:v>
                </c:pt>
                <c:pt idx="2399">
                  <c:v>2400.0</c:v>
                </c:pt>
                <c:pt idx="2400">
                  <c:v>2401.0</c:v>
                </c:pt>
                <c:pt idx="2401">
                  <c:v>2402.0</c:v>
                </c:pt>
                <c:pt idx="2402">
                  <c:v>2403.0</c:v>
                </c:pt>
                <c:pt idx="2403">
                  <c:v>2404.0</c:v>
                </c:pt>
                <c:pt idx="2404">
                  <c:v>2405.0</c:v>
                </c:pt>
                <c:pt idx="2405">
                  <c:v>2406.0</c:v>
                </c:pt>
                <c:pt idx="2406">
                  <c:v>2407.0</c:v>
                </c:pt>
                <c:pt idx="2407">
                  <c:v>2408.0</c:v>
                </c:pt>
                <c:pt idx="2408">
                  <c:v>2409.0</c:v>
                </c:pt>
                <c:pt idx="2409">
                  <c:v>2410.0</c:v>
                </c:pt>
                <c:pt idx="2410">
                  <c:v>2411.0</c:v>
                </c:pt>
                <c:pt idx="2411">
                  <c:v>2412.0</c:v>
                </c:pt>
                <c:pt idx="2412">
                  <c:v>2413.0</c:v>
                </c:pt>
                <c:pt idx="2413">
                  <c:v>2414.0</c:v>
                </c:pt>
                <c:pt idx="2414">
                  <c:v>2415.0</c:v>
                </c:pt>
                <c:pt idx="2415">
                  <c:v>2416.0</c:v>
                </c:pt>
                <c:pt idx="2416">
                  <c:v>2417.0</c:v>
                </c:pt>
                <c:pt idx="2417">
                  <c:v>2418.0</c:v>
                </c:pt>
                <c:pt idx="2418">
                  <c:v>2419.0</c:v>
                </c:pt>
                <c:pt idx="2419">
                  <c:v>2420.0</c:v>
                </c:pt>
                <c:pt idx="2420">
                  <c:v>2421.0</c:v>
                </c:pt>
                <c:pt idx="2421">
                  <c:v>2422.0</c:v>
                </c:pt>
                <c:pt idx="2422">
                  <c:v>2423.0</c:v>
                </c:pt>
                <c:pt idx="2423">
                  <c:v>2424.0</c:v>
                </c:pt>
                <c:pt idx="2424">
                  <c:v>2425.0</c:v>
                </c:pt>
                <c:pt idx="2425">
                  <c:v>2426.0</c:v>
                </c:pt>
                <c:pt idx="2426">
                  <c:v>2427.0</c:v>
                </c:pt>
                <c:pt idx="2427">
                  <c:v>2428.0</c:v>
                </c:pt>
                <c:pt idx="2428">
                  <c:v>2429.0</c:v>
                </c:pt>
                <c:pt idx="2429">
                  <c:v>2430.0</c:v>
                </c:pt>
                <c:pt idx="2430">
                  <c:v>2431.0</c:v>
                </c:pt>
                <c:pt idx="2431">
                  <c:v>2432.0</c:v>
                </c:pt>
                <c:pt idx="2432">
                  <c:v>2433.0</c:v>
                </c:pt>
                <c:pt idx="2433">
                  <c:v>2434.0</c:v>
                </c:pt>
                <c:pt idx="2434">
                  <c:v>2435.0</c:v>
                </c:pt>
                <c:pt idx="2435">
                  <c:v>2436.0</c:v>
                </c:pt>
                <c:pt idx="2436">
                  <c:v>2437.0</c:v>
                </c:pt>
                <c:pt idx="2437">
                  <c:v>2438.0</c:v>
                </c:pt>
                <c:pt idx="2438">
                  <c:v>2439.0</c:v>
                </c:pt>
                <c:pt idx="2439">
                  <c:v>2440.0</c:v>
                </c:pt>
                <c:pt idx="2440">
                  <c:v>2441.0</c:v>
                </c:pt>
                <c:pt idx="2441">
                  <c:v>2442.0</c:v>
                </c:pt>
                <c:pt idx="2442">
                  <c:v>2443.0</c:v>
                </c:pt>
                <c:pt idx="2443">
                  <c:v>2444.0</c:v>
                </c:pt>
                <c:pt idx="2444">
                  <c:v>2445.0</c:v>
                </c:pt>
                <c:pt idx="2445">
                  <c:v>2446.0</c:v>
                </c:pt>
                <c:pt idx="2446">
                  <c:v>2447.0</c:v>
                </c:pt>
                <c:pt idx="2447">
                  <c:v>2448.0</c:v>
                </c:pt>
                <c:pt idx="2448">
                  <c:v>2449.0</c:v>
                </c:pt>
                <c:pt idx="2449">
                  <c:v>2450.0</c:v>
                </c:pt>
                <c:pt idx="2450">
                  <c:v>2451.0</c:v>
                </c:pt>
                <c:pt idx="2451">
                  <c:v>2452.0</c:v>
                </c:pt>
                <c:pt idx="2452">
                  <c:v>2453.0</c:v>
                </c:pt>
                <c:pt idx="2453">
                  <c:v>2454.0</c:v>
                </c:pt>
                <c:pt idx="2454">
                  <c:v>2455.0</c:v>
                </c:pt>
                <c:pt idx="2455">
                  <c:v>2456.0</c:v>
                </c:pt>
                <c:pt idx="2456">
                  <c:v>2457.0</c:v>
                </c:pt>
                <c:pt idx="2457">
                  <c:v>2458.0</c:v>
                </c:pt>
                <c:pt idx="2458">
                  <c:v>2459.0</c:v>
                </c:pt>
                <c:pt idx="2459">
                  <c:v>2460.0</c:v>
                </c:pt>
                <c:pt idx="2460">
                  <c:v>2461.0</c:v>
                </c:pt>
                <c:pt idx="2461">
                  <c:v>2462.0</c:v>
                </c:pt>
                <c:pt idx="2462">
                  <c:v>2463.0</c:v>
                </c:pt>
                <c:pt idx="2463">
                  <c:v>2464.0</c:v>
                </c:pt>
                <c:pt idx="2464">
                  <c:v>2465.0</c:v>
                </c:pt>
                <c:pt idx="2465">
                  <c:v>2466.0</c:v>
                </c:pt>
                <c:pt idx="2466">
                  <c:v>2467.0</c:v>
                </c:pt>
                <c:pt idx="2467">
                  <c:v>2468.0</c:v>
                </c:pt>
                <c:pt idx="2468">
                  <c:v>2469.0</c:v>
                </c:pt>
                <c:pt idx="2469">
                  <c:v>2470.0</c:v>
                </c:pt>
                <c:pt idx="2470">
                  <c:v>2471.0</c:v>
                </c:pt>
                <c:pt idx="2471">
                  <c:v>2472.0</c:v>
                </c:pt>
                <c:pt idx="2472">
                  <c:v>2473.0</c:v>
                </c:pt>
                <c:pt idx="2473">
                  <c:v>2474.0</c:v>
                </c:pt>
                <c:pt idx="2474">
                  <c:v>2475.0</c:v>
                </c:pt>
                <c:pt idx="2475">
                  <c:v>2476.0</c:v>
                </c:pt>
                <c:pt idx="2476">
                  <c:v>2477.0</c:v>
                </c:pt>
                <c:pt idx="2477">
                  <c:v>2478.0</c:v>
                </c:pt>
                <c:pt idx="2478">
                  <c:v>2479.0</c:v>
                </c:pt>
                <c:pt idx="2479">
                  <c:v>2480.0</c:v>
                </c:pt>
                <c:pt idx="2480">
                  <c:v>2481.0</c:v>
                </c:pt>
                <c:pt idx="2481">
                  <c:v>2482.0</c:v>
                </c:pt>
                <c:pt idx="2482">
                  <c:v>2483.0</c:v>
                </c:pt>
                <c:pt idx="2483">
                  <c:v>2484.0</c:v>
                </c:pt>
                <c:pt idx="2484">
                  <c:v>2485.0</c:v>
                </c:pt>
                <c:pt idx="2485">
                  <c:v>2486.0</c:v>
                </c:pt>
                <c:pt idx="2486">
                  <c:v>2487.0</c:v>
                </c:pt>
                <c:pt idx="2487">
                  <c:v>2488.0</c:v>
                </c:pt>
                <c:pt idx="2488">
                  <c:v>2489.0</c:v>
                </c:pt>
                <c:pt idx="2489">
                  <c:v>2490.0</c:v>
                </c:pt>
                <c:pt idx="2490">
                  <c:v>2491.0</c:v>
                </c:pt>
                <c:pt idx="2491">
                  <c:v>2492.0</c:v>
                </c:pt>
                <c:pt idx="2492">
                  <c:v>2493.0</c:v>
                </c:pt>
                <c:pt idx="2493">
                  <c:v>2494.0</c:v>
                </c:pt>
                <c:pt idx="2494">
                  <c:v>2495.0</c:v>
                </c:pt>
                <c:pt idx="2495">
                  <c:v>2496.0</c:v>
                </c:pt>
                <c:pt idx="2496">
                  <c:v>2497.0</c:v>
                </c:pt>
                <c:pt idx="2497">
                  <c:v>2498.0</c:v>
                </c:pt>
                <c:pt idx="2498">
                  <c:v>2499.0</c:v>
                </c:pt>
                <c:pt idx="2499">
                  <c:v>2500.0</c:v>
                </c:pt>
                <c:pt idx="2500">
                  <c:v>2501.0</c:v>
                </c:pt>
                <c:pt idx="2501">
                  <c:v>2502.0</c:v>
                </c:pt>
                <c:pt idx="2502">
                  <c:v>2503.0</c:v>
                </c:pt>
                <c:pt idx="2503">
                  <c:v>2504.0</c:v>
                </c:pt>
                <c:pt idx="2504">
                  <c:v>2505.0</c:v>
                </c:pt>
                <c:pt idx="2505">
                  <c:v>2506.0</c:v>
                </c:pt>
                <c:pt idx="2506">
                  <c:v>2507.0</c:v>
                </c:pt>
                <c:pt idx="2507">
                  <c:v>2508.0</c:v>
                </c:pt>
                <c:pt idx="2508">
                  <c:v>2509.0</c:v>
                </c:pt>
                <c:pt idx="2509">
                  <c:v>2510.0</c:v>
                </c:pt>
                <c:pt idx="2510">
                  <c:v>2511.0</c:v>
                </c:pt>
                <c:pt idx="2511">
                  <c:v>2512.0</c:v>
                </c:pt>
                <c:pt idx="2512">
                  <c:v>2513.0</c:v>
                </c:pt>
                <c:pt idx="2513">
                  <c:v>2514.0</c:v>
                </c:pt>
                <c:pt idx="2514">
                  <c:v>2515.0</c:v>
                </c:pt>
                <c:pt idx="2515">
                  <c:v>2516.0</c:v>
                </c:pt>
                <c:pt idx="2516">
                  <c:v>2517.0</c:v>
                </c:pt>
                <c:pt idx="2517">
                  <c:v>2518.0</c:v>
                </c:pt>
                <c:pt idx="2518">
                  <c:v>2519.0</c:v>
                </c:pt>
                <c:pt idx="2519">
                  <c:v>2520.0</c:v>
                </c:pt>
                <c:pt idx="2520">
                  <c:v>2521.0</c:v>
                </c:pt>
                <c:pt idx="2521">
                  <c:v>2522.0</c:v>
                </c:pt>
                <c:pt idx="2522">
                  <c:v>2523.0</c:v>
                </c:pt>
                <c:pt idx="2523">
                  <c:v>2524.0</c:v>
                </c:pt>
                <c:pt idx="2524">
                  <c:v>2525.0</c:v>
                </c:pt>
                <c:pt idx="2525">
                  <c:v>2526.0</c:v>
                </c:pt>
                <c:pt idx="2526">
                  <c:v>2527.0</c:v>
                </c:pt>
                <c:pt idx="2527">
                  <c:v>2528.0</c:v>
                </c:pt>
                <c:pt idx="2528">
                  <c:v>2529.0</c:v>
                </c:pt>
                <c:pt idx="2529">
                  <c:v>2530.0</c:v>
                </c:pt>
                <c:pt idx="2530">
                  <c:v>2531.0</c:v>
                </c:pt>
                <c:pt idx="2531">
                  <c:v>2532.0</c:v>
                </c:pt>
                <c:pt idx="2532">
                  <c:v>2533.0</c:v>
                </c:pt>
                <c:pt idx="2533">
                  <c:v>2534.0</c:v>
                </c:pt>
                <c:pt idx="2534">
                  <c:v>2535.0</c:v>
                </c:pt>
                <c:pt idx="2535">
                  <c:v>2536.0</c:v>
                </c:pt>
                <c:pt idx="2536">
                  <c:v>2537.0</c:v>
                </c:pt>
                <c:pt idx="2537">
                  <c:v>2538.0</c:v>
                </c:pt>
                <c:pt idx="2538">
                  <c:v>2539.0</c:v>
                </c:pt>
                <c:pt idx="2539">
                  <c:v>2540.0</c:v>
                </c:pt>
                <c:pt idx="2540">
                  <c:v>2541.0</c:v>
                </c:pt>
                <c:pt idx="2541">
                  <c:v>2542.0</c:v>
                </c:pt>
                <c:pt idx="2542">
                  <c:v>2543.0</c:v>
                </c:pt>
                <c:pt idx="2543">
                  <c:v>2544.0</c:v>
                </c:pt>
                <c:pt idx="2544">
                  <c:v>2545.0</c:v>
                </c:pt>
                <c:pt idx="2545">
                  <c:v>2546.0</c:v>
                </c:pt>
                <c:pt idx="2546">
                  <c:v>2547.0</c:v>
                </c:pt>
                <c:pt idx="2547">
                  <c:v>2548.0</c:v>
                </c:pt>
                <c:pt idx="2548">
                  <c:v>2549.0</c:v>
                </c:pt>
                <c:pt idx="2549">
                  <c:v>2550.0</c:v>
                </c:pt>
                <c:pt idx="2550">
                  <c:v>2551.0</c:v>
                </c:pt>
                <c:pt idx="2551">
                  <c:v>2552.0</c:v>
                </c:pt>
                <c:pt idx="2552">
                  <c:v>2553.0</c:v>
                </c:pt>
                <c:pt idx="2553">
                  <c:v>2554.0</c:v>
                </c:pt>
                <c:pt idx="2554">
                  <c:v>2555.0</c:v>
                </c:pt>
                <c:pt idx="2555">
                  <c:v>2556.0</c:v>
                </c:pt>
                <c:pt idx="2556">
                  <c:v>2557.0</c:v>
                </c:pt>
                <c:pt idx="2557">
                  <c:v>2558.0</c:v>
                </c:pt>
                <c:pt idx="2558">
                  <c:v>2559.0</c:v>
                </c:pt>
                <c:pt idx="2559">
                  <c:v>2560.0</c:v>
                </c:pt>
                <c:pt idx="2560">
                  <c:v>2561.0</c:v>
                </c:pt>
                <c:pt idx="2561">
                  <c:v>2562.0</c:v>
                </c:pt>
                <c:pt idx="2562">
                  <c:v>2563.0</c:v>
                </c:pt>
                <c:pt idx="2563">
                  <c:v>2564.0</c:v>
                </c:pt>
                <c:pt idx="2564">
                  <c:v>2565.0</c:v>
                </c:pt>
                <c:pt idx="2565">
                  <c:v>2566.0</c:v>
                </c:pt>
                <c:pt idx="2566">
                  <c:v>2567.0</c:v>
                </c:pt>
                <c:pt idx="2567">
                  <c:v>2568.0</c:v>
                </c:pt>
                <c:pt idx="2568">
                  <c:v>2569.0</c:v>
                </c:pt>
                <c:pt idx="2569">
                  <c:v>2570.0</c:v>
                </c:pt>
                <c:pt idx="2570">
                  <c:v>2571.0</c:v>
                </c:pt>
                <c:pt idx="2571">
                  <c:v>2572.0</c:v>
                </c:pt>
                <c:pt idx="2572">
                  <c:v>2573.0</c:v>
                </c:pt>
                <c:pt idx="2573">
                  <c:v>2574.0</c:v>
                </c:pt>
                <c:pt idx="2574">
                  <c:v>2575.0</c:v>
                </c:pt>
                <c:pt idx="2575">
                  <c:v>2576.0</c:v>
                </c:pt>
                <c:pt idx="2576">
                  <c:v>2577.0</c:v>
                </c:pt>
                <c:pt idx="2577">
                  <c:v>2578.0</c:v>
                </c:pt>
                <c:pt idx="2578">
                  <c:v>2579.0</c:v>
                </c:pt>
                <c:pt idx="2579">
                  <c:v>2580.0</c:v>
                </c:pt>
                <c:pt idx="2580">
                  <c:v>2581.0</c:v>
                </c:pt>
                <c:pt idx="2581">
                  <c:v>2582.0</c:v>
                </c:pt>
                <c:pt idx="2582">
                  <c:v>2583.0</c:v>
                </c:pt>
                <c:pt idx="2583">
                  <c:v>2584.0</c:v>
                </c:pt>
                <c:pt idx="2584">
                  <c:v>2585.0</c:v>
                </c:pt>
                <c:pt idx="2585">
                  <c:v>2586.0</c:v>
                </c:pt>
                <c:pt idx="2586">
                  <c:v>2587.0</c:v>
                </c:pt>
                <c:pt idx="2587">
                  <c:v>2588.0</c:v>
                </c:pt>
                <c:pt idx="2588">
                  <c:v>2589.0</c:v>
                </c:pt>
                <c:pt idx="2589">
                  <c:v>2590.0</c:v>
                </c:pt>
                <c:pt idx="2590">
                  <c:v>2591.0</c:v>
                </c:pt>
                <c:pt idx="2591">
                  <c:v>2592.0</c:v>
                </c:pt>
                <c:pt idx="2592">
                  <c:v>2593.0</c:v>
                </c:pt>
                <c:pt idx="2593">
                  <c:v>2594.0</c:v>
                </c:pt>
                <c:pt idx="2594">
                  <c:v>2595.0</c:v>
                </c:pt>
                <c:pt idx="2595">
                  <c:v>2596.0</c:v>
                </c:pt>
                <c:pt idx="2596">
                  <c:v>2597.0</c:v>
                </c:pt>
                <c:pt idx="2597">
                  <c:v>2598.0</c:v>
                </c:pt>
                <c:pt idx="2598">
                  <c:v>2599.0</c:v>
                </c:pt>
                <c:pt idx="2599">
                  <c:v>2600.0</c:v>
                </c:pt>
                <c:pt idx="2600">
                  <c:v>2601.0</c:v>
                </c:pt>
                <c:pt idx="2601">
                  <c:v>2602.0</c:v>
                </c:pt>
                <c:pt idx="2602">
                  <c:v>2603.0</c:v>
                </c:pt>
                <c:pt idx="2603">
                  <c:v>2604.0</c:v>
                </c:pt>
                <c:pt idx="2604">
                  <c:v>2605.0</c:v>
                </c:pt>
                <c:pt idx="2605">
                  <c:v>2606.0</c:v>
                </c:pt>
                <c:pt idx="2606">
                  <c:v>2607.0</c:v>
                </c:pt>
                <c:pt idx="2607">
                  <c:v>2608.0</c:v>
                </c:pt>
                <c:pt idx="2608">
                  <c:v>2609.0</c:v>
                </c:pt>
                <c:pt idx="2609">
                  <c:v>2610.0</c:v>
                </c:pt>
                <c:pt idx="2610">
                  <c:v>2611.0</c:v>
                </c:pt>
                <c:pt idx="2611">
                  <c:v>2612.0</c:v>
                </c:pt>
                <c:pt idx="2612">
                  <c:v>2613.0</c:v>
                </c:pt>
                <c:pt idx="2613">
                  <c:v>2614.0</c:v>
                </c:pt>
                <c:pt idx="2614">
                  <c:v>2615.0</c:v>
                </c:pt>
                <c:pt idx="2615">
                  <c:v>2616.0</c:v>
                </c:pt>
                <c:pt idx="2616">
                  <c:v>2617.0</c:v>
                </c:pt>
                <c:pt idx="2617">
                  <c:v>2618.0</c:v>
                </c:pt>
                <c:pt idx="2618">
                  <c:v>2619.0</c:v>
                </c:pt>
                <c:pt idx="2619">
                  <c:v>2620.0</c:v>
                </c:pt>
                <c:pt idx="2620">
                  <c:v>2621.0</c:v>
                </c:pt>
                <c:pt idx="2621">
                  <c:v>2622.0</c:v>
                </c:pt>
                <c:pt idx="2622">
                  <c:v>2623.0</c:v>
                </c:pt>
                <c:pt idx="2623">
                  <c:v>2624.0</c:v>
                </c:pt>
                <c:pt idx="2624">
                  <c:v>2625.0</c:v>
                </c:pt>
                <c:pt idx="2625">
                  <c:v>2626.0</c:v>
                </c:pt>
                <c:pt idx="2626">
                  <c:v>2627.0</c:v>
                </c:pt>
                <c:pt idx="2627">
                  <c:v>2628.0</c:v>
                </c:pt>
                <c:pt idx="2628">
                  <c:v>2629.0</c:v>
                </c:pt>
                <c:pt idx="2629">
                  <c:v>2630.0</c:v>
                </c:pt>
                <c:pt idx="2630">
                  <c:v>2631.0</c:v>
                </c:pt>
                <c:pt idx="2631">
                  <c:v>2632.0</c:v>
                </c:pt>
                <c:pt idx="2632">
                  <c:v>2633.0</c:v>
                </c:pt>
                <c:pt idx="2633">
                  <c:v>2634.0</c:v>
                </c:pt>
                <c:pt idx="2634">
                  <c:v>2635.0</c:v>
                </c:pt>
                <c:pt idx="2635">
                  <c:v>2636.0</c:v>
                </c:pt>
                <c:pt idx="2636">
                  <c:v>2637.0</c:v>
                </c:pt>
                <c:pt idx="2637">
                  <c:v>2638.0</c:v>
                </c:pt>
                <c:pt idx="2638">
                  <c:v>2639.0</c:v>
                </c:pt>
                <c:pt idx="2639">
                  <c:v>2640.0</c:v>
                </c:pt>
                <c:pt idx="2640">
                  <c:v>2641.0</c:v>
                </c:pt>
                <c:pt idx="2641">
                  <c:v>2642.0</c:v>
                </c:pt>
                <c:pt idx="2642">
                  <c:v>2643.0</c:v>
                </c:pt>
                <c:pt idx="2643">
                  <c:v>2644.0</c:v>
                </c:pt>
                <c:pt idx="2644">
                  <c:v>2645.0</c:v>
                </c:pt>
                <c:pt idx="2645">
                  <c:v>2646.0</c:v>
                </c:pt>
                <c:pt idx="2646">
                  <c:v>2647.0</c:v>
                </c:pt>
                <c:pt idx="2647">
                  <c:v>2648.0</c:v>
                </c:pt>
                <c:pt idx="2648">
                  <c:v>2649.0</c:v>
                </c:pt>
                <c:pt idx="2649">
                  <c:v>2650.0</c:v>
                </c:pt>
                <c:pt idx="2650">
                  <c:v>2651.0</c:v>
                </c:pt>
                <c:pt idx="2651">
                  <c:v>2652.0</c:v>
                </c:pt>
                <c:pt idx="2652">
                  <c:v>2653.0</c:v>
                </c:pt>
                <c:pt idx="2653">
                  <c:v>2654.0</c:v>
                </c:pt>
                <c:pt idx="2654">
                  <c:v>2655.0</c:v>
                </c:pt>
                <c:pt idx="2655">
                  <c:v>2656.0</c:v>
                </c:pt>
                <c:pt idx="2656">
                  <c:v>2657.0</c:v>
                </c:pt>
                <c:pt idx="2657">
                  <c:v>2658.0</c:v>
                </c:pt>
                <c:pt idx="2658">
                  <c:v>2659.0</c:v>
                </c:pt>
                <c:pt idx="2659">
                  <c:v>2660.0</c:v>
                </c:pt>
                <c:pt idx="2660">
                  <c:v>2661.0</c:v>
                </c:pt>
                <c:pt idx="2661">
                  <c:v>2662.0</c:v>
                </c:pt>
                <c:pt idx="2662">
                  <c:v>2663.0</c:v>
                </c:pt>
                <c:pt idx="2663">
                  <c:v>2664.0</c:v>
                </c:pt>
                <c:pt idx="2664">
                  <c:v>2665.0</c:v>
                </c:pt>
                <c:pt idx="2665">
                  <c:v>2666.0</c:v>
                </c:pt>
                <c:pt idx="2666">
                  <c:v>2667.0</c:v>
                </c:pt>
                <c:pt idx="2667">
                  <c:v>2668.0</c:v>
                </c:pt>
                <c:pt idx="2668">
                  <c:v>2669.0</c:v>
                </c:pt>
                <c:pt idx="2669">
                  <c:v>2670.0</c:v>
                </c:pt>
                <c:pt idx="2670">
                  <c:v>2671.0</c:v>
                </c:pt>
                <c:pt idx="2671">
                  <c:v>2672.0</c:v>
                </c:pt>
                <c:pt idx="2672">
                  <c:v>2673.0</c:v>
                </c:pt>
                <c:pt idx="2673">
                  <c:v>2674.0</c:v>
                </c:pt>
                <c:pt idx="2674">
                  <c:v>2675.0</c:v>
                </c:pt>
                <c:pt idx="2675">
                  <c:v>2676.0</c:v>
                </c:pt>
                <c:pt idx="2676">
                  <c:v>2677.0</c:v>
                </c:pt>
                <c:pt idx="2677">
                  <c:v>2678.0</c:v>
                </c:pt>
                <c:pt idx="2678">
                  <c:v>2679.0</c:v>
                </c:pt>
                <c:pt idx="2679">
                  <c:v>2680.0</c:v>
                </c:pt>
                <c:pt idx="2680">
                  <c:v>2681.0</c:v>
                </c:pt>
                <c:pt idx="2681">
                  <c:v>2682.0</c:v>
                </c:pt>
                <c:pt idx="2682">
                  <c:v>2683.0</c:v>
                </c:pt>
                <c:pt idx="2683">
                  <c:v>2684.0</c:v>
                </c:pt>
                <c:pt idx="2684">
                  <c:v>2685.0</c:v>
                </c:pt>
                <c:pt idx="2685">
                  <c:v>2686.0</c:v>
                </c:pt>
                <c:pt idx="2686">
                  <c:v>2687.0</c:v>
                </c:pt>
                <c:pt idx="2687">
                  <c:v>2688.0</c:v>
                </c:pt>
                <c:pt idx="2688">
                  <c:v>2689.0</c:v>
                </c:pt>
                <c:pt idx="2689">
                  <c:v>2690.0</c:v>
                </c:pt>
                <c:pt idx="2690">
                  <c:v>2691.0</c:v>
                </c:pt>
                <c:pt idx="2691">
                  <c:v>2692.0</c:v>
                </c:pt>
                <c:pt idx="2692">
                  <c:v>2693.0</c:v>
                </c:pt>
                <c:pt idx="2693">
                  <c:v>2694.0</c:v>
                </c:pt>
                <c:pt idx="2694">
                  <c:v>2695.0</c:v>
                </c:pt>
                <c:pt idx="2695">
                  <c:v>2696.0</c:v>
                </c:pt>
                <c:pt idx="2696">
                  <c:v>2697.0</c:v>
                </c:pt>
                <c:pt idx="2697">
                  <c:v>2698.0</c:v>
                </c:pt>
                <c:pt idx="2698">
                  <c:v>2699.0</c:v>
                </c:pt>
                <c:pt idx="2699">
                  <c:v>2700.0</c:v>
                </c:pt>
                <c:pt idx="2700">
                  <c:v>2701.0</c:v>
                </c:pt>
                <c:pt idx="2701">
                  <c:v>2702.0</c:v>
                </c:pt>
                <c:pt idx="2702">
                  <c:v>2703.0</c:v>
                </c:pt>
                <c:pt idx="2703">
                  <c:v>2704.0</c:v>
                </c:pt>
                <c:pt idx="2704">
                  <c:v>2705.0</c:v>
                </c:pt>
                <c:pt idx="2705">
                  <c:v>2706.0</c:v>
                </c:pt>
                <c:pt idx="2706">
                  <c:v>2707.0</c:v>
                </c:pt>
                <c:pt idx="2707">
                  <c:v>2708.0</c:v>
                </c:pt>
                <c:pt idx="2708">
                  <c:v>2709.0</c:v>
                </c:pt>
                <c:pt idx="2709">
                  <c:v>2710.0</c:v>
                </c:pt>
                <c:pt idx="2710">
                  <c:v>2711.0</c:v>
                </c:pt>
                <c:pt idx="2711">
                  <c:v>2712.0</c:v>
                </c:pt>
                <c:pt idx="2712">
                  <c:v>2713.0</c:v>
                </c:pt>
                <c:pt idx="2713">
                  <c:v>2714.0</c:v>
                </c:pt>
                <c:pt idx="2714">
                  <c:v>2715.0</c:v>
                </c:pt>
                <c:pt idx="2715">
                  <c:v>2716.0</c:v>
                </c:pt>
                <c:pt idx="2716">
                  <c:v>2717.0</c:v>
                </c:pt>
                <c:pt idx="2717">
                  <c:v>2718.0</c:v>
                </c:pt>
                <c:pt idx="2718">
                  <c:v>2719.0</c:v>
                </c:pt>
                <c:pt idx="2719">
                  <c:v>2720.0</c:v>
                </c:pt>
                <c:pt idx="2720">
                  <c:v>2721.0</c:v>
                </c:pt>
                <c:pt idx="2721">
                  <c:v>2722.0</c:v>
                </c:pt>
                <c:pt idx="2722">
                  <c:v>2723.0</c:v>
                </c:pt>
                <c:pt idx="2723">
                  <c:v>2724.0</c:v>
                </c:pt>
                <c:pt idx="2724">
                  <c:v>2725.0</c:v>
                </c:pt>
                <c:pt idx="2725">
                  <c:v>2726.0</c:v>
                </c:pt>
                <c:pt idx="2726">
                  <c:v>2727.0</c:v>
                </c:pt>
                <c:pt idx="2727">
                  <c:v>2728.0</c:v>
                </c:pt>
                <c:pt idx="2728">
                  <c:v>2729.0</c:v>
                </c:pt>
                <c:pt idx="2729">
                  <c:v>2730.0</c:v>
                </c:pt>
                <c:pt idx="2730">
                  <c:v>2731.0</c:v>
                </c:pt>
                <c:pt idx="2731">
                  <c:v>2732.0</c:v>
                </c:pt>
                <c:pt idx="2732">
                  <c:v>2733.0</c:v>
                </c:pt>
                <c:pt idx="2733">
                  <c:v>2734.0</c:v>
                </c:pt>
                <c:pt idx="2734">
                  <c:v>2735.0</c:v>
                </c:pt>
                <c:pt idx="2735">
                  <c:v>2736.0</c:v>
                </c:pt>
                <c:pt idx="2736">
                  <c:v>2737.0</c:v>
                </c:pt>
                <c:pt idx="2737">
                  <c:v>2738.0</c:v>
                </c:pt>
                <c:pt idx="2738">
                  <c:v>2739.0</c:v>
                </c:pt>
                <c:pt idx="2739">
                  <c:v>2740.0</c:v>
                </c:pt>
                <c:pt idx="2740">
                  <c:v>2741.0</c:v>
                </c:pt>
                <c:pt idx="2741">
                  <c:v>2742.0</c:v>
                </c:pt>
                <c:pt idx="2742">
                  <c:v>2743.0</c:v>
                </c:pt>
                <c:pt idx="2743">
                  <c:v>2744.0</c:v>
                </c:pt>
                <c:pt idx="2744">
                  <c:v>2745.0</c:v>
                </c:pt>
                <c:pt idx="2745">
                  <c:v>2746.0</c:v>
                </c:pt>
                <c:pt idx="2746">
                  <c:v>2747.0</c:v>
                </c:pt>
                <c:pt idx="2747">
                  <c:v>2748.0</c:v>
                </c:pt>
                <c:pt idx="2748">
                  <c:v>2749.0</c:v>
                </c:pt>
                <c:pt idx="2749">
                  <c:v>2750.0</c:v>
                </c:pt>
                <c:pt idx="2750">
                  <c:v>2751.0</c:v>
                </c:pt>
                <c:pt idx="2751">
                  <c:v>2752.0</c:v>
                </c:pt>
                <c:pt idx="2752">
                  <c:v>2753.0</c:v>
                </c:pt>
                <c:pt idx="2753">
                  <c:v>2754.0</c:v>
                </c:pt>
                <c:pt idx="2754">
                  <c:v>2755.0</c:v>
                </c:pt>
                <c:pt idx="2755">
                  <c:v>2756.0</c:v>
                </c:pt>
                <c:pt idx="2756">
                  <c:v>2757.0</c:v>
                </c:pt>
                <c:pt idx="2757">
                  <c:v>2758.0</c:v>
                </c:pt>
                <c:pt idx="2758">
                  <c:v>2759.0</c:v>
                </c:pt>
                <c:pt idx="2759">
                  <c:v>2760.0</c:v>
                </c:pt>
                <c:pt idx="2760">
                  <c:v>2761.0</c:v>
                </c:pt>
                <c:pt idx="2761">
                  <c:v>2762.0</c:v>
                </c:pt>
                <c:pt idx="2762">
                  <c:v>2763.0</c:v>
                </c:pt>
                <c:pt idx="2763">
                  <c:v>2764.0</c:v>
                </c:pt>
                <c:pt idx="2764">
                  <c:v>2765.0</c:v>
                </c:pt>
                <c:pt idx="2765">
                  <c:v>2766.0</c:v>
                </c:pt>
                <c:pt idx="2766">
                  <c:v>2767.0</c:v>
                </c:pt>
                <c:pt idx="2767">
                  <c:v>2768.0</c:v>
                </c:pt>
                <c:pt idx="2768">
                  <c:v>2769.0</c:v>
                </c:pt>
                <c:pt idx="2769">
                  <c:v>2770.0</c:v>
                </c:pt>
                <c:pt idx="2770">
                  <c:v>2771.0</c:v>
                </c:pt>
                <c:pt idx="2771">
                  <c:v>2772.0</c:v>
                </c:pt>
                <c:pt idx="2772">
                  <c:v>2773.0</c:v>
                </c:pt>
                <c:pt idx="2773">
                  <c:v>2774.0</c:v>
                </c:pt>
                <c:pt idx="2774">
                  <c:v>2775.0</c:v>
                </c:pt>
                <c:pt idx="2775">
                  <c:v>2776.0</c:v>
                </c:pt>
                <c:pt idx="2776">
                  <c:v>2777.0</c:v>
                </c:pt>
                <c:pt idx="2777">
                  <c:v>2778.0</c:v>
                </c:pt>
                <c:pt idx="2778">
                  <c:v>2779.0</c:v>
                </c:pt>
                <c:pt idx="2779">
                  <c:v>2780.0</c:v>
                </c:pt>
                <c:pt idx="2780">
                  <c:v>2781.0</c:v>
                </c:pt>
                <c:pt idx="2781">
                  <c:v>2782.0</c:v>
                </c:pt>
                <c:pt idx="2782">
                  <c:v>2783.0</c:v>
                </c:pt>
                <c:pt idx="2783">
                  <c:v>2784.0</c:v>
                </c:pt>
                <c:pt idx="2784">
                  <c:v>2785.0</c:v>
                </c:pt>
                <c:pt idx="2785">
                  <c:v>2786.0</c:v>
                </c:pt>
                <c:pt idx="2786">
                  <c:v>2787.0</c:v>
                </c:pt>
                <c:pt idx="2787">
                  <c:v>2788.0</c:v>
                </c:pt>
                <c:pt idx="2788">
                  <c:v>2789.0</c:v>
                </c:pt>
                <c:pt idx="2789">
                  <c:v>2790.0</c:v>
                </c:pt>
                <c:pt idx="2790">
                  <c:v>2791.0</c:v>
                </c:pt>
                <c:pt idx="2791">
                  <c:v>2792.0</c:v>
                </c:pt>
                <c:pt idx="2792">
                  <c:v>2793.0</c:v>
                </c:pt>
                <c:pt idx="2793">
                  <c:v>2794.0</c:v>
                </c:pt>
                <c:pt idx="2794">
                  <c:v>2795.0</c:v>
                </c:pt>
                <c:pt idx="2795">
                  <c:v>2796.0</c:v>
                </c:pt>
                <c:pt idx="2796">
                  <c:v>2797.0</c:v>
                </c:pt>
                <c:pt idx="2797">
                  <c:v>2798.0</c:v>
                </c:pt>
                <c:pt idx="2798">
                  <c:v>2799.0</c:v>
                </c:pt>
                <c:pt idx="2799">
                  <c:v>2800.0</c:v>
                </c:pt>
                <c:pt idx="2800">
                  <c:v>2801.0</c:v>
                </c:pt>
                <c:pt idx="2801">
                  <c:v>2802.0</c:v>
                </c:pt>
                <c:pt idx="2802">
                  <c:v>2803.0</c:v>
                </c:pt>
                <c:pt idx="2803">
                  <c:v>2804.0</c:v>
                </c:pt>
                <c:pt idx="2804">
                  <c:v>2805.0</c:v>
                </c:pt>
                <c:pt idx="2805">
                  <c:v>2806.0</c:v>
                </c:pt>
                <c:pt idx="2806">
                  <c:v>2807.0</c:v>
                </c:pt>
                <c:pt idx="2807">
                  <c:v>2808.0</c:v>
                </c:pt>
                <c:pt idx="2808">
                  <c:v>2809.0</c:v>
                </c:pt>
                <c:pt idx="2809">
                  <c:v>2810.0</c:v>
                </c:pt>
                <c:pt idx="2810">
                  <c:v>2811.0</c:v>
                </c:pt>
                <c:pt idx="2811">
                  <c:v>2812.0</c:v>
                </c:pt>
                <c:pt idx="2812">
                  <c:v>2813.0</c:v>
                </c:pt>
                <c:pt idx="2813">
                  <c:v>2814.0</c:v>
                </c:pt>
                <c:pt idx="2814">
                  <c:v>2815.0</c:v>
                </c:pt>
                <c:pt idx="2815">
                  <c:v>2816.0</c:v>
                </c:pt>
                <c:pt idx="2816">
                  <c:v>2817.0</c:v>
                </c:pt>
                <c:pt idx="2817">
                  <c:v>2818.0</c:v>
                </c:pt>
                <c:pt idx="2818">
                  <c:v>2819.0</c:v>
                </c:pt>
                <c:pt idx="2819">
                  <c:v>2820.0</c:v>
                </c:pt>
                <c:pt idx="2820">
                  <c:v>2821.0</c:v>
                </c:pt>
                <c:pt idx="2821">
                  <c:v>2822.0</c:v>
                </c:pt>
                <c:pt idx="2822">
                  <c:v>2823.0</c:v>
                </c:pt>
                <c:pt idx="2823">
                  <c:v>2824.0</c:v>
                </c:pt>
                <c:pt idx="2824">
                  <c:v>2825.0</c:v>
                </c:pt>
                <c:pt idx="2825">
                  <c:v>2826.0</c:v>
                </c:pt>
                <c:pt idx="2826">
                  <c:v>2827.0</c:v>
                </c:pt>
                <c:pt idx="2827">
                  <c:v>2828.0</c:v>
                </c:pt>
                <c:pt idx="2828">
                  <c:v>2829.0</c:v>
                </c:pt>
                <c:pt idx="2829">
                  <c:v>2830.0</c:v>
                </c:pt>
                <c:pt idx="2830">
                  <c:v>2831.0</c:v>
                </c:pt>
                <c:pt idx="2831">
                  <c:v>2832.0</c:v>
                </c:pt>
                <c:pt idx="2832">
                  <c:v>2833.0</c:v>
                </c:pt>
                <c:pt idx="2833">
                  <c:v>2834.0</c:v>
                </c:pt>
                <c:pt idx="2834">
                  <c:v>2835.0</c:v>
                </c:pt>
                <c:pt idx="2835">
                  <c:v>2836.0</c:v>
                </c:pt>
                <c:pt idx="2836">
                  <c:v>2837.0</c:v>
                </c:pt>
                <c:pt idx="2837">
                  <c:v>2838.0</c:v>
                </c:pt>
                <c:pt idx="2838">
                  <c:v>2839.0</c:v>
                </c:pt>
                <c:pt idx="2839">
                  <c:v>2840.0</c:v>
                </c:pt>
                <c:pt idx="2840">
                  <c:v>2841.0</c:v>
                </c:pt>
                <c:pt idx="2841">
                  <c:v>2842.0</c:v>
                </c:pt>
                <c:pt idx="2842">
                  <c:v>2843.0</c:v>
                </c:pt>
                <c:pt idx="2843">
                  <c:v>2844.0</c:v>
                </c:pt>
                <c:pt idx="2844">
                  <c:v>2845.0</c:v>
                </c:pt>
                <c:pt idx="2845">
                  <c:v>2846.0</c:v>
                </c:pt>
                <c:pt idx="2846">
                  <c:v>2847.0</c:v>
                </c:pt>
                <c:pt idx="2847">
                  <c:v>2848.0</c:v>
                </c:pt>
                <c:pt idx="2848">
                  <c:v>2849.0</c:v>
                </c:pt>
                <c:pt idx="2849">
                  <c:v>2850.0</c:v>
                </c:pt>
                <c:pt idx="2850">
                  <c:v>2851.0</c:v>
                </c:pt>
                <c:pt idx="2851">
                  <c:v>2852.0</c:v>
                </c:pt>
                <c:pt idx="2852">
                  <c:v>2853.0</c:v>
                </c:pt>
                <c:pt idx="2853">
                  <c:v>2854.0</c:v>
                </c:pt>
                <c:pt idx="2854">
                  <c:v>2855.0</c:v>
                </c:pt>
                <c:pt idx="2855">
                  <c:v>2856.0</c:v>
                </c:pt>
                <c:pt idx="2856">
                  <c:v>2857.0</c:v>
                </c:pt>
                <c:pt idx="2857">
                  <c:v>2858.0</c:v>
                </c:pt>
                <c:pt idx="2858">
                  <c:v>2859.0</c:v>
                </c:pt>
                <c:pt idx="2859">
                  <c:v>2860.0</c:v>
                </c:pt>
                <c:pt idx="2860">
                  <c:v>2861.0</c:v>
                </c:pt>
                <c:pt idx="2861">
                  <c:v>2862.0</c:v>
                </c:pt>
                <c:pt idx="2862">
                  <c:v>2863.0</c:v>
                </c:pt>
                <c:pt idx="2863">
                  <c:v>2864.0</c:v>
                </c:pt>
                <c:pt idx="2864">
                  <c:v>2865.0</c:v>
                </c:pt>
                <c:pt idx="2865">
                  <c:v>2866.0</c:v>
                </c:pt>
                <c:pt idx="2866">
                  <c:v>2867.0</c:v>
                </c:pt>
                <c:pt idx="2867">
                  <c:v>2868.0</c:v>
                </c:pt>
                <c:pt idx="2868">
                  <c:v>2869.0</c:v>
                </c:pt>
                <c:pt idx="2869">
                  <c:v>2870.0</c:v>
                </c:pt>
                <c:pt idx="2870">
                  <c:v>2871.0</c:v>
                </c:pt>
                <c:pt idx="2871">
                  <c:v>2872.0</c:v>
                </c:pt>
                <c:pt idx="2872">
                  <c:v>2873.0</c:v>
                </c:pt>
                <c:pt idx="2873">
                  <c:v>2874.0</c:v>
                </c:pt>
                <c:pt idx="2874">
                  <c:v>2875.0</c:v>
                </c:pt>
                <c:pt idx="2875">
                  <c:v>2876.0</c:v>
                </c:pt>
                <c:pt idx="2876">
                  <c:v>2877.0</c:v>
                </c:pt>
                <c:pt idx="2877">
                  <c:v>2878.0</c:v>
                </c:pt>
                <c:pt idx="2878">
                  <c:v>2879.0</c:v>
                </c:pt>
                <c:pt idx="2879">
                  <c:v>2880.0</c:v>
                </c:pt>
                <c:pt idx="2880">
                  <c:v>2881.0</c:v>
                </c:pt>
                <c:pt idx="2881">
                  <c:v>2882.0</c:v>
                </c:pt>
                <c:pt idx="2882">
                  <c:v>2883.0</c:v>
                </c:pt>
                <c:pt idx="2883">
                  <c:v>2884.0</c:v>
                </c:pt>
                <c:pt idx="2884">
                  <c:v>2885.0</c:v>
                </c:pt>
                <c:pt idx="2885">
                  <c:v>2886.0</c:v>
                </c:pt>
                <c:pt idx="2886">
                  <c:v>2887.0</c:v>
                </c:pt>
                <c:pt idx="2887">
                  <c:v>2888.0</c:v>
                </c:pt>
                <c:pt idx="2888">
                  <c:v>2889.0</c:v>
                </c:pt>
                <c:pt idx="2889">
                  <c:v>2890.0</c:v>
                </c:pt>
                <c:pt idx="2890">
                  <c:v>2891.0</c:v>
                </c:pt>
                <c:pt idx="2891">
                  <c:v>2892.0</c:v>
                </c:pt>
                <c:pt idx="2892">
                  <c:v>2893.0</c:v>
                </c:pt>
                <c:pt idx="2893">
                  <c:v>2894.0</c:v>
                </c:pt>
                <c:pt idx="2894">
                  <c:v>2895.0</c:v>
                </c:pt>
                <c:pt idx="2895">
                  <c:v>2896.0</c:v>
                </c:pt>
                <c:pt idx="2896">
                  <c:v>2897.0</c:v>
                </c:pt>
                <c:pt idx="2897">
                  <c:v>2898.0</c:v>
                </c:pt>
                <c:pt idx="2898">
                  <c:v>2899.0</c:v>
                </c:pt>
                <c:pt idx="2899">
                  <c:v>2900.0</c:v>
                </c:pt>
                <c:pt idx="2900">
                  <c:v>2901.0</c:v>
                </c:pt>
                <c:pt idx="2901">
                  <c:v>2902.0</c:v>
                </c:pt>
                <c:pt idx="2902">
                  <c:v>2903.0</c:v>
                </c:pt>
                <c:pt idx="2903">
                  <c:v>2904.0</c:v>
                </c:pt>
                <c:pt idx="2904">
                  <c:v>2905.0</c:v>
                </c:pt>
                <c:pt idx="2905">
                  <c:v>2906.0</c:v>
                </c:pt>
                <c:pt idx="2906">
                  <c:v>2907.0</c:v>
                </c:pt>
                <c:pt idx="2907">
                  <c:v>2908.0</c:v>
                </c:pt>
                <c:pt idx="2908">
                  <c:v>2909.0</c:v>
                </c:pt>
                <c:pt idx="2909">
                  <c:v>2910.0</c:v>
                </c:pt>
                <c:pt idx="2910">
                  <c:v>2911.0</c:v>
                </c:pt>
                <c:pt idx="2911">
                  <c:v>2912.0</c:v>
                </c:pt>
                <c:pt idx="2912">
                  <c:v>2913.0</c:v>
                </c:pt>
                <c:pt idx="2913">
                  <c:v>2914.0</c:v>
                </c:pt>
                <c:pt idx="2914">
                  <c:v>2915.0</c:v>
                </c:pt>
                <c:pt idx="2915">
                  <c:v>2916.0</c:v>
                </c:pt>
                <c:pt idx="2916">
                  <c:v>2917.0</c:v>
                </c:pt>
                <c:pt idx="2917">
                  <c:v>2918.0</c:v>
                </c:pt>
                <c:pt idx="2918">
                  <c:v>2919.0</c:v>
                </c:pt>
                <c:pt idx="2919">
                  <c:v>2920.0</c:v>
                </c:pt>
                <c:pt idx="2920">
                  <c:v>2921.0</c:v>
                </c:pt>
                <c:pt idx="2921">
                  <c:v>2922.0</c:v>
                </c:pt>
                <c:pt idx="2922">
                  <c:v>2923.0</c:v>
                </c:pt>
                <c:pt idx="2923">
                  <c:v>2924.0</c:v>
                </c:pt>
                <c:pt idx="2924">
                  <c:v>2925.0</c:v>
                </c:pt>
                <c:pt idx="2925">
                  <c:v>2926.0</c:v>
                </c:pt>
                <c:pt idx="2926">
                  <c:v>2927.0</c:v>
                </c:pt>
                <c:pt idx="2927">
                  <c:v>2928.0</c:v>
                </c:pt>
                <c:pt idx="2928">
                  <c:v>2929.0</c:v>
                </c:pt>
                <c:pt idx="2929">
                  <c:v>2930.0</c:v>
                </c:pt>
                <c:pt idx="2930">
                  <c:v>2931.0</c:v>
                </c:pt>
                <c:pt idx="2931">
                  <c:v>2932.0</c:v>
                </c:pt>
                <c:pt idx="2932">
                  <c:v>2933.0</c:v>
                </c:pt>
                <c:pt idx="2933">
                  <c:v>2934.0</c:v>
                </c:pt>
                <c:pt idx="2934">
                  <c:v>2935.0</c:v>
                </c:pt>
                <c:pt idx="2935">
                  <c:v>2936.0</c:v>
                </c:pt>
                <c:pt idx="2936">
                  <c:v>2937.0</c:v>
                </c:pt>
                <c:pt idx="2937">
                  <c:v>2938.0</c:v>
                </c:pt>
                <c:pt idx="2938">
                  <c:v>2939.0</c:v>
                </c:pt>
                <c:pt idx="2939">
                  <c:v>2940.0</c:v>
                </c:pt>
                <c:pt idx="2940">
                  <c:v>2941.0</c:v>
                </c:pt>
                <c:pt idx="2941">
                  <c:v>2942.0</c:v>
                </c:pt>
                <c:pt idx="2942">
                  <c:v>2943.0</c:v>
                </c:pt>
                <c:pt idx="2943">
                  <c:v>2944.0</c:v>
                </c:pt>
                <c:pt idx="2944">
                  <c:v>2945.0</c:v>
                </c:pt>
                <c:pt idx="2945">
                  <c:v>2946.0</c:v>
                </c:pt>
                <c:pt idx="2946">
                  <c:v>2947.0</c:v>
                </c:pt>
                <c:pt idx="2947">
                  <c:v>2948.0</c:v>
                </c:pt>
                <c:pt idx="2948">
                  <c:v>2949.0</c:v>
                </c:pt>
                <c:pt idx="2949">
                  <c:v>2950.0</c:v>
                </c:pt>
                <c:pt idx="2950">
                  <c:v>2951.0</c:v>
                </c:pt>
                <c:pt idx="2951">
                  <c:v>2952.0</c:v>
                </c:pt>
                <c:pt idx="2952">
                  <c:v>2953.0</c:v>
                </c:pt>
                <c:pt idx="2953">
                  <c:v>2954.0</c:v>
                </c:pt>
                <c:pt idx="2954">
                  <c:v>2955.0</c:v>
                </c:pt>
                <c:pt idx="2955">
                  <c:v>2956.0</c:v>
                </c:pt>
                <c:pt idx="2956">
                  <c:v>2957.0</c:v>
                </c:pt>
                <c:pt idx="2957">
                  <c:v>2958.0</c:v>
                </c:pt>
                <c:pt idx="2958">
                  <c:v>2959.0</c:v>
                </c:pt>
                <c:pt idx="2959">
                  <c:v>2960.0</c:v>
                </c:pt>
                <c:pt idx="2960">
                  <c:v>2961.0</c:v>
                </c:pt>
                <c:pt idx="2961">
                  <c:v>2962.0</c:v>
                </c:pt>
                <c:pt idx="2962">
                  <c:v>2963.0</c:v>
                </c:pt>
                <c:pt idx="2963">
                  <c:v>2964.0</c:v>
                </c:pt>
                <c:pt idx="2964">
                  <c:v>2965.0</c:v>
                </c:pt>
                <c:pt idx="2965">
                  <c:v>2966.0</c:v>
                </c:pt>
                <c:pt idx="2966">
                  <c:v>2967.0</c:v>
                </c:pt>
                <c:pt idx="2967">
                  <c:v>2968.0</c:v>
                </c:pt>
                <c:pt idx="2968">
                  <c:v>2969.0</c:v>
                </c:pt>
                <c:pt idx="2969">
                  <c:v>2970.0</c:v>
                </c:pt>
                <c:pt idx="2970">
                  <c:v>2971.0</c:v>
                </c:pt>
                <c:pt idx="2971">
                  <c:v>2972.0</c:v>
                </c:pt>
                <c:pt idx="2972">
                  <c:v>2973.0</c:v>
                </c:pt>
                <c:pt idx="2973">
                  <c:v>2974.0</c:v>
                </c:pt>
                <c:pt idx="2974">
                  <c:v>2975.0</c:v>
                </c:pt>
                <c:pt idx="2975">
                  <c:v>2976.0</c:v>
                </c:pt>
                <c:pt idx="2976">
                  <c:v>2977.0</c:v>
                </c:pt>
                <c:pt idx="2977">
                  <c:v>2978.0</c:v>
                </c:pt>
                <c:pt idx="2978">
                  <c:v>2979.0</c:v>
                </c:pt>
                <c:pt idx="2979">
                  <c:v>2980.0</c:v>
                </c:pt>
                <c:pt idx="2980">
                  <c:v>2981.0</c:v>
                </c:pt>
                <c:pt idx="2981">
                  <c:v>2982.0</c:v>
                </c:pt>
                <c:pt idx="2982">
                  <c:v>2983.0</c:v>
                </c:pt>
                <c:pt idx="2983">
                  <c:v>2984.0</c:v>
                </c:pt>
                <c:pt idx="2984">
                  <c:v>2985.0</c:v>
                </c:pt>
                <c:pt idx="2985">
                  <c:v>2986.0</c:v>
                </c:pt>
                <c:pt idx="2986">
                  <c:v>2987.0</c:v>
                </c:pt>
                <c:pt idx="2987">
                  <c:v>2988.0</c:v>
                </c:pt>
                <c:pt idx="2988">
                  <c:v>2989.0</c:v>
                </c:pt>
                <c:pt idx="2989">
                  <c:v>2990.0</c:v>
                </c:pt>
                <c:pt idx="2990">
                  <c:v>2991.0</c:v>
                </c:pt>
                <c:pt idx="2991">
                  <c:v>2992.0</c:v>
                </c:pt>
                <c:pt idx="2992">
                  <c:v>2993.0</c:v>
                </c:pt>
                <c:pt idx="2993">
                  <c:v>2994.0</c:v>
                </c:pt>
                <c:pt idx="2994">
                  <c:v>2995.0</c:v>
                </c:pt>
                <c:pt idx="2995">
                  <c:v>2996.0</c:v>
                </c:pt>
                <c:pt idx="2996">
                  <c:v>2997.0</c:v>
                </c:pt>
                <c:pt idx="2997">
                  <c:v>2998.0</c:v>
                </c:pt>
                <c:pt idx="2998">
                  <c:v>2999.0</c:v>
                </c:pt>
                <c:pt idx="2999">
                  <c:v>3000.0</c:v>
                </c:pt>
                <c:pt idx="3000">
                  <c:v>3001.0</c:v>
                </c:pt>
                <c:pt idx="3001">
                  <c:v>3002.0</c:v>
                </c:pt>
                <c:pt idx="3002">
                  <c:v>3003.0</c:v>
                </c:pt>
                <c:pt idx="3003">
                  <c:v>3004.0</c:v>
                </c:pt>
                <c:pt idx="3004">
                  <c:v>3005.0</c:v>
                </c:pt>
                <c:pt idx="3005">
                  <c:v>3006.0</c:v>
                </c:pt>
                <c:pt idx="3006">
                  <c:v>3007.0</c:v>
                </c:pt>
                <c:pt idx="3007">
                  <c:v>3008.0</c:v>
                </c:pt>
                <c:pt idx="3008">
                  <c:v>3009.0</c:v>
                </c:pt>
                <c:pt idx="3009">
                  <c:v>3010.0</c:v>
                </c:pt>
                <c:pt idx="3010">
                  <c:v>3011.0</c:v>
                </c:pt>
                <c:pt idx="3011">
                  <c:v>3012.0</c:v>
                </c:pt>
                <c:pt idx="3012">
                  <c:v>3013.0</c:v>
                </c:pt>
                <c:pt idx="3013">
                  <c:v>3014.0</c:v>
                </c:pt>
                <c:pt idx="3014">
                  <c:v>3015.0</c:v>
                </c:pt>
                <c:pt idx="3015">
                  <c:v>3016.0</c:v>
                </c:pt>
                <c:pt idx="3016">
                  <c:v>3017.0</c:v>
                </c:pt>
                <c:pt idx="3017">
                  <c:v>3018.0</c:v>
                </c:pt>
                <c:pt idx="3018">
                  <c:v>3019.0</c:v>
                </c:pt>
                <c:pt idx="3019">
                  <c:v>3020.0</c:v>
                </c:pt>
                <c:pt idx="3020">
                  <c:v>3021.0</c:v>
                </c:pt>
                <c:pt idx="3021">
                  <c:v>3022.0</c:v>
                </c:pt>
                <c:pt idx="3022">
                  <c:v>3023.0</c:v>
                </c:pt>
                <c:pt idx="3023">
                  <c:v>3024.0</c:v>
                </c:pt>
                <c:pt idx="3024">
                  <c:v>3025.0</c:v>
                </c:pt>
                <c:pt idx="3025">
                  <c:v>3026.0</c:v>
                </c:pt>
                <c:pt idx="3026">
                  <c:v>3027.0</c:v>
                </c:pt>
                <c:pt idx="3027">
                  <c:v>3028.0</c:v>
                </c:pt>
                <c:pt idx="3028">
                  <c:v>3029.0</c:v>
                </c:pt>
                <c:pt idx="3029">
                  <c:v>3030.0</c:v>
                </c:pt>
                <c:pt idx="3030">
                  <c:v>3031.0</c:v>
                </c:pt>
                <c:pt idx="3031">
                  <c:v>3032.0</c:v>
                </c:pt>
                <c:pt idx="3032">
                  <c:v>3033.0</c:v>
                </c:pt>
                <c:pt idx="3033">
                  <c:v>3034.0</c:v>
                </c:pt>
                <c:pt idx="3034">
                  <c:v>3035.0</c:v>
                </c:pt>
                <c:pt idx="3035">
                  <c:v>3036.0</c:v>
                </c:pt>
                <c:pt idx="3036">
                  <c:v>3037.0</c:v>
                </c:pt>
                <c:pt idx="3037">
                  <c:v>3038.0</c:v>
                </c:pt>
                <c:pt idx="3038">
                  <c:v>3039.0</c:v>
                </c:pt>
                <c:pt idx="3039">
                  <c:v>3040.0</c:v>
                </c:pt>
                <c:pt idx="3040">
                  <c:v>3041.0</c:v>
                </c:pt>
                <c:pt idx="3041">
                  <c:v>3042.0</c:v>
                </c:pt>
                <c:pt idx="3042">
                  <c:v>3043.0</c:v>
                </c:pt>
                <c:pt idx="3043">
                  <c:v>3044.0</c:v>
                </c:pt>
                <c:pt idx="3044">
                  <c:v>3045.0</c:v>
                </c:pt>
                <c:pt idx="3045">
                  <c:v>3046.0</c:v>
                </c:pt>
                <c:pt idx="3046">
                  <c:v>3047.0</c:v>
                </c:pt>
                <c:pt idx="3047">
                  <c:v>3048.0</c:v>
                </c:pt>
                <c:pt idx="3048">
                  <c:v>3049.0</c:v>
                </c:pt>
                <c:pt idx="3049">
                  <c:v>3050.0</c:v>
                </c:pt>
                <c:pt idx="3050">
                  <c:v>3051.0</c:v>
                </c:pt>
                <c:pt idx="3051">
                  <c:v>3052.0</c:v>
                </c:pt>
                <c:pt idx="3052">
                  <c:v>3053.0</c:v>
                </c:pt>
                <c:pt idx="3053">
                  <c:v>3054.0</c:v>
                </c:pt>
                <c:pt idx="3054">
                  <c:v>3055.0</c:v>
                </c:pt>
                <c:pt idx="3055">
                  <c:v>3056.0</c:v>
                </c:pt>
                <c:pt idx="3056">
                  <c:v>3057.0</c:v>
                </c:pt>
                <c:pt idx="3057">
                  <c:v>3058.0</c:v>
                </c:pt>
                <c:pt idx="3058">
                  <c:v>3059.0</c:v>
                </c:pt>
                <c:pt idx="3059">
                  <c:v>3060.0</c:v>
                </c:pt>
                <c:pt idx="3060">
                  <c:v>3061.0</c:v>
                </c:pt>
                <c:pt idx="3061">
                  <c:v>3062.0</c:v>
                </c:pt>
                <c:pt idx="3062">
                  <c:v>3063.0</c:v>
                </c:pt>
                <c:pt idx="3063">
                  <c:v>3064.0</c:v>
                </c:pt>
                <c:pt idx="3064">
                  <c:v>3065.0</c:v>
                </c:pt>
                <c:pt idx="3065">
                  <c:v>3066.0</c:v>
                </c:pt>
                <c:pt idx="3066">
                  <c:v>3067.0</c:v>
                </c:pt>
                <c:pt idx="3067">
                  <c:v>3068.0</c:v>
                </c:pt>
                <c:pt idx="3068">
                  <c:v>3069.0</c:v>
                </c:pt>
                <c:pt idx="3069">
                  <c:v>3070.0</c:v>
                </c:pt>
                <c:pt idx="3070">
                  <c:v>3071.0</c:v>
                </c:pt>
                <c:pt idx="3071">
                  <c:v>3072.0</c:v>
                </c:pt>
                <c:pt idx="3072">
                  <c:v>3073.0</c:v>
                </c:pt>
                <c:pt idx="3073">
                  <c:v>3074.0</c:v>
                </c:pt>
                <c:pt idx="3074">
                  <c:v>3075.0</c:v>
                </c:pt>
                <c:pt idx="3075">
                  <c:v>3076.0</c:v>
                </c:pt>
                <c:pt idx="3076">
                  <c:v>3077.0</c:v>
                </c:pt>
                <c:pt idx="3077">
                  <c:v>3078.0</c:v>
                </c:pt>
                <c:pt idx="3078">
                  <c:v>3079.0</c:v>
                </c:pt>
                <c:pt idx="3079">
                  <c:v>3080.0</c:v>
                </c:pt>
                <c:pt idx="3080">
                  <c:v>3081.0</c:v>
                </c:pt>
                <c:pt idx="3081">
                  <c:v>3082.0</c:v>
                </c:pt>
                <c:pt idx="3082">
                  <c:v>3083.0</c:v>
                </c:pt>
                <c:pt idx="3083">
                  <c:v>3084.0</c:v>
                </c:pt>
                <c:pt idx="3084">
                  <c:v>3085.0</c:v>
                </c:pt>
                <c:pt idx="3085">
                  <c:v>3086.0</c:v>
                </c:pt>
                <c:pt idx="3086">
                  <c:v>3087.0</c:v>
                </c:pt>
                <c:pt idx="3087">
                  <c:v>3088.0</c:v>
                </c:pt>
                <c:pt idx="3088">
                  <c:v>3089.0</c:v>
                </c:pt>
                <c:pt idx="3089">
                  <c:v>3090.0</c:v>
                </c:pt>
                <c:pt idx="3090">
                  <c:v>3091.0</c:v>
                </c:pt>
                <c:pt idx="3091">
                  <c:v>3092.0</c:v>
                </c:pt>
                <c:pt idx="3092">
                  <c:v>3093.0</c:v>
                </c:pt>
                <c:pt idx="3093">
                  <c:v>3094.0</c:v>
                </c:pt>
                <c:pt idx="3094">
                  <c:v>3095.0</c:v>
                </c:pt>
                <c:pt idx="3095">
                  <c:v>3096.0</c:v>
                </c:pt>
                <c:pt idx="3096">
                  <c:v>3097.0</c:v>
                </c:pt>
                <c:pt idx="3097">
                  <c:v>3098.0</c:v>
                </c:pt>
                <c:pt idx="3098">
                  <c:v>3099.0</c:v>
                </c:pt>
                <c:pt idx="3099">
                  <c:v>3100.0</c:v>
                </c:pt>
                <c:pt idx="3100">
                  <c:v>3101.0</c:v>
                </c:pt>
                <c:pt idx="3101">
                  <c:v>3102.0</c:v>
                </c:pt>
                <c:pt idx="3102">
                  <c:v>3103.0</c:v>
                </c:pt>
                <c:pt idx="3103">
                  <c:v>3104.0</c:v>
                </c:pt>
                <c:pt idx="3104">
                  <c:v>3105.0</c:v>
                </c:pt>
                <c:pt idx="3105">
                  <c:v>3106.0</c:v>
                </c:pt>
                <c:pt idx="3106">
                  <c:v>3107.0</c:v>
                </c:pt>
                <c:pt idx="3107">
                  <c:v>3108.0</c:v>
                </c:pt>
                <c:pt idx="3108">
                  <c:v>3109.0</c:v>
                </c:pt>
                <c:pt idx="3109">
                  <c:v>3110.0</c:v>
                </c:pt>
                <c:pt idx="3110">
                  <c:v>3111.0</c:v>
                </c:pt>
                <c:pt idx="3111">
                  <c:v>3112.0</c:v>
                </c:pt>
                <c:pt idx="3112">
                  <c:v>3113.0</c:v>
                </c:pt>
                <c:pt idx="3113">
                  <c:v>3114.0</c:v>
                </c:pt>
                <c:pt idx="3114">
                  <c:v>3115.0</c:v>
                </c:pt>
                <c:pt idx="3115">
                  <c:v>3116.0</c:v>
                </c:pt>
                <c:pt idx="3116">
                  <c:v>3117.0</c:v>
                </c:pt>
                <c:pt idx="3117">
                  <c:v>3118.0</c:v>
                </c:pt>
                <c:pt idx="3118">
                  <c:v>3119.0</c:v>
                </c:pt>
                <c:pt idx="3119">
                  <c:v>3120.0</c:v>
                </c:pt>
                <c:pt idx="3120">
                  <c:v>3121.0</c:v>
                </c:pt>
                <c:pt idx="3121">
                  <c:v>3122.0</c:v>
                </c:pt>
                <c:pt idx="3122">
                  <c:v>3123.0</c:v>
                </c:pt>
                <c:pt idx="3123">
                  <c:v>3124.0</c:v>
                </c:pt>
                <c:pt idx="3124">
                  <c:v>3125.0</c:v>
                </c:pt>
                <c:pt idx="3125">
                  <c:v>3126.0</c:v>
                </c:pt>
                <c:pt idx="3126">
                  <c:v>3127.0</c:v>
                </c:pt>
                <c:pt idx="3127">
                  <c:v>3128.0</c:v>
                </c:pt>
                <c:pt idx="3128">
                  <c:v>3129.0</c:v>
                </c:pt>
                <c:pt idx="3129">
                  <c:v>3130.0</c:v>
                </c:pt>
                <c:pt idx="3130">
                  <c:v>3131.0</c:v>
                </c:pt>
                <c:pt idx="3131">
                  <c:v>3132.0</c:v>
                </c:pt>
                <c:pt idx="3132">
                  <c:v>3133.0</c:v>
                </c:pt>
                <c:pt idx="3133">
                  <c:v>3134.0</c:v>
                </c:pt>
                <c:pt idx="3134">
                  <c:v>3135.0</c:v>
                </c:pt>
                <c:pt idx="3135">
                  <c:v>3136.0</c:v>
                </c:pt>
                <c:pt idx="3136">
                  <c:v>3137.0</c:v>
                </c:pt>
                <c:pt idx="3137">
                  <c:v>3138.0</c:v>
                </c:pt>
                <c:pt idx="3138">
                  <c:v>3139.0</c:v>
                </c:pt>
                <c:pt idx="3139">
                  <c:v>3140.0</c:v>
                </c:pt>
                <c:pt idx="3140">
                  <c:v>3141.0</c:v>
                </c:pt>
                <c:pt idx="3141">
                  <c:v>3142.0</c:v>
                </c:pt>
                <c:pt idx="3142">
                  <c:v>3143.0</c:v>
                </c:pt>
                <c:pt idx="3143">
                  <c:v>3144.0</c:v>
                </c:pt>
                <c:pt idx="3144">
                  <c:v>3145.0</c:v>
                </c:pt>
                <c:pt idx="3145">
                  <c:v>3146.0</c:v>
                </c:pt>
                <c:pt idx="3146">
                  <c:v>3147.0</c:v>
                </c:pt>
                <c:pt idx="3147">
                  <c:v>3148.0</c:v>
                </c:pt>
                <c:pt idx="3148">
                  <c:v>3149.0</c:v>
                </c:pt>
                <c:pt idx="3149">
                  <c:v>3150.0</c:v>
                </c:pt>
                <c:pt idx="3150">
                  <c:v>3151.0</c:v>
                </c:pt>
                <c:pt idx="3151">
                  <c:v>3152.0</c:v>
                </c:pt>
                <c:pt idx="3152">
                  <c:v>3153.0</c:v>
                </c:pt>
                <c:pt idx="3153">
                  <c:v>3154.0</c:v>
                </c:pt>
                <c:pt idx="3154">
                  <c:v>3155.0</c:v>
                </c:pt>
                <c:pt idx="3155">
                  <c:v>3156.0</c:v>
                </c:pt>
                <c:pt idx="3156">
                  <c:v>3157.0</c:v>
                </c:pt>
                <c:pt idx="3157">
                  <c:v>3158.0</c:v>
                </c:pt>
                <c:pt idx="3158">
                  <c:v>3159.0</c:v>
                </c:pt>
                <c:pt idx="3159">
                  <c:v>3160.0</c:v>
                </c:pt>
                <c:pt idx="3160">
                  <c:v>3161.0</c:v>
                </c:pt>
                <c:pt idx="3161">
                  <c:v>3162.0</c:v>
                </c:pt>
                <c:pt idx="3162">
                  <c:v>3163.0</c:v>
                </c:pt>
                <c:pt idx="3163">
                  <c:v>3164.0</c:v>
                </c:pt>
                <c:pt idx="3164">
                  <c:v>3165.0</c:v>
                </c:pt>
                <c:pt idx="3165">
                  <c:v>3166.0</c:v>
                </c:pt>
                <c:pt idx="3166">
                  <c:v>3167.0</c:v>
                </c:pt>
                <c:pt idx="3167">
                  <c:v>3168.0</c:v>
                </c:pt>
                <c:pt idx="3168">
                  <c:v>3169.0</c:v>
                </c:pt>
                <c:pt idx="3169">
                  <c:v>3170.0</c:v>
                </c:pt>
                <c:pt idx="3170">
                  <c:v>3171.0</c:v>
                </c:pt>
                <c:pt idx="3171">
                  <c:v>3172.0</c:v>
                </c:pt>
                <c:pt idx="3172">
                  <c:v>3173.0</c:v>
                </c:pt>
                <c:pt idx="3173">
                  <c:v>3174.0</c:v>
                </c:pt>
                <c:pt idx="3174">
                  <c:v>3175.0</c:v>
                </c:pt>
                <c:pt idx="3175">
                  <c:v>3176.0</c:v>
                </c:pt>
                <c:pt idx="3176">
                  <c:v>3177.0</c:v>
                </c:pt>
                <c:pt idx="3177">
                  <c:v>3178.0</c:v>
                </c:pt>
                <c:pt idx="3178">
                  <c:v>3179.0</c:v>
                </c:pt>
                <c:pt idx="3179">
                  <c:v>3180.0</c:v>
                </c:pt>
                <c:pt idx="3180">
                  <c:v>3181.0</c:v>
                </c:pt>
                <c:pt idx="3181">
                  <c:v>3182.0</c:v>
                </c:pt>
                <c:pt idx="3182">
                  <c:v>3183.0</c:v>
                </c:pt>
                <c:pt idx="3183">
                  <c:v>3184.0</c:v>
                </c:pt>
                <c:pt idx="3184">
                  <c:v>3185.0</c:v>
                </c:pt>
                <c:pt idx="3185">
                  <c:v>3186.0</c:v>
                </c:pt>
                <c:pt idx="3186">
                  <c:v>3187.0</c:v>
                </c:pt>
                <c:pt idx="3187">
                  <c:v>3188.0</c:v>
                </c:pt>
                <c:pt idx="3188">
                  <c:v>3189.0</c:v>
                </c:pt>
                <c:pt idx="3189">
                  <c:v>3190.0</c:v>
                </c:pt>
                <c:pt idx="3190">
                  <c:v>3191.0</c:v>
                </c:pt>
                <c:pt idx="3191">
                  <c:v>3192.0</c:v>
                </c:pt>
                <c:pt idx="3192">
                  <c:v>3193.0</c:v>
                </c:pt>
                <c:pt idx="3193">
                  <c:v>3194.0</c:v>
                </c:pt>
                <c:pt idx="3194">
                  <c:v>3195.0</c:v>
                </c:pt>
                <c:pt idx="3195">
                  <c:v>3196.0</c:v>
                </c:pt>
                <c:pt idx="3196">
                  <c:v>3197.0</c:v>
                </c:pt>
                <c:pt idx="3197">
                  <c:v>3198.0</c:v>
                </c:pt>
                <c:pt idx="3198">
                  <c:v>3199.0</c:v>
                </c:pt>
                <c:pt idx="3199">
                  <c:v>3200.0</c:v>
                </c:pt>
                <c:pt idx="3200">
                  <c:v>3201.0</c:v>
                </c:pt>
                <c:pt idx="3201">
                  <c:v>3202.0</c:v>
                </c:pt>
                <c:pt idx="3202">
                  <c:v>3203.0</c:v>
                </c:pt>
                <c:pt idx="3203">
                  <c:v>3204.0</c:v>
                </c:pt>
                <c:pt idx="3204">
                  <c:v>3205.0</c:v>
                </c:pt>
                <c:pt idx="3205">
                  <c:v>3206.0</c:v>
                </c:pt>
                <c:pt idx="3206">
                  <c:v>3207.0</c:v>
                </c:pt>
                <c:pt idx="3207">
                  <c:v>3208.0</c:v>
                </c:pt>
                <c:pt idx="3208">
                  <c:v>3209.0</c:v>
                </c:pt>
                <c:pt idx="3209">
                  <c:v>3210.0</c:v>
                </c:pt>
                <c:pt idx="3210">
                  <c:v>3211.0</c:v>
                </c:pt>
                <c:pt idx="3211">
                  <c:v>3212.0</c:v>
                </c:pt>
                <c:pt idx="3212">
                  <c:v>3213.0</c:v>
                </c:pt>
                <c:pt idx="3213">
                  <c:v>3214.0</c:v>
                </c:pt>
                <c:pt idx="3214">
                  <c:v>3215.0</c:v>
                </c:pt>
                <c:pt idx="3215">
                  <c:v>3216.0</c:v>
                </c:pt>
                <c:pt idx="3216">
                  <c:v>3217.0</c:v>
                </c:pt>
                <c:pt idx="3217">
                  <c:v>3218.0</c:v>
                </c:pt>
                <c:pt idx="3218">
                  <c:v>3219.0</c:v>
                </c:pt>
                <c:pt idx="3219">
                  <c:v>3220.0</c:v>
                </c:pt>
                <c:pt idx="3220">
                  <c:v>3221.0</c:v>
                </c:pt>
                <c:pt idx="3221">
                  <c:v>3222.0</c:v>
                </c:pt>
                <c:pt idx="3222">
                  <c:v>3223.0</c:v>
                </c:pt>
                <c:pt idx="3223">
                  <c:v>3224.0</c:v>
                </c:pt>
                <c:pt idx="3224">
                  <c:v>3225.0</c:v>
                </c:pt>
                <c:pt idx="3225">
                  <c:v>3226.0</c:v>
                </c:pt>
                <c:pt idx="3226">
                  <c:v>3227.0</c:v>
                </c:pt>
                <c:pt idx="3227">
                  <c:v>3228.0</c:v>
                </c:pt>
                <c:pt idx="3228">
                  <c:v>3229.0</c:v>
                </c:pt>
                <c:pt idx="3229">
                  <c:v>3230.0</c:v>
                </c:pt>
                <c:pt idx="3230">
                  <c:v>3231.0</c:v>
                </c:pt>
                <c:pt idx="3231">
                  <c:v>3232.0</c:v>
                </c:pt>
                <c:pt idx="3232">
                  <c:v>3233.0</c:v>
                </c:pt>
                <c:pt idx="3233">
                  <c:v>3234.0</c:v>
                </c:pt>
                <c:pt idx="3234">
                  <c:v>3235.0</c:v>
                </c:pt>
                <c:pt idx="3235">
                  <c:v>3236.0</c:v>
                </c:pt>
                <c:pt idx="3236">
                  <c:v>3237.0</c:v>
                </c:pt>
                <c:pt idx="3237">
                  <c:v>3238.0</c:v>
                </c:pt>
                <c:pt idx="3238">
                  <c:v>3239.0</c:v>
                </c:pt>
                <c:pt idx="3239">
                  <c:v>3240.0</c:v>
                </c:pt>
                <c:pt idx="3240">
                  <c:v>3241.0</c:v>
                </c:pt>
                <c:pt idx="3241">
                  <c:v>3242.0</c:v>
                </c:pt>
                <c:pt idx="3242">
                  <c:v>3243.0</c:v>
                </c:pt>
                <c:pt idx="3243">
                  <c:v>3244.0</c:v>
                </c:pt>
                <c:pt idx="3244">
                  <c:v>3245.0</c:v>
                </c:pt>
                <c:pt idx="3245">
                  <c:v>3246.0</c:v>
                </c:pt>
                <c:pt idx="3246">
                  <c:v>3247.0</c:v>
                </c:pt>
                <c:pt idx="3247">
                  <c:v>3248.0</c:v>
                </c:pt>
                <c:pt idx="3248">
                  <c:v>3249.0</c:v>
                </c:pt>
                <c:pt idx="3249">
                  <c:v>3250.0</c:v>
                </c:pt>
                <c:pt idx="3250">
                  <c:v>3251.0</c:v>
                </c:pt>
                <c:pt idx="3251">
                  <c:v>3252.0</c:v>
                </c:pt>
                <c:pt idx="3252">
                  <c:v>3253.0</c:v>
                </c:pt>
                <c:pt idx="3253">
                  <c:v>3254.0</c:v>
                </c:pt>
                <c:pt idx="3254">
                  <c:v>3255.0</c:v>
                </c:pt>
                <c:pt idx="3255">
                  <c:v>3256.0</c:v>
                </c:pt>
                <c:pt idx="3256">
                  <c:v>3257.0</c:v>
                </c:pt>
                <c:pt idx="3257">
                  <c:v>3258.0</c:v>
                </c:pt>
                <c:pt idx="3258">
                  <c:v>3259.0</c:v>
                </c:pt>
                <c:pt idx="3259">
                  <c:v>3260.0</c:v>
                </c:pt>
                <c:pt idx="3260">
                  <c:v>3261.0</c:v>
                </c:pt>
                <c:pt idx="3261">
                  <c:v>3262.0</c:v>
                </c:pt>
                <c:pt idx="3262">
                  <c:v>3263.0</c:v>
                </c:pt>
                <c:pt idx="3263">
                  <c:v>3264.0</c:v>
                </c:pt>
                <c:pt idx="3264">
                  <c:v>3265.0</c:v>
                </c:pt>
                <c:pt idx="3265">
                  <c:v>3266.0</c:v>
                </c:pt>
                <c:pt idx="3266">
                  <c:v>3267.0</c:v>
                </c:pt>
                <c:pt idx="3267">
                  <c:v>3268.0</c:v>
                </c:pt>
                <c:pt idx="3268">
                  <c:v>3269.0</c:v>
                </c:pt>
                <c:pt idx="3269">
                  <c:v>3270.0</c:v>
                </c:pt>
                <c:pt idx="3270">
                  <c:v>3271.0</c:v>
                </c:pt>
                <c:pt idx="3271">
                  <c:v>3272.0</c:v>
                </c:pt>
                <c:pt idx="3272">
                  <c:v>3273.0</c:v>
                </c:pt>
                <c:pt idx="3273">
                  <c:v>3274.0</c:v>
                </c:pt>
                <c:pt idx="3274">
                  <c:v>3275.0</c:v>
                </c:pt>
                <c:pt idx="3275">
                  <c:v>3276.0</c:v>
                </c:pt>
                <c:pt idx="3276">
                  <c:v>3277.0</c:v>
                </c:pt>
                <c:pt idx="3277">
                  <c:v>3278.0</c:v>
                </c:pt>
                <c:pt idx="3278">
                  <c:v>3279.0</c:v>
                </c:pt>
                <c:pt idx="3279">
                  <c:v>3280.0</c:v>
                </c:pt>
                <c:pt idx="3280">
                  <c:v>3281.0</c:v>
                </c:pt>
                <c:pt idx="3281">
                  <c:v>3282.0</c:v>
                </c:pt>
                <c:pt idx="3282">
                  <c:v>3283.0</c:v>
                </c:pt>
                <c:pt idx="3283">
                  <c:v>3284.0</c:v>
                </c:pt>
                <c:pt idx="3284">
                  <c:v>3285.0</c:v>
                </c:pt>
                <c:pt idx="3285">
                  <c:v>3286.0</c:v>
                </c:pt>
                <c:pt idx="3286">
                  <c:v>3287.0</c:v>
                </c:pt>
                <c:pt idx="3287">
                  <c:v>3288.0</c:v>
                </c:pt>
                <c:pt idx="3288">
                  <c:v>3289.0</c:v>
                </c:pt>
                <c:pt idx="3289">
                  <c:v>3290.0</c:v>
                </c:pt>
                <c:pt idx="3290">
                  <c:v>3291.0</c:v>
                </c:pt>
                <c:pt idx="3291">
                  <c:v>3292.0</c:v>
                </c:pt>
                <c:pt idx="3292">
                  <c:v>3293.0</c:v>
                </c:pt>
                <c:pt idx="3293">
                  <c:v>3294.0</c:v>
                </c:pt>
                <c:pt idx="3294">
                  <c:v>3295.0</c:v>
                </c:pt>
                <c:pt idx="3295">
                  <c:v>3296.0</c:v>
                </c:pt>
                <c:pt idx="3296">
                  <c:v>3297.0</c:v>
                </c:pt>
                <c:pt idx="3297">
                  <c:v>3298.0</c:v>
                </c:pt>
                <c:pt idx="3298">
                  <c:v>3299.0</c:v>
                </c:pt>
                <c:pt idx="3299">
                  <c:v>3300.0</c:v>
                </c:pt>
                <c:pt idx="3300">
                  <c:v>3301.0</c:v>
                </c:pt>
                <c:pt idx="3301">
                  <c:v>3302.0</c:v>
                </c:pt>
                <c:pt idx="3302">
                  <c:v>3303.0</c:v>
                </c:pt>
                <c:pt idx="3303">
                  <c:v>3304.0</c:v>
                </c:pt>
                <c:pt idx="3304">
                  <c:v>3305.0</c:v>
                </c:pt>
                <c:pt idx="3305">
                  <c:v>3306.0</c:v>
                </c:pt>
                <c:pt idx="3306">
                  <c:v>3307.0</c:v>
                </c:pt>
                <c:pt idx="3307">
                  <c:v>3308.0</c:v>
                </c:pt>
                <c:pt idx="3308">
                  <c:v>3309.0</c:v>
                </c:pt>
                <c:pt idx="3309">
                  <c:v>3310.0</c:v>
                </c:pt>
                <c:pt idx="3310">
                  <c:v>3311.0</c:v>
                </c:pt>
                <c:pt idx="3311">
                  <c:v>3312.0</c:v>
                </c:pt>
                <c:pt idx="3312">
                  <c:v>3313.0</c:v>
                </c:pt>
                <c:pt idx="3313">
                  <c:v>3314.0</c:v>
                </c:pt>
                <c:pt idx="3314">
                  <c:v>3315.0</c:v>
                </c:pt>
                <c:pt idx="3315">
                  <c:v>3316.0</c:v>
                </c:pt>
                <c:pt idx="3316">
                  <c:v>3317.0</c:v>
                </c:pt>
                <c:pt idx="3317">
                  <c:v>3318.0</c:v>
                </c:pt>
                <c:pt idx="3318">
                  <c:v>3319.0</c:v>
                </c:pt>
                <c:pt idx="3319">
                  <c:v>3320.0</c:v>
                </c:pt>
                <c:pt idx="3320">
                  <c:v>3321.0</c:v>
                </c:pt>
                <c:pt idx="3321">
                  <c:v>3322.0</c:v>
                </c:pt>
                <c:pt idx="3322">
                  <c:v>3323.0</c:v>
                </c:pt>
                <c:pt idx="3323">
                  <c:v>3324.0</c:v>
                </c:pt>
                <c:pt idx="3324">
                  <c:v>3325.0</c:v>
                </c:pt>
                <c:pt idx="3325">
                  <c:v>3326.0</c:v>
                </c:pt>
                <c:pt idx="3326">
                  <c:v>3327.0</c:v>
                </c:pt>
                <c:pt idx="3327">
                  <c:v>3328.0</c:v>
                </c:pt>
                <c:pt idx="3328">
                  <c:v>3329.0</c:v>
                </c:pt>
                <c:pt idx="3329">
                  <c:v>3330.0</c:v>
                </c:pt>
                <c:pt idx="3330">
                  <c:v>3331.0</c:v>
                </c:pt>
                <c:pt idx="3331">
                  <c:v>3332.0</c:v>
                </c:pt>
                <c:pt idx="3332">
                  <c:v>3333.0</c:v>
                </c:pt>
                <c:pt idx="3333">
                  <c:v>3334.0</c:v>
                </c:pt>
                <c:pt idx="3334">
                  <c:v>3335.0</c:v>
                </c:pt>
                <c:pt idx="3335">
                  <c:v>3336.0</c:v>
                </c:pt>
                <c:pt idx="3336">
                  <c:v>3337.0</c:v>
                </c:pt>
                <c:pt idx="3337">
                  <c:v>3338.0</c:v>
                </c:pt>
                <c:pt idx="3338">
                  <c:v>3339.0</c:v>
                </c:pt>
                <c:pt idx="3339">
                  <c:v>3340.0</c:v>
                </c:pt>
                <c:pt idx="3340">
                  <c:v>3341.0</c:v>
                </c:pt>
                <c:pt idx="3341">
                  <c:v>3342.0</c:v>
                </c:pt>
                <c:pt idx="3342">
                  <c:v>3343.0</c:v>
                </c:pt>
                <c:pt idx="3343">
                  <c:v>3344.0</c:v>
                </c:pt>
                <c:pt idx="3344">
                  <c:v>3345.0</c:v>
                </c:pt>
                <c:pt idx="3345">
                  <c:v>3346.0</c:v>
                </c:pt>
                <c:pt idx="3346">
                  <c:v>3347.0</c:v>
                </c:pt>
                <c:pt idx="3347">
                  <c:v>3348.0</c:v>
                </c:pt>
                <c:pt idx="3348">
                  <c:v>3349.0</c:v>
                </c:pt>
                <c:pt idx="3349">
                  <c:v>3350.0</c:v>
                </c:pt>
                <c:pt idx="3350">
                  <c:v>3351.0</c:v>
                </c:pt>
                <c:pt idx="3351">
                  <c:v>3352.0</c:v>
                </c:pt>
                <c:pt idx="3352">
                  <c:v>3353.0</c:v>
                </c:pt>
                <c:pt idx="3353">
                  <c:v>3354.0</c:v>
                </c:pt>
                <c:pt idx="3354">
                  <c:v>3355.0</c:v>
                </c:pt>
                <c:pt idx="3355">
                  <c:v>3356.0</c:v>
                </c:pt>
                <c:pt idx="3356">
                  <c:v>3357.0</c:v>
                </c:pt>
                <c:pt idx="3357">
                  <c:v>3358.0</c:v>
                </c:pt>
                <c:pt idx="3358">
                  <c:v>3359.0</c:v>
                </c:pt>
                <c:pt idx="3359">
                  <c:v>3360.0</c:v>
                </c:pt>
                <c:pt idx="3360">
                  <c:v>3361.0</c:v>
                </c:pt>
                <c:pt idx="3361">
                  <c:v>3362.0</c:v>
                </c:pt>
                <c:pt idx="3362">
                  <c:v>3363.0</c:v>
                </c:pt>
                <c:pt idx="3363">
                  <c:v>3364.0</c:v>
                </c:pt>
                <c:pt idx="3364">
                  <c:v>3365.0</c:v>
                </c:pt>
                <c:pt idx="3365">
                  <c:v>3366.0</c:v>
                </c:pt>
                <c:pt idx="3366">
                  <c:v>3367.0</c:v>
                </c:pt>
                <c:pt idx="3367">
                  <c:v>3368.0</c:v>
                </c:pt>
                <c:pt idx="3368">
                  <c:v>3369.0</c:v>
                </c:pt>
                <c:pt idx="3369">
                  <c:v>3370.0</c:v>
                </c:pt>
                <c:pt idx="3370">
                  <c:v>3371.0</c:v>
                </c:pt>
                <c:pt idx="3371">
                  <c:v>3372.0</c:v>
                </c:pt>
                <c:pt idx="3372">
                  <c:v>3373.0</c:v>
                </c:pt>
                <c:pt idx="3373">
                  <c:v>3374.0</c:v>
                </c:pt>
                <c:pt idx="3374">
                  <c:v>3375.0</c:v>
                </c:pt>
                <c:pt idx="3375">
                  <c:v>3376.0</c:v>
                </c:pt>
                <c:pt idx="3376">
                  <c:v>3377.0</c:v>
                </c:pt>
                <c:pt idx="3377">
                  <c:v>3378.0</c:v>
                </c:pt>
                <c:pt idx="3378">
                  <c:v>3379.0</c:v>
                </c:pt>
                <c:pt idx="3379">
                  <c:v>3380.0</c:v>
                </c:pt>
                <c:pt idx="3380">
                  <c:v>3381.0</c:v>
                </c:pt>
                <c:pt idx="3381">
                  <c:v>3382.0</c:v>
                </c:pt>
                <c:pt idx="3382">
                  <c:v>3383.0</c:v>
                </c:pt>
                <c:pt idx="3383">
                  <c:v>3384.0</c:v>
                </c:pt>
                <c:pt idx="3384">
                  <c:v>3385.0</c:v>
                </c:pt>
                <c:pt idx="3385">
                  <c:v>3386.0</c:v>
                </c:pt>
                <c:pt idx="3386">
                  <c:v>3387.0</c:v>
                </c:pt>
                <c:pt idx="3387">
                  <c:v>3388.0</c:v>
                </c:pt>
                <c:pt idx="3388">
                  <c:v>3389.0</c:v>
                </c:pt>
                <c:pt idx="3389">
                  <c:v>3390.0</c:v>
                </c:pt>
                <c:pt idx="3390">
                  <c:v>3391.0</c:v>
                </c:pt>
                <c:pt idx="3391">
                  <c:v>3392.0</c:v>
                </c:pt>
                <c:pt idx="3392">
                  <c:v>3393.0</c:v>
                </c:pt>
                <c:pt idx="3393">
                  <c:v>3394.0</c:v>
                </c:pt>
                <c:pt idx="3394">
                  <c:v>3395.0</c:v>
                </c:pt>
                <c:pt idx="3395">
                  <c:v>3396.0</c:v>
                </c:pt>
                <c:pt idx="3396">
                  <c:v>3397.0</c:v>
                </c:pt>
                <c:pt idx="3397">
                  <c:v>3398.0</c:v>
                </c:pt>
                <c:pt idx="3398">
                  <c:v>3399.0</c:v>
                </c:pt>
                <c:pt idx="3399">
                  <c:v>3400.0</c:v>
                </c:pt>
                <c:pt idx="3400">
                  <c:v>3401.0</c:v>
                </c:pt>
                <c:pt idx="3401">
                  <c:v>3402.0</c:v>
                </c:pt>
                <c:pt idx="3402">
                  <c:v>3403.0</c:v>
                </c:pt>
                <c:pt idx="3403">
                  <c:v>3404.0</c:v>
                </c:pt>
                <c:pt idx="3404">
                  <c:v>3405.0</c:v>
                </c:pt>
                <c:pt idx="3405">
                  <c:v>3406.0</c:v>
                </c:pt>
                <c:pt idx="3406">
                  <c:v>3407.0</c:v>
                </c:pt>
                <c:pt idx="3407">
                  <c:v>3408.0</c:v>
                </c:pt>
                <c:pt idx="3408">
                  <c:v>3409.0</c:v>
                </c:pt>
                <c:pt idx="3409">
                  <c:v>3410.0</c:v>
                </c:pt>
                <c:pt idx="3410">
                  <c:v>3411.0</c:v>
                </c:pt>
                <c:pt idx="3411">
                  <c:v>3412.0</c:v>
                </c:pt>
                <c:pt idx="3412">
                  <c:v>3413.0</c:v>
                </c:pt>
                <c:pt idx="3413">
                  <c:v>3414.0</c:v>
                </c:pt>
                <c:pt idx="3414">
                  <c:v>3415.0</c:v>
                </c:pt>
                <c:pt idx="3415">
                  <c:v>3416.0</c:v>
                </c:pt>
                <c:pt idx="3416">
                  <c:v>3417.0</c:v>
                </c:pt>
                <c:pt idx="3417">
                  <c:v>3418.0</c:v>
                </c:pt>
                <c:pt idx="3418">
                  <c:v>3419.0</c:v>
                </c:pt>
                <c:pt idx="3419">
                  <c:v>3420.0</c:v>
                </c:pt>
                <c:pt idx="3420">
                  <c:v>3421.0</c:v>
                </c:pt>
                <c:pt idx="3421">
                  <c:v>3422.0</c:v>
                </c:pt>
                <c:pt idx="3422">
                  <c:v>3423.0</c:v>
                </c:pt>
                <c:pt idx="3423">
                  <c:v>3424.0</c:v>
                </c:pt>
                <c:pt idx="3424">
                  <c:v>3425.0</c:v>
                </c:pt>
                <c:pt idx="3425">
                  <c:v>3426.0</c:v>
                </c:pt>
                <c:pt idx="3426">
                  <c:v>3427.0</c:v>
                </c:pt>
                <c:pt idx="3427">
                  <c:v>3428.0</c:v>
                </c:pt>
                <c:pt idx="3428">
                  <c:v>3429.0</c:v>
                </c:pt>
                <c:pt idx="3429">
                  <c:v>3430.0</c:v>
                </c:pt>
                <c:pt idx="3430">
                  <c:v>3431.0</c:v>
                </c:pt>
                <c:pt idx="3431">
                  <c:v>3432.0</c:v>
                </c:pt>
                <c:pt idx="3432">
                  <c:v>3433.0</c:v>
                </c:pt>
                <c:pt idx="3433">
                  <c:v>3434.0</c:v>
                </c:pt>
                <c:pt idx="3434">
                  <c:v>3435.0</c:v>
                </c:pt>
                <c:pt idx="3435">
                  <c:v>3436.0</c:v>
                </c:pt>
                <c:pt idx="3436">
                  <c:v>3437.0</c:v>
                </c:pt>
                <c:pt idx="3437">
                  <c:v>3438.0</c:v>
                </c:pt>
                <c:pt idx="3438">
                  <c:v>3439.0</c:v>
                </c:pt>
                <c:pt idx="3439">
                  <c:v>3440.0</c:v>
                </c:pt>
                <c:pt idx="3440">
                  <c:v>3441.0</c:v>
                </c:pt>
                <c:pt idx="3441">
                  <c:v>3442.0</c:v>
                </c:pt>
                <c:pt idx="3442">
                  <c:v>3443.0</c:v>
                </c:pt>
                <c:pt idx="3443">
                  <c:v>3444.0</c:v>
                </c:pt>
                <c:pt idx="3444">
                  <c:v>3445.0</c:v>
                </c:pt>
                <c:pt idx="3445">
                  <c:v>3446.0</c:v>
                </c:pt>
                <c:pt idx="3446">
                  <c:v>3447.0</c:v>
                </c:pt>
                <c:pt idx="3447">
                  <c:v>3448.0</c:v>
                </c:pt>
                <c:pt idx="3448">
                  <c:v>3449.0</c:v>
                </c:pt>
                <c:pt idx="3449">
                  <c:v>3450.0</c:v>
                </c:pt>
                <c:pt idx="3450">
                  <c:v>3451.0</c:v>
                </c:pt>
                <c:pt idx="3451">
                  <c:v>3452.0</c:v>
                </c:pt>
                <c:pt idx="3452">
                  <c:v>3453.0</c:v>
                </c:pt>
                <c:pt idx="3453">
                  <c:v>3454.0</c:v>
                </c:pt>
                <c:pt idx="3454">
                  <c:v>3455.0</c:v>
                </c:pt>
                <c:pt idx="3455">
                  <c:v>3456.0</c:v>
                </c:pt>
                <c:pt idx="3456">
                  <c:v>3457.0</c:v>
                </c:pt>
                <c:pt idx="3457">
                  <c:v>3458.0</c:v>
                </c:pt>
                <c:pt idx="3458">
                  <c:v>3459.0</c:v>
                </c:pt>
                <c:pt idx="3459">
                  <c:v>3460.0</c:v>
                </c:pt>
                <c:pt idx="3460">
                  <c:v>3461.0</c:v>
                </c:pt>
                <c:pt idx="3461">
                  <c:v>3462.0</c:v>
                </c:pt>
                <c:pt idx="3462">
                  <c:v>3463.0</c:v>
                </c:pt>
                <c:pt idx="3463">
                  <c:v>3464.0</c:v>
                </c:pt>
                <c:pt idx="3464">
                  <c:v>3465.0</c:v>
                </c:pt>
                <c:pt idx="3465">
                  <c:v>3466.0</c:v>
                </c:pt>
                <c:pt idx="3466">
                  <c:v>3467.0</c:v>
                </c:pt>
                <c:pt idx="3467">
                  <c:v>3468.0</c:v>
                </c:pt>
                <c:pt idx="3468">
                  <c:v>3469.0</c:v>
                </c:pt>
                <c:pt idx="3469">
                  <c:v>3470.0</c:v>
                </c:pt>
                <c:pt idx="3470">
                  <c:v>3471.0</c:v>
                </c:pt>
                <c:pt idx="3471">
                  <c:v>3472.0</c:v>
                </c:pt>
                <c:pt idx="3472">
                  <c:v>3473.0</c:v>
                </c:pt>
                <c:pt idx="3473">
                  <c:v>3474.0</c:v>
                </c:pt>
                <c:pt idx="3474">
                  <c:v>3475.0</c:v>
                </c:pt>
                <c:pt idx="3475">
                  <c:v>3476.0</c:v>
                </c:pt>
                <c:pt idx="3476">
                  <c:v>3477.0</c:v>
                </c:pt>
                <c:pt idx="3477">
                  <c:v>3478.0</c:v>
                </c:pt>
                <c:pt idx="3478">
                  <c:v>3479.0</c:v>
                </c:pt>
                <c:pt idx="3479">
                  <c:v>3480.0</c:v>
                </c:pt>
                <c:pt idx="3480">
                  <c:v>3481.0</c:v>
                </c:pt>
                <c:pt idx="3481">
                  <c:v>3482.0</c:v>
                </c:pt>
                <c:pt idx="3482">
                  <c:v>3483.0</c:v>
                </c:pt>
                <c:pt idx="3483">
                  <c:v>3484.0</c:v>
                </c:pt>
                <c:pt idx="3484">
                  <c:v>3485.0</c:v>
                </c:pt>
                <c:pt idx="3485">
                  <c:v>3486.0</c:v>
                </c:pt>
                <c:pt idx="3486">
                  <c:v>3487.0</c:v>
                </c:pt>
                <c:pt idx="3487">
                  <c:v>3488.0</c:v>
                </c:pt>
                <c:pt idx="3488">
                  <c:v>3489.0</c:v>
                </c:pt>
                <c:pt idx="3489">
                  <c:v>3490.0</c:v>
                </c:pt>
                <c:pt idx="3490">
                  <c:v>3491.0</c:v>
                </c:pt>
                <c:pt idx="3491">
                  <c:v>3492.0</c:v>
                </c:pt>
                <c:pt idx="3492">
                  <c:v>3493.0</c:v>
                </c:pt>
                <c:pt idx="3493">
                  <c:v>3494.0</c:v>
                </c:pt>
                <c:pt idx="3494">
                  <c:v>3495.0</c:v>
                </c:pt>
                <c:pt idx="3495">
                  <c:v>3496.0</c:v>
                </c:pt>
                <c:pt idx="3496">
                  <c:v>3497.0</c:v>
                </c:pt>
                <c:pt idx="3497">
                  <c:v>3498.0</c:v>
                </c:pt>
                <c:pt idx="3498">
                  <c:v>3499.0</c:v>
                </c:pt>
                <c:pt idx="3499">
                  <c:v>3500.0</c:v>
                </c:pt>
                <c:pt idx="3500">
                  <c:v>3501.0</c:v>
                </c:pt>
                <c:pt idx="3501">
                  <c:v>3502.0</c:v>
                </c:pt>
                <c:pt idx="3502">
                  <c:v>3503.0</c:v>
                </c:pt>
                <c:pt idx="3503">
                  <c:v>3504.0</c:v>
                </c:pt>
                <c:pt idx="3504">
                  <c:v>3505.0</c:v>
                </c:pt>
                <c:pt idx="3505">
                  <c:v>3506.0</c:v>
                </c:pt>
                <c:pt idx="3506">
                  <c:v>3507.0</c:v>
                </c:pt>
                <c:pt idx="3507">
                  <c:v>3508.0</c:v>
                </c:pt>
                <c:pt idx="3508">
                  <c:v>3509.0</c:v>
                </c:pt>
                <c:pt idx="3509">
                  <c:v>3510.0</c:v>
                </c:pt>
                <c:pt idx="3510">
                  <c:v>3511.0</c:v>
                </c:pt>
                <c:pt idx="3511">
                  <c:v>3512.0</c:v>
                </c:pt>
                <c:pt idx="3512">
                  <c:v>3513.0</c:v>
                </c:pt>
                <c:pt idx="3513">
                  <c:v>3514.0</c:v>
                </c:pt>
                <c:pt idx="3514">
                  <c:v>3515.0</c:v>
                </c:pt>
                <c:pt idx="3515">
                  <c:v>3516.0</c:v>
                </c:pt>
                <c:pt idx="3516">
                  <c:v>3517.0</c:v>
                </c:pt>
                <c:pt idx="3517">
                  <c:v>3518.0</c:v>
                </c:pt>
                <c:pt idx="3518">
                  <c:v>3519.0</c:v>
                </c:pt>
                <c:pt idx="3519">
                  <c:v>3520.0</c:v>
                </c:pt>
                <c:pt idx="3520">
                  <c:v>3521.0</c:v>
                </c:pt>
                <c:pt idx="3521">
                  <c:v>3522.0</c:v>
                </c:pt>
                <c:pt idx="3522">
                  <c:v>3523.0</c:v>
                </c:pt>
                <c:pt idx="3523">
                  <c:v>3524.0</c:v>
                </c:pt>
                <c:pt idx="3524">
                  <c:v>3525.0</c:v>
                </c:pt>
                <c:pt idx="3525">
                  <c:v>3526.0</c:v>
                </c:pt>
                <c:pt idx="3526">
                  <c:v>3527.0</c:v>
                </c:pt>
                <c:pt idx="3527">
                  <c:v>3528.0</c:v>
                </c:pt>
                <c:pt idx="3528">
                  <c:v>3529.0</c:v>
                </c:pt>
                <c:pt idx="3529">
                  <c:v>3530.0</c:v>
                </c:pt>
                <c:pt idx="3530">
                  <c:v>3531.0</c:v>
                </c:pt>
                <c:pt idx="3531">
                  <c:v>3532.0</c:v>
                </c:pt>
                <c:pt idx="3532">
                  <c:v>3533.0</c:v>
                </c:pt>
                <c:pt idx="3533">
                  <c:v>3534.0</c:v>
                </c:pt>
                <c:pt idx="3534">
                  <c:v>3535.0</c:v>
                </c:pt>
                <c:pt idx="3535">
                  <c:v>3536.0</c:v>
                </c:pt>
                <c:pt idx="3536">
                  <c:v>3537.0</c:v>
                </c:pt>
                <c:pt idx="3537">
                  <c:v>3538.0</c:v>
                </c:pt>
                <c:pt idx="3538">
                  <c:v>3539.0</c:v>
                </c:pt>
                <c:pt idx="3539">
                  <c:v>3540.0</c:v>
                </c:pt>
                <c:pt idx="3540">
                  <c:v>3541.0</c:v>
                </c:pt>
                <c:pt idx="3541">
                  <c:v>3542.0</c:v>
                </c:pt>
                <c:pt idx="3542">
                  <c:v>3543.0</c:v>
                </c:pt>
                <c:pt idx="3543">
                  <c:v>3544.0</c:v>
                </c:pt>
                <c:pt idx="3544">
                  <c:v>3545.0</c:v>
                </c:pt>
                <c:pt idx="3545">
                  <c:v>3546.0</c:v>
                </c:pt>
                <c:pt idx="3546">
                  <c:v>3547.0</c:v>
                </c:pt>
                <c:pt idx="3547">
                  <c:v>3548.0</c:v>
                </c:pt>
                <c:pt idx="3548">
                  <c:v>3549.0</c:v>
                </c:pt>
                <c:pt idx="3549">
                  <c:v>3550.0</c:v>
                </c:pt>
                <c:pt idx="3550">
                  <c:v>3551.0</c:v>
                </c:pt>
                <c:pt idx="3551">
                  <c:v>3552.0</c:v>
                </c:pt>
                <c:pt idx="3552">
                  <c:v>3553.0</c:v>
                </c:pt>
                <c:pt idx="3553">
                  <c:v>3554.0</c:v>
                </c:pt>
                <c:pt idx="3554">
                  <c:v>3555.0</c:v>
                </c:pt>
                <c:pt idx="3555">
                  <c:v>3556.0</c:v>
                </c:pt>
                <c:pt idx="3556">
                  <c:v>3557.0</c:v>
                </c:pt>
                <c:pt idx="3557">
                  <c:v>3558.0</c:v>
                </c:pt>
                <c:pt idx="3558">
                  <c:v>3559.0</c:v>
                </c:pt>
                <c:pt idx="3559">
                  <c:v>3560.0</c:v>
                </c:pt>
                <c:pt idx="3560">
                  <c:v>3561.0</c:v>
                </c:pt>
                <c:pt idx="3561">
                  <c:v>3562.0</c:v>
                </c:pt>
                <c:pt idx="3562">
                  <c:v>3563.0</c:v>
                </c:pt>
                <c:pt idx="3563">
                  <c:v>3564.0</c:v>
                </c:pt>
                <c:pt idx="3564">
                  <c:v>3565.0</c:v>
                </c:pt>
                <c:pt idx="3565">
                  <c:v>3566.0</c:v>
                </c:pt>
                <c:pt idx="3566">
                  <c:v>3567.0</c:v>
                </c:pt>
                <c:pt idx="3567">
                  <c:v>3568.0</c:v>
                </c:pt>
                <c:pt idx="3568">
                  <c:v>3569.0</c:v>
                </c:pt>
                <c:pt idx="3569">
                  <c:v>3570.0</c:v>
                </c:pt>
                <c:pt idx="3570">
                  <c:v>3571.0</c:v>
                </c:pt>
                <c:pt idx="3571">
                  <c:v>3572.0</c:v>
                </c:pt>
                <c:pt idx="3572">
                  <c:v>3573.0</c:v>
                </c:pt>
                <c:pt idx="3573">
                  <c:v>3574.0</c:v>
                </c:pt>
                <c:pt idx="3574">
                  <c:v>3575.0</c:v>
                </c:pt>
                <c:pt idx="3575">
                  <c:v>3576.0</c:v>
                </c:pt>
                <c:pt idx="3576">
                  <c:v>3577.0</c:v>
                </c:pt>
                <c:pt idx="3577">
                  <c:v>3578.0</c:v>
                </c:pt>
                <c:pt idx="3578">
                  <c:v>3579.0</c:v>
                </c:pt>
                <c:pt idx="3579">
                  <c:v>3580.0</c:v>
                </c:pt>
                <c:pt idx="3580">
                  <c:v>3581.0</c:v>
                </c:pt>
                <c:pt idx="3581">
                  <c:v>3582.0</c:v>
                </c:pt>
                <c:pt idx="3582">
                  <c:v>3583.0</c:v>
                </c:pt>
                <c:pt idx="3583">
                  <c:v>3584.0</c:v>
                </c:pt>
                <c:pt idx="3584">
                  <c:v>3585.0</c:v>
                </c:pt>
                <c:pt idx="3585">
                  <c:v>3586.0</c:v>
                </c:pt>
                <c:pt idx="3586">
                  <c:v>3587.0</c:v>
                </c:pt>
                <c:pt idx="3587">
                  <c:v>3588.0</c:v>
                </c:pt>
                <c:pt idx="3588">
                  <c:v>3589.0</c:v>
                </c:pt>
                <c:pt idx="3589">
                  <c:v>3590.0</c:v>
                </c:pt>
                <c:pt idx="3590">
                  <c:v>3591.0</c:v>
                </c:pt>
                <c:pt idx="3591">
                  <c:v>3592.0</c:v>
                </c:pt>
                <c:pt idx="3592">
                  <c:v>3593.0</c:v>
                </c:pt>
                <c:pt idx="3593">
                  <c:v>3594.0</c:v>
                </c:pt>
                <c:pt idx="3594">
                  <c:v>3595.0</c:v>
                </c:pt>
                <c:pt idx="3595">
                  <c:v>3596.0</c:v>
                </c:pt>
                <c:pt idx="3596">
                  <c:v>3597.0</c:v>
                </c:pt>
                <c:pt idx="3597">
                  <c:v>3598.0</c:v>
                </c:pt>
                <c:pt idx="3598">
                  <c:v>3599.0</c:v>
                </c:pt>
                <c:pt idx="3599">
                  <c:v>3600.0</c:v>
                </c:pt>
                <c:pt idx="3600">
                  <c:v>3601.0</c:v>
                </c:pt>
                <c:pt idx="3601">
                  <c:v>3602.0</c:v>
                </c:pt>
                <c:pt idx="3602">
                  <c:v>3603.0</c:v>
                </c:pt>
                <c:pt idx="3603">
                  <c:v>3604.0</c:v>
                </c:pt>
                <c:pt idx="3604">
                  <c:v>3605.0</c:v>
                </c:pt>
                <c:pt idx="3605">
                  <c:v>3606.0</c:v>
                </c:pt>
                <c:pt idx="3606">
                  <c:v>3607.0</c:v>
                </c:pt>
                <c:pt idx="3607">
                  <c:v>3608.0</c:v>
                </c:pt>
                <c:pt idx="3608">
                  <c:v>3609.0</c:v>
                </c:pt>
                <c:pt idx="3609">
                  <c:v>3610.0</c:v>
                </c:pt>
                <c:pt idx="3610">
                  <c:v>3611.0</c:v>
                </c:pt>
                <c:pt idx="3611">
                  <c:v>3612.0</c:v>
                </c:pt>
                <c:pt idx="3612">
                  <c:v>3613.0</c:v>
                </c:pt>
                <c:pt idx="3613">
                  <c:v>3614.0</c:v>
                </c:pt>
                <c:pt idx="3614">
                  <c:v>3615.0</c:v>
                </c:pt>
                <c:pt idx="3615">
                  <c:v>3616.0</c:v>
                </c:pt>
                <c:pt idx="3616">
                  <c:v>3617.0</c:v>
                </c:pt>
                <c:pt idx="3617">
                  <c:v>3618.0</c:v>
                </c:pt>
                <c:pt idx="3618">
                  <c:v>3619.0</c:v>
                </c:pt>
                <c:pt idx="3619">
                  <c:v>3620.0</c:v>
                </c:pt>
                <c:pt idx="3620">
                  <c:v>3621.0</c:v>
                </c:pt>
                <c:pt idx="3621">
                  <c:v>3622.0</c:v>
                </c:pt>
                <c:pt idx="3622">
                  <c:v>3623.0</c:v>
                </c:pt>
                <c:pt idx="3623">
                  <c:v>3624.0</c:v>
                </c:pt>
                <c:pt idx="3624">
                  <c:v>3625.0</c:v>
                </c:pt>
                <c:pt idx="3625">
                  <c:v>3626.0</c:v>
                </c:pt>
                <c:pt idx="3626">
                  <c:v>3627.0</c:v>
                </c:pt>
                <c:pt idx="3627">
                  <c:v>3628.0</c:v>
                </c:pt>
                <c:pt idx="3628">
                  <c:v>3629.0</c:v>
                </c:pt>
                <c:pt idx="3629">
                  <c:v>3630.0</c:v>
                </c:pt>
                <c:pt idx="3630">
                  <c:v>3631.0</c:v>
                </c:pt>
                <c:pt idx="3631">
                  <c:v>3632.0</c:v>
                </c:pt>
                <c:pt idx="3632">
                  <c:v>3633.0</c:v>
                </c:pt>
                <c:pt idx="3633">
                  <c:v>3634.0</c:v>
                </c:pt>
                <c:pt idx="3634">
                  <c:v>3635.0</c:v>
                </c:pt>
                <c:pt idx="3635">
                  <c:v>3636.0</c:v>
                </c:pt>
                <c:pt idx="3636">
                  <c:v>3637.0</c:v>
                </c:pt>
                <c:pt idx="3637">
                  <c:v>3638.0</c:v>
                </c:pt>
                <c:pt idx="3638">
                  <c:v>3639.0</c:v>
                </c:pt>
                <c:pt idx="3639">
                  <c:v>3640.0</c:v>
                </c:pt>
                <c:pt idx="3640">
                  <c:v>3641.0</c:v>
                </c:pt>
                <c:pt idx="3641">
                  <c:v>3642.0</c:v>
                </c:pt>
                <c:pt idx="3642">
                  <c:v>3643.0</c:v>
                </c:pt>
                <c:pt idx="3643">
                  <c:v>3644.0</c:v>
                </c:pt>
                <c:pt idx="3644">
                  <c:v>3645.0</c:v>
                </c:pt>
                <c:pt idx="3645">
                  <c:v>3646.0</c:v>
                </c:pt>
                <c:pt idx="3646">
                  <c:v>3647.0</c:v>
                </c:pt>
                <c:pt idx="3647">
                  <c:v>3648.0</c:v>
                </c:pt>
                <c:pt idx="3648">
                  <c:v>3649.0</c:v>
                </c:pt>
                <c:pt idx="3649">
                  <c:v>3650.0</c:v>
                </c:pt>
                <c:pt idx="3650">
                  <c:v>3651.0</c:v>
                </c:pt>
                <c:pt idx="3651">
                  <c:v>3652.0</c:v>
                </c:pt>
                <c:pt idx="3652">
                  <c:v>3653.0</c:v>
                </c:pt>
                <c:pt idx="3653">
                  <c:v>3654.0</c:v>
                </c:pt>
                <c:pt idx="3654">
                  <c:v>3655.0</c:v>
                </c:pt>
                <c:pt idx="3655">
                  <c:v>3656.0</c:v>
                </c:pt>
                <c:pt idx="3656">
                  <c:v>3657.0</c:v>
                </c:pt>
                <c:pt idx="3657">
                  <c:v>3658.0</c:v>
                </c:pt>
                <c:pt idx="3658">
                  <c:v>3659.0</c:v>
                </c:pt>
                <c:pt idx="3659">
                  <c:v>3660.0</c:v>
                </c:pt>
                <c:pt idx="3660">
                  <c:v>3661.0</c:v>
                </c:pt>
                <c:pt idx="3661">
                  <c:v>3662.0</c:v>
                </c:pt>
                <c:pt idx="3662">
                  <c:v>3663.0</c:v>
                </c:pt>
                <c:pt idx="3663">
                  <c:v>3664.0</c:v>
                </c:pt>
                <c:pt idx="3664">
                  <c:v>3665.0</c:v>
                </c:pt>
                <c:pt idx="3665">
                  <c:v>3666.0</c:v>
                </c:pt>
                <c:pt idx="3666">
                  <c:v>3667.0</c:v>
                </c:pt>
                <c:pt idx="3667">
                  <c:v>3668.0</c:v>
                </c:pt>
                <c:pt idx="3668">
                  <c:v>3669.0</c:v>
                </c:pt>
                <c:pt idx="3669">
                  <c:v>3670.0</c:v>
                </c:pt>
                <c:pt idx="3670">
                  <c:v>3671.0</c:v>
                </c:pt>
                <c:pt idx="3671">
                  <c:v>3672.0</c:v>
                </c:pt>
                <c:pt idx="3672">
                  <c:v>3673.0</c:v>
                </c:pt>
                <c:pt idx="3673">
                  <c:v>3674.0</c:v>
                </c:pt>
                <c:pt idx="3674">
                  <c:v>3675.0</c:v>
                </c:pt>
                <c:pt idx="3675">
                  <c:v>3676.0</c:v>
                </c:pt>
                <c:pt idx="3676">
                  <c:v>3677.0</c:v>
                </c:pt>
                <c:pt idx="3677">
                  <c:v>3678.0</c:v>
                </c:pt>
                <c:pt idx="3678">
                  <c:v>3679.0</c:v>
                </c:pt>
                <c:pt idx="3679">
                  <c:v>3680.0</c:v>
                </c:pt>
                <c:pt idx="3680">
                  <c:v>3681.0</c:v>
                </c:pt>
                <c:pt idx="3681">
                  <c:v>3682.0</c:v>
                </c:pt>
                <c:pt idx="3682">
                  <c:v>3683.0</c:v>
                </c:pt>
                <c:pt idx="3683">
                  <c:v>3684.0</c:v>
                </c:pt>
                <c:pt idx="3684">
                  <c:v>3685.0</c:v>
                </c:pt>
                <c:pt idx="3685">
                  <c:v>3686.0</c:v>
                </c:pt>
                <c:pt idx="3686">
                  <c:v>3687.0</c:v>
                </c:pt>
                <c:pt idx="3687">
                  <c:v>3688.0</c:v>
                </c:pt>
                <c:pt idx="3688">
                  <c:v>3689.0</c:v>
                </c:pt>
                <c:pt idx="3689">
                  <c:v>3690.0</c:v>
                </c:pt>
                <c:pt idx="3690">
                  <c:v>3691.0</c:v>
                </c:pt>
                <c:pt idx="3691">
                  <c:v>3692.0</c:v>
                </c:pt>
                <c:pt idx="3692">
                  <c:v>3693.0</c:v>
                </c:pt>
                <c:pt idx="3693">
                  <c:v>3694.0</c:v>
                </c:pt>
                <c:pt idx="3694">
                  <c:v>3695.0</c:v>
                </c:pt>
                <c:pt idx="3695">
                  <c:v>3696.0</c:v>
                </c:pt>
                <c:pt idx="3696">
                  <c:v>3697.0</c:v>
                </c:pt>
                <c:pt idx="3697">
                  <c:v>3698.0</c:v>
                </c:pt>
                <c:pt idx="3698">
                  <c:v>3699.0</c:v>
                </c:pt>
                <c:pt idx="3699">
                  <c:v>3700.0</c:v>
                </c:pt>
                <c:pt idx="3700">
                  <c:v>3701.0</c:v>
                </c:pt>
                <c:pt idx="3701">
                  <c:v>3702.0</c:v>
                </c:pt>
                <c:pt idx="3702">
                  <c:v>3703.0</c:v>
                </c:pt>
                <c:pt idx="3703">
                  <c:v>3704.0</c:v>
                </c:pt>
                <c:pt idx="3704">
                  <c:v>3705.0</c:v>
                </c:pt>
                <c:pt idx="3705">
                  <c:v>3706.0</c:v>
                </c:pt>
                <c:pt idx="3706">
                  <c:v>3707.0</c:v>
                </c:pt>
                <c:pt idx="3707">
                  <c:v>3708.0</c:v>
                </c:pt>
                <c:pt idx="3708">
                  <c:v>3709.0</c:v>
                </c:pt>
                <c:pt idx="3709">
                  <c:v>3710.0</c:v>
                </c:pt>
                <c:pt idx="3710">
                  <c:v>3711.0</c:v>
                </c:pt>
                <c:pt idx="3711">
                  <c:v>3712.0</c:v>
                </c:pt>
                <c:pt idx="3712">
                  <c:v>3713.0</c:v>
                </c:pt>
                <c:pt idx="3713">
                  <c:v>3714.0</c:v>
                </c:pt>
                <c:pt idx="3714">
                  <c:v>3715.0</c:v>
                </c:pt>
                <c:pt idx="3715">
                  <c:v>3716.0</c:v>
                </c:pt>
                <c:pt idx="3716">
                  <c:v>3717.0</c:v>
                </c:pt>
                <c:pt idx="3717">
                  <c:v>3718.0</c:v>
                </c:pt>
                <c:pt idx="3718">
                  <c:v>3719.0</c:v>
                </c:pt>
                <c:pt idx="3719">
                  <c:v>3720.0</c:v>
                </c:pt>
                <c:pt idx="3720">
                  <c:v>3721.0</c:v>
                </c:pt>
                <c:pt idx="3721">
                  <c:v>3722.0</c:v>
                </c:pt>
                <c:pt idx="3722">
                  <c:v>3723.0</c:v>
                </c:pt>
                <c:pt idx="3723">
                  <c:v>3724.0</c:v>
                </c:pt>
                <c:pt idx="3724">
                  <c:v>3725.0</c:v>
                </c:pt>
                <c:pt idx="3725">
                  <c:v>3726.0</c:v>
                </c:pt>
                <c:pt idx="3726">
                  <c:v>3727.0</c:v>
                </c:pt>
                <c:pt idx="3727">
                  <c:v>3728.0</c:v>
                </c:pt>
                <c:pt idx="3728">
                  <c:v>3729.0</c:v>
                </c:pt>
                <c:pt idx="3729">
                  <c:v>3730.0</c:v>
                </c:pt>
                <c:pt idx="3730">
                  <c:v>3731.0</c:v>
                </c:pt>
                <c:pt idx="3731">
                  <c:v>3732.0</c:v>
                </c:pt>
                <c:pt idx="3732">
                  <c:v>3733.0</c:v>
                </c:pt>
                <c:pt idx="3733">
                  <c:v>3734.0</c:v>
                </c:pt>
                <c:pt idx="3734">
                  <c:v>3735.0</c:v>
                </c:pt>
                <c:pt idx="3735">
                  <c:v>3736.0</c:v>
                </c:pt>
                <c:pt idx="3736">
                  <c:v>3737.0</c:v>
                </c:pt>
                <c:pt idx="3737">
                  <c:v>3738.0</c:v>
                </c:pt>
                <c:pt idx="3738">
                  <c:v>3739.0</c:v>
                </c:pt>
                <c:pt idx="3739">
                  <c:v>3740.0</c:v>
                </c:pt>
                <c:pt idx="3740">
                  <c:v>3741.0</c:v>
                </c:pt>
                <c:pt idx="3741">
                  <c:v>3742.0</c:v>
                </c:pt>
                <c:pt idx="3742">
                  <c:v>3743.0</c:v>
                </c:pt>
                <c:pt idx="3743">
                  <c:v>3744.0</c:v>
                </c:pt>
                <c:pt idx="3744">
                  <c:v>3745.0</c:v>
                </c:pt>
                <c:pt idx="3745">
                  <c:v>3746.0</c:v>
                </c:pt>
                <c:pt idx="3746">
                  <c:v>3747.0</c:v>
                </c:pt>
                <c:pt idx="3747">
                  <c:v>3748.0</c:v>
                </c:pt>
                <c:pt idx="3748">
                  <c:v>3749.0</c:v>
                </c:pt>
                <c:pt idx="3749">
                  <c:v>3750.0</c:v>
                </c:pt>
                <c:pt idx="3750">
                  <c:v>3751.0</c:v>
                </c:pt>
                <c:pt idx="3751">
                  <c:v>3752.0</c:v>
                </c:pt>
                <c:pt idx="3752">
                  <c:v>3753.0</c:v>
                </c:pt>
                <c:pt idx="3753">
                  <c:v>3754.0</c:v>
                </c:pt>
                <c:pt idx="3754">
                  <c:v>3755.0</c:v>
                </c:pt>
                <c:pt idx="3755">
                  <c:v>3756.0</c:v>
                </c:pt>
                <c:pt idx="3756">
                  <c:v>3757.0</c:v>
                </c:pt>
                <c:pt idx="3757">
                  <c:v>3758.0</c:v>
                </c:pt>
                <c:pt idx="3758">
                  <c:v>3759.0</c:v>
                </c:pt>
                <c:pt idx="3759">
                  <c:v>3760.0</c:v>
                </c:pt>
                <c:pt idx="3760">
                  <c:v>3761.0</c:v>
                </c:pt>
                <c:pt idx="3761">
                  <c:v>3762.0</c:v>
                </c:pt>
                <c:pt idx="3762">
                  <c:v>3763.0</c:v>
                </c:pt>
                <c:pt idx="3763">
                  <c:v>3764.0</c:v>
                </c:pt>
                <c:pt idx="3764">
                  <c:v>3765.0</c:v>
                </c:pt>
                <c:pt idx="3765">
                  <c:v>3766.0</c:v>
                </c:pt>
                <c:pt idx="3766">
                  <c:v>3767.0</c:v>
                </c:pt>
                <c:pt idx="3767">
                  <c:v>3768.0</c:v>
                </c:pt>
                <c:pt idx="3768">
                  <c:v>3769.0</c:v>
                </c:pt>
                <c:pt idx="3769">
                  <c:v>3770.0</c:v>
                </c:pt>
                <c:pt idx="3770">
                  <c:v>3771.0</c:v>
                </c:pt>
                <c:pt idx="3771">
                  <c:v>3772.0</c:v>
                </c:pt>
                <c:pt idx="3772">
                  <c:v>3773.0</c:v>
                </c:pt>
                <c:pt idx="3773">
                  <c:v>3774.0</c:v>
                </c:pt>
                <c:pt idx="3774">
                  <c:v>3775.0</c:v>
                </c:pt>
                <c:pt idx="3775">
                  <c:v>3776.0</c:v>
                </c:pt>
                <c:pt idx="3776">
                  <c:v>3777.0</c:v>
                </c:pt>
                <c:pt idx="3777">
                  <c:v>3778.0</c:v>
                </c:pt>
                <c:pt idx="3778">
                  <c:v>3779.0</c:v>
                </c:pt>
                <c:pt idx="3779">
                  <c:v>3780.0</c:v>
                </c:pt>
                <c:pt idx="3780">
                  <c:v>3781.0</c:v>
                </c:pt>
                <c:pt idx="3781">
                  <c:v>3782.0</c:v>
                </c:pt>
                <c:pt idx="3782">
                  <c:v>3783.0</c:v>
                </c:pt>
                <c:pt idx="3783">
                  <c:v>3784.0</c:v>
                </c:pt>
                <c:pt idx="3784">
                  <c:v>3785.0</c:v>
                </c:pt>
                <c:pt idx="3785">
                  <c:v>3786.0</c:v>
                </c:pt>
                <c:pt idx="3786">
                  <c:v>3787.0</c:v>
                </c:pt>
                <c:pt idx="3787">
                  <c:v>3788.0</c:v>
                </c:pt>
                <c:pt idx="3788">
                  <c:v>3789.0</c:v>
                </c:pt>
                <c:pt idx="3789">
                  <c:v>3790.0</c:v>
                </c:pt>
                <c:pt idx="3790">
                  <c:v>3791.0</c:v>
                </c:pt>
                <c:pt idx="3791">
                  <c:v>3792.0</c:v>
                </c:pt>
                <c:pt idx="3792">
                  <c:v>3793.0</c:v>
                </c:pt>
                <c:pt idx="3793">
                  <c:v>3794.0</c:v>
                </c:pt>
                <c:pt idx="3794">
                  <c:v>3795.0</c:v>
                </c:pt>
                <c:pt idx="3795">
                  <c:v>3796.0</c:v>
                </c:pt>
                <c:pt idx="3796">
                  <c:v>3797.0</c:v>
                </c:pt>
                <c:pt idx="3797">
                  <c:v>3798.0</c:v>
                </c:pt>
                <c:pt idx="3798">
                  <c:v>3799.0</c:v>
                </c:pt>
                <c:pt idx="3799">
                  <c:v>3800.0</c:v>
                </c:pt>
                <c:pt idx="3800">
                  <c:v>3801.0</c:v>
                </c:pt>
                <c:pt idx="3801">
                  <c:v>3802.0</c:v>
                </c:pt>
                <c:pt idx="3802">
                  <c:v>3803.0</c:v>
                </c:pt>
                <c:pt idx="3803">
                  <c:v>3804.0</c:v>
                </c:pt>
                <c:pt idx="3804">
                  <c:v>3805.0</c:v>
                </c:pt>
                <c:pt idx="3805">
                  <c:v>3806.0</c:v>
                </c:pt>
                <c:pt idx="3806">
                  <c:v>3807.0</c:v>
                </c:pt>
                <c:pt idx="3807">
                  <c:v>3808.0</c:v>
                </c:pt>
                <c:pt idx="3808">
                  <c:v>3809.0</c:v>
                </c:pt>
                <c:pt idx="3809">
                  <c:v>3810.0</c:v>
                </c:pt>
                <c:pt idx="3810">
                  <c:v>3811.0</c:v>
                </c:pt>
                <c:pt idx="3811">
                  <c:v>3812.0</c:v>
                </c:pt>
                <c:pt idx="3812">
                  <c:v>3813.0</c:v>
                </c:pt>
                <c:pt idx="3813">
                  <c:v>3814.0</c:v>
                </c:pt>
                <c:pt idx="3814">
                  <c:v>3815.0</c:v>
                </c:pt>
                <c:pt idx="3815">
                  <c:v>3816.0</c:v>
                </c:pt>
                <c:pt idx="3816">
                  <c:v>3817.0</c:v>
                </c:pt>
                <c:pt idx="3817">
                  <c:v>3818.0</c:v>
                </c:pt>
                <c:pt idx="3818">
                  <c:v>3819.0</c:v>
                </c:pt>
                <c:pt idx="3819">
                  <c:v>3820.0</c:v>
                </c:pt>
                <c:pt idx="3820">
                  <c:v>3821.0</c:v>
                </c:pt>
                <c:pt idx="3821">
                  <c:v>3822.0</c:v>
                </c:pt>
                <c:pt idx="3822">
                  <c:v>3823.0</c:v>
                </c:pt>
                <c:pt idx="3823">
                  <c:v>3824.0</c:v>
                </c:pt>
                <c:pt idx="3824">
                  <c:v>3825.0</c:v>
                </c:pt>
                <c:pt idx="3825">
                  <c:v>3826.0</c:v>
                </c:pt>
                <c:pt idx="3826">
                  <c:v>3827.0</c:v>
                </c:pt>
                <c:pt idx="3827">
                  <c:v>3828.0</c:v>
                </c:pt>
                <c:pt idx="3828">
                  <c:v>3829.0</c:v>
                </c:pt>
                <c:pt idx="3829">
                  <c:v>3830.0</c:v>
                </c:pt>
                <c:pt idx="3830">
                  <c:v>3831.0</c:v>
                </c:pt>
                <c:pt idx="3831">
                  <c:v>3832.0</c:v>
                </c:pt>
                <c:pt idx="3832">
                  <c:v>3833.0</c:v>
                </c:pt>
                <c:pt idx="3833">
                  <c:v>3834.0</c:v>
                </c:pt>
                <c:pt idx="3834">
                  <c:v>3835.0</c:v>
                </c:pt>
                <c:pt idx="3835">
                  <c:v>3836.0</c:v>
                </c:pt>
                <c:pt idx="3836">
                  <c:v>3837.0</c:v>
                </c:pt>
                <c:pt idx="3837">
                  <c:v>3838.0</c:v>
                </c:pt>
                <c:pt idx="3838">
                  <c:v>3839.0</c:v>
                </c:pt>
                <c:pt idx="3839">
                  <c:v>3840.0</c:v>
                </c:pt>
                <c:pt idx="3840">
                  <c:v>3841.0</c:v>
                </c:pt>
                <c:pt idx="3841">
                  <c:v>3842.0</c:v>
                </c:pt>
                <c:pt idx="3842">
                  <c:v>3843.0</c:v>
                </c:pt>
                <c:pt idx="3843">
                  <c:v>3844.0</c:v>
                </c:pt>
                <c:pt idx="3844">
                  <c:v>3845.0</c:v>
                </c:pt>
                <c:pt idx="3845">
                  <c:v>3846.0</c:v>
                </c:pt>
                <c:pt idx="3846">
                  <c:v>3847.0</c:v>
                </c:pt>
                <c:pt idx="3847">
                  <c:v>3848.0</c:v>
                </c:pt>
                <c:pt idx="3848">
                  <c:v>3849.0</c:v>
                </c:pt>
                <c:pt idx="3849">
                  <c:v>3850.0</c:v>
                </c:pt>
                <c:pt idx="3850">
                  <c:v>3851.0</c:v>
                </c:pt>
                <c:pt idx="3851">
                  <c:v>3852.0</c:v>
                </c:pt>
                <c:pt idx="3852">
                  <c:v>3853.0</c:v>
                </c:pt>
                <c:pt idx="3853">
                  <c:v>3854.0</c:v>
                </c:pt>
                <c:pt idx="3854">
                  <c:v>3855.0</c:v>
                </c:pt>
                <c:pt idx="3855">
                  <c:v>3856.0</c:v>
                </c:pt>
                <c:pt idx="3856">
                  <c:v>3857.0</c:v>
                </c:pt>
                <c:pt idx="3857">
                  <c:v>3858.0</c:v>
                </c:pt>
                <c:pt idx="3858">
                  <c:v>3859.0</c:v>
                </c:pt>
                <c:pt idx="3859">
                  <c:v>3860.0</c:v>
                </c:pt>
                <c:pt idx="3860">
                  <c:v>3861.0</c:v>
                </c:pt>
                <c:pt idx="3861">
                  <c:v>3862.0</c:v>
                </c:pt>
                <c:pt idx="3862">
                  <c:v>3863.0</c:v>
                </c:pt>
                <c:pt idx="3863">
                  <c:v>3864.0</c:v>
                </c:pt>
                <c:pt idx="3864">
                  <c:v>3865.0</c:v>
                </c:pt>
                <c:pt idx="3865">
                  <c:v>3866.0</c:v>
                </c:pt>
                <c:pt idx="3866">
                  <c:v>3867.0</c:v>
                </c:pt>
                <c:pt idx="3867">
                  <c:v>3868.0</c:v>
                </c:pt>
                <c:pt idx="3868">
                  <c:v>3869.0</c:v>
                </c:pt>
                <c:pt idx="3869">
                  <c:v>3870.0</c:v>
                </c:pt>
                <c:pt idx="3870">
                  <c:v>3871.0</c:v>
                </c:pt>
                <c:pt idx="3871">
                  <c:v>3872.0</c:v>
                </c:pt>
                <c:pt idx="3872">
                  <c:v>3873.0</c:v>
                </c:pt>
                <c:pt idx="3873">
                  <c:v>3874.0</c:v>
                </c:pt>
                <c:pt idx="3874">
                  <c:v>3875.0</c:v>
                </c:pt>
                <c:pt idx="3875">
                  <c:v>3876.0</c:v>
                </c:pt>
                <c:pt idx="3876">
                  <c:v>3877.0</c:v>
                </c:pt>
                <c:pt idx="3877">
                  <c:v>3878.0</c:v>
                </c:pt>
                <c:pt idx="3878">
                  <c:v>3879.0</c:v>
                </c:pt>
                <c:pt idx="3879">
                  <c:v>3880.0</c:v>
                </c:pt>
                <c:pt idx="3880">
                  <c:v>3881.0</c:v>
                </c:pt>
                <c:pt idx="3881">
                  <c:v>3882.0</c:v>
                </c:pt>
                <c:pt idx="3882">
                  <c:v>3883.0</c:v>
                </c:pt>
                <c:pt idx="3883">
                  <c:v>3884.0</c:v>
                </c:pt>
                <c:pt idx="3884">
                  <c:v>3885.0</c:v>
                </c:pt>
                <c:pt idx="3885">
                  <c:v>3886.0</c:v>
                </c:pt>
                <c:pt idx="3886">
                  <c:v>3887.0</c:v>
                </c:pt>
                <c:pt idx="3887">
                  <c:v>3888.0</c:v>
                </c:pt>
                <c:pt idx="3888">
                  <c:v>3889.0</c:v>
                </c:pt>
                <c:pt idx="3889">
                  <c:v>3890.0</c:v>
                </c:pt>
                <c:pt idx="3890">
                  <c:v>3891.0</c:v>
                </c:pt>
                <c:pt idx="3891">
                  <c:v>3892.0</c:v>
                </c:pt>
                <c:pt idx="3892">
                  <c:v>3893.0</c:v>
                </c:pt>
                <c:pt idx="3893">
                  <c:v>3894.0</c:v>
                </c:pt>
                <c:pt idx="3894">
                  <c:v>3895.0</c:v>
                </c:pt>
                <c:pt idx="3895">
                  <c:v>3896.0</c:v>
                </c:pt>
                <c:pt idx="3896">
                  <c:v>3897.0</c:v>
                </c:pt>
                <c:pt idx="3897">
                  <c:v>3898.0</c:v>
                </c:pt>
                <c:pt idx="3898">
                  <c:v>3899.0</c:v>
                </c:pt>
                <c:pt idx="3899">
                  <c:v>3900.0</c:v>
                </c:pt>
                <c:pt idx="3900">
                  <c:v>3901.0</c:v>
                </c:pt>
                <c:pt idx="3901">
                  <c:v>3902.0</c:v>
                </c:pt>
                <c:pt idx="3902">
                  <c:v>3903.0</c:v>
                </c:pt>
                <c:pt idx="3903">
                  <c:v>3904.0</c:v>
                </c:pt>
                <c:pt idx="3904">
                  <c:v>3905.0</c:v>
                </c:pt>
                <c:pt idx="3905">
                  <c:v>3906.0</c:v>
                </c:pt>
                <c:pt idx="3906">
                  <c:v>3907.0</c:v>
                </c:pt>
                <c:pt idx="3907">
                  <c:v>3908.0</c:v>
                </c:pt>
                <c:pt idx="3908">
                  <c:v>3909.0</c:v>
                </c:pt>
                <c:pt idx="3909">
                  <c:v>3910.0</c:v>
                </c:pt>
                <c:pt idx="3910">
                  <c:v>3911.0</c:v>
                </c:pt>
                <c:pt idx="3911">
                  <c:v>3912.0</c:v>
                </c:pt>
                <c:pt idx="3912">
                  <c:v>3913.0</c:v>
                </c:pt>
                <c:pt idx="3913">
                  <c:v>3914.0</c:v>
                </c:pt>
                <c:pt idx="3914">
                  <c:v>3915.0</c:v>
                </c:pt>
                <c:pt idx="3915">
                  <c:v>3916.0</c:v>
                </c:pt>
                <c:pt idx="3916">
                  <c:v>3917.0</c:v>
                </c:pt>
                <c:pt idx="3917">
                  <c:v>3918.0</c:v>
                </c:pt>
                <c:pt idx="3918">
                  <c:v>3919.0</c:v>
                </c:pt>
                <c:pt idx="3919">
                  <c:v>3920.0</c:v>
                </c:pt>
                <c:pt idx="3920">
                  <c:v>3921.0</c:v>
                </c:pt>
                <c:pt idx="3921">
                  <c:v>3922.0</c:v>
                </c:pt>
                <c:pt idx="3922">
                  <c:v>3923.0</c:v>
                </c:pt>
                <c:pt idx="3923">
                  <c:v>3924.0</c:v>
                </c:pt>
                <c:pt idx="3924">
                  <c:v>3925.0</c:v>
                </c:pt>
                <c:pt idx="3925">
                  <c:v>3926.0</c:v>
                </c:pt>
                <c:pt idx="3926">
                  <c:v>3927.0</c:v>
                </c:pt>
                <c:pt idx="3927">
                  <c:v>3928.0</c:v>
                </c:pt>
                <c:pt idx="3928">
                  <c:v>3929.0</c:v>
                </c:pt>
                <c:pt idx="3929">
                  <c:v>3930.0</c:v>
                </c:pt>
                <c:pt idx="3930">
                  <c:v>3931.0</c:v>
                </c:pt>
                <c:pt idx="3931">
                  <c:v>3932.0</c:v>
                </c:pt>
                <c:pt idx="3932">
                  <c:v>3933.0</c:v>
                </c:pt>
                <c:pt idx="3933">
                  <c:v>3934.0</c:v>
                </c:pt>
                <c:pt idx="3934">
                  <c:v>3935.0</c:v>
                </c:pt>
                <c:pt idx="3935">
                  <c:v>3936.0</c:v>
                </c:pt>
                <c:pt idx="3936">
                  <c:v>3937.0</c:v>
                </c:pt>
                <c:pt idx="3937">
                  <c:v>3938.0</c:v>
                </c:pt>
                <c:pt idx="3938">
                  <c:v>3939.0</c:v>
                </c:pt>
                <c:pt idx="3939">
                  <c:v>3940.0</c:v>
                </c:pt>
                <c:pt idx="3940">
                  <c:v>3941.0</c:v>
                </c:pt>
                <c:pt idx="3941">
                  <c:v>3942.0</c:v>
                </c:pt>
                <c:pt idx="3942">
                  <c:v>3943.0</c:v>
                </c:pt>
                <c:pt idx="3943">
                  <c:v>3944.0</c:v>
                </c:pt>
                <c:pt idx="3944">
                  <c:v>3945.0</c:v>
                </c:pt>
                <c:pt idx="3945">
                  <c:v>3946.0</c:v>
                </c:pt>
                <c:pt idx="3946">
                  <c:v>3947.0</c:v>
                </c:pt>
                <c:pt idx="3947">
                  <c:v>3948.0</c:v>
                </c:pt>
                <c:pt idx="3948">
                  <c:v>3949.0</c:v>
                </c:pt>
                <c:pt idx="3949">
                  <c:v>3950.0</c:v>
                </c:pt>
                <c:pt idx="3950">
                  <c:v>3951.0</c:v>
                </c:pt>
                <c:pt idx="3951">
                  <c:v>3952.0</c:v>
                </c:pt>
                <c:pt idx="3952">
                  <c:v>3953.0</c:v>
                </c:pt>
                <c:pt idx="3953">
                  <c:v>3954.0</c:v>
                </c:pt>
                <c:pt idx="3954">
                  <c:v>3955.0</c:v>
                </c:pt>
                <c:pt idx="3955">
                  <c:v>3956.0</c:v>
                </c:pt>
                <c:pt idx="3956">
                  <c:v>3957.0</c:v>
                </c:pt>
                <c:pt idx="3957">
                  <c:v>3958.0</c:v>
                </c:pt>
                <c:pt idx="3958">
                  <c:v>3959.0</c:v>
                </c:pt>
                <c:pt idx="3959">
                  <c:v>3960.0</c:v>
                </c:pt>
                <c:pt idx="3960">
                  <c:v>3961.0</c:v>
                </c:pt>
                <c:pt idx="3961">
                  <c:v>3962.0</c:v>
                </c:pt>
                <c:pt idx="3962">
                  <c:v>3963.0</c:v>
                </c:pt>
                <c:pt idx="3963">
                  <c:v>3964.0</c:v>
                </c:pt>
                <c:pt idx="3964">
                  <c:v>3965.0</c:v>
                </c:pt>
                <c:pt idx="3965">
                  <c:v>3966.0</c:v>
                </c:pt>
                <c:pt idx="3966">
                  <c:v>3967.0</c:v>
                </c:pt>
                <c:pt idx="3967">
                  <c:v>3968.0</c:v>
                </c:pt>
                <c:pt idx="3968">
                  <c:v>3969.0</c:v>
                </c:pt>
                <c:pt idx="3969">
                  <c:v>3970.0</c:v>
                </c:pt>
                <c:pt idx="3970">
                  <c:v>3971.0</c:v>
                </c:pt>
                <c:pt idx="3971">
                  <c:v>3972.0</c:v>
                </c:pt>
                <c:pt idx="3972">
                  <c:v>3973.0</c:v>
                </c:pt>
                <c:pt idx="3973">
                  <c:v>3974.0</c:v>
                </c:pt>
                <c:pt idx="3974">
                  <c:v>3975.0</c:v>
                </c:pt>
                <c:pt idx="3975">
                  <c:v>3976.0</c:v>
                </c:pt>
                <c:pt idx="3976">
                  <c:v>3977.0</c:v>
                </c:pt>
                <c:pt idx="3977">
                  <c:v>3978.0</c:v>
                </c:pt>
                <c:pt idx="3978">
                  <c:v>3979.0</c:v>
                </c:pt>
                <c:pt idx="3979">
                  <c:v>3980.0</c:v>
                </c:pt>
                <c:pt idx="3980">
                  <c:v>3981.0</c:v>
                </c:pt>
                <c:pt idx="3981">
                  <c:v>3982.0</c:v>
                </c:pt>
                <c:pt idx="3982">
                  <c:v>3983.0</c:v>
                </c:pt>
                <c:pt idx="3983">
                  <c:v>3984.0</c:v>
                </c:pt>
                <c:pt idx="3984">
                  <c:v>3985.0</c:v>
                </c:pt>
                <c:pt idx="3985">
                  <c:v>3986.0</c:v>
                </c:pt>
                <c:pt idx="3986">
                  <c:v>3987.0</c:v>
                </c:pt>
                <c:pt idx="3987">
                  <c:v>3988.0</c:v>
                </c:pt>
                <c:pt idx="3988">
                  <c:v>3989.0</c:v>
                </c:pt>
                <c:pt idx="3989">
                  <c:v>3990.0</c:v>
                </c:pt>
                <c:pt idx="3990">
                  <c:v>3991.0</c:v>
                </c:pt>
                <c:pt idx="3991">
                  <c:v>3992.0</c:v>
                </c:pt>
                <c:pt idx="3992">
                  <c:v>3993.0</c:v>
                </c:pt>
                <c:pt idx="3993">
                  <c:v>3994.0</c:v>
                </c:pt>
                <c:pt idx="3994">
                  <c:v>3995.0</c:v>
                </c:pt>
                <c:pt idx="3995">
                  <c:v>3996.0</c:v>
                </c:pt>
                <c:pt idx="3996">
                  <c:v>3997.0</c:v>
                </c:pt>
                <c:pt idx="3997">
                  <c:v>3998.0</c:v>
                </c:pt>
                <c:pt idx="3998">
                  <c:v>3999.0</c:v>
                </c:pt>
                <c:pt idx="3999">
                  <c:v>4000.0</c:v>
                </c:pt>
                <c:pt idx="4000">
                  <c:v>4001.0</c:v>
                </c:pt>
                <c:pt idx="4001">
                  <c:v>4002.0</c:v>
                </c:pt>
                <c:pt idx="4002">
                  <c:v>4003.0</c:v>
                </c:pt>
                <c:pt idx="4003">
                  <c:v>4004.0</c:v>
                </c:pt>
                <c:pt idx="4004">
                  <c:v>4005.0</c:v>
                </c:pt>
                <c:pt idx="4005">
                  <c:v>4006.0</c:v>
                </c:pt>
                <c:pt idx="4006">
                  <c:v>4007.0</c:v>
                </c:pt>
                <c:pt idx="4007">
                  <c:v>4008.0</c:v>
                </c:pt>
                <c:pt idx="4008">
                  <c:v>4009.0</c:v>
                </c:pt>
                <c:pt idx="4009">
                  <c:v>4010.0</c:v>
                </c:pt>
                <c:pt idx="4010">
                  <c:v>4011.0</c:v>
                </c:pt>
                <c:pt idx="4011">
                  <c:v>4012.0</c:v>
                </c:pt>
                <c:pt idx="4012">
                  <c:v>4013.0</c:v>
                </c:pt>
                <c:pt idx="4013">
                  <c:v>4014.0</c:v>
                </c:pt>
                <c:pt idx="4014">
                  <c:v>4015.0</c:v>
                </c:pt>
                <c:pt idx="4015">
                  <c:v>4016.0</c:v>
                </c:pt>
                <c:pt idx="4016">
                  <c:v>4017.0</c:v>
                </c:pt>
                <c:pt idx="4017">
                  <c:v>4018.0</c:v>
                </c:pt>
                <c:pt idx="4018">
                  <c:v>4019.0</c:v>
                </c:pt>
                <c:pt idx="4019">
                  <c:v>4020.0</c:v>
                </c:pt>
                <c:pt idx="4020">
                  <c:v>4021.0</c:v>
                </c:pt>
                <c:pt idx="4021">
                  <c:v>4022.0</c:v>
                </c:pt>
                <c:pt idx="4022">
                  <c:v>4023.0</c:v>
                </c:pt>
                <c:pt idx="4023">
                  <c:v>4024.0</c:v>
                </c:pt>
                <c:pt idx="4024">
                  <c:v>4025.0</c:v>
                </c:pt>
                <c:pt idx="4025">
                  <c:v>4026.0</c:v>
                </c:pt>
                <c:pt idx="4026">
                  <c:v>4027.0</c:v>
                </c:pt>
                <c:pt idx="4027">
                  <c:v>4028.0</c:v>
                </c:pt>
                <c:pt idx="4028">
                  <c:v>4029.0</c:v>
                </c:pt>
                <c:pt idx="4029">
                  <c:v>4030.0</c:v>
                </c:pt>
                <c:pt idx="4030">
                  <c:v>4031.0</c:v>
                </c:pt>
                <c:pt idx="4031">
                  <c:v>4032.0</c:v>
                </c:pt>
                <c:pt idx="4032">
                  <c:v>4033.0</c:v>
                </c:pt>
                <c:pt idx="4033">
                  <c:v>4034.0</c:v>
                </c:pt>
                <c:pt idx="4034">
                  <c:v>4035.0</c:v>
                </c:pt>
                <c:pt idx="4035">
                  <c:v>4036.0</c:v>
                </c:pt>
                <c:pt idx="4036">
                  <c:v>4037.0</c:v>
                </c:pt>
                <c:pt idx="4037">
                  <c:v>4038.0</c:v>
                </c:pt>
                <c:pt idx="4038">
                  <c:v>4039.0</c:v>
                </c:pt>
                <c:pt idx="4039">
                  <c:v>4040.0</c:v>
                </c:pt>
                <c:pt idx="4040">
                  <c:v>4041.0</c:v>
                </c:pt>
                <c:pt idx="4041">
                  <c:v>4042.0</c:v>
                </c:pt>
                <c:pt idx="4042">
                  <c:v>4043.0</c:v>
                </c:pt>
                <c:pt idx="4043">
                  <c:v>4044.0</c:v>
                </c:pt>
                <c:pt idx="4044">
                  <c:v>4045.0</c:v>
                </c:pt>
                <c:pt idx="4045">
                  <c:v>4046.0</c:v>
                </c:pt>
                <c:pt idx="4046">
                  <c:v>4047.0</c:v>
                </c:pt>
                <c:pt idx="4047">
                  <c:v>4048.0</c:v>
                </c:pt>
                <c:pt idx="4048">
                  <c:v>4049.0</c:v>
                </c:pt>
                <c:pt idx="4049">
                  <c:v>4050.0</c:v>
                </c:pt>
                <c:pt idx="4050">
                  <c:v>4051.0</c:v>
                </c:pt>
                <c:pt idx="4051">
                  <c:v>4052.0</c:v>
                </c:pt>
                <c:pt idx="4052">
                  <c:v>4053.0</c:v>
                </c:pt>
                <c:pt idx="4053">
                  <c:v>4054.0</c:v>
                </c:pt>
                <c:pt idx="4054">
                  <c:v>4055.0</c:v>
                </c:pt>
                <c:pt idx="4055">
                  <c:v>4056.0</c:v>
                </c:pt>
                <c:pt idx="4056">
                  <c:v>4057.0</c:v>
                </c:pt>
                <c:pt idx="4057">
                  <c:v>4058.0</c:v>
                </c:pt>
                <c:pt idx="4058">
                  <c:v>4059.0</c:v>
                </c:pt>
                <c:pt idx="4059">
                  <c:v>4060.0</c:v>
                </c:pt>
                <c:pt idx="4060">
                  <c:v>4061.0</c:v>
                </c:pt>
                <c:pt idx="4061">
                  <c:v>4062.0</c:v>
                </c:pt>
                <c:pt idx="4062">
                  <c:v>4063.0</c:v>
                </c:pt>
                <c:pt idx="4063">
                  <c:v>4064.0</c:v>
                </c:pt>
                <c:pt idx="4064">
                  <c:v>4065.0</c:v>
                </c:pt>
                <c:pt idx="4065">
                  <c:v>4066.0</c:v>
                </c:pt>
                <c:pt idx="4066">
                  <c:v>4067.0</c:v>
                </c:pt>
                <c:pt idx="4067">
                  <c:v>4068.0</c:v>
                </c:pt>
                <c:pt idx="4068">
                  <c:v>4069.0</c:v>
                </c:pt>
                <c:pt idx="4069">
                  <c:v>4070.0</c:v>
                </c:pt>
                <c:pt idx="4070">
                  <c:v>4071.0</c:v>
                </c:pt>
                <c:pt idx="4071">
                  <c:v>4072.0</c:v>
                </c:pt>
                <c:pt idx="4072">
                  <c:v>4073.0</c:v>
                </c:pt>
                <c:pt idx="4073">
                  <c:v>4074.0</c:v>
                </c:pt>
                <c:pt idx="4074">
                  <c:v>4075.0</c:v>
                </c:pt>
                <c:pt idx="4075">
                  <c:v>4076.0</c:v>
                </c:pt>
                <c:pt idx="4076">
                  <c:v>4077.0</c:v>
                </c:pt>
                <c:pt idx="4077">
                  <c:v>4078.0</c:v>
                </c:pt>
                <c:pt idx="4078">
                  <c:v>4079.0</c:v>
                </c:pt>
                <c:pt idx="4079">
                  <c:v>4080.0</c:v>
                </c:pt>
                <c:pt idx="4080">
                  <c:v>4081.0</c:v>
                </c:pt>
                <c:pt idx="4081">
                  <c:v>4082.0</c:v>
                </c:pt>
                <c:pt idx="4082">
                  <c:v>4083.0</c:v>
                </c:pt>
                <c:pt idx="4083">
                  <c:v>4084.0</c:v>
                </c:pt>
                <c:pt idx="4084">
                  <c:v>4085.0</c:v>
                </c:pt>
                <c:pt idx="4085">
                  <c:v>4086.0</c:v>
                </c:pt>
                <c:pt idx="4086">
                  <c:v>4087.0</c:v>
                </c:pt>
                <c:pt idx="4087">
                  <c:v>4088.0</c:v>
                </c:pt>
                <c:pt idx="4088">
                  <c:v>4089.0</c:v>
                </c:pt>
                <c:pt idx="4089">
                  <c:v>4090.0</c:v>
                </c:pt>
                <c:pt idx="4090">
                  <c:v>4091.0</c:v>
                </c:pt>
                <c:pt idx="4091">
                  <c:v>4092.0</c:v>
                </c:pt>
                <c:pt idx="4092">
                  <c:v>4093.0</c:v>
                </c:pt>
                <c:pt idx="4093">
                  <c:v>4094.0</c:v>
                </c:pt>
                <c:pt idx="4094">
                  <c:v>4095.0</c:v>
                </c:pt>
                <c:pt idx="4095">
                  <c:v>4096.0</c:v>
                </c:pt>
                <c:pt idx="4096">
                  <c:v>4097.0</c:v>
                </c:pt>
                <c:pt idx="4097">
                  <c:v>4098.0</c:v>
                </c:pt>
                <c:pt idx="4098">
                  <c:v>4099.0</c:v>
                </c:pt>
                <c:pt idx="4099">
                  <c:v>4100.0</c:v>
                </c:pt>
                <c:pt idx="4100">
                  <c:v>4101.0</c:v>
                </c:pt>
                <c:pt idx="4101">
                  <c:v>4102.0</c:v>
                </c:pt>
                <c:pt idx="4102">
                  <c:v>4103.0</c:v>
                </c:pt>
                <c:pt idx="4103">
                  <c:v>4104.0</c:v>
                </c:pt>
                <c:pt idx="4104">
                  <c:v>4105.0</c:v>
                </c:pt>
                <c:pt idx="4105">
                  <c:v>4106.0</c:v>
                </c:pt>
                <c:pt idx="4106">
                  <c:v>4107.0</c:v>
                </c:pt>
                <c:pt idx="4107">
                  <c:v>4108.0</c:v>
                </c:pt>
                <c:pt idx="4108">
                  <c:v>4109.0</c:v>
                </c:pt>
                <c:pt idx="4109">
                  <c:v>4110.0</c:v>
                </c:pt>
                <c:pt idx="4110">
                  <c:v>4111.0</c:v>
                </c:pt>
                <c:pt idx="4111">
                  <c:v>4112.0</c:v>
                </c:pt>
                <c:pt idx="4112">
                  <c:v>4113.0</c:v>
                </c:pt>
                <c:pt idx="4113">
                  <c:v>4114.0</c:v>
                </c:pt>
                <c:pt idx="4114">
                  <c:v>4115.0</c:v>
                </c:pt>
                <c:pt idx="4115">
                  <c:v>4116.0</c:v>
                </c:pt>
                <c:pt idx="4116">
                  <c:v>4117.0</c:v>
                </c:pt>
                <c:pt idx="4117">
                  <c:v>4118.0</c:v>
                </c:pt>
                <c:pt idx="4118">
                  <c:v>4119.0</c:v>
                </c:pt>
                <c:pt idx="4119">
                  <c:v>4120.0</c:v>
                </c:pt>
                <c:pt idx="4120">
                  <c:v>4121.0</c:v>
                </c:pt>
                <c:pt idx="4121">
                  <c:v>4122.0</c:v>
                </c:pt>
                <c:pt idx="4122">
                  <c:v>4123.0</c:v>
                </c:pt>
                <c:pt idx="4123">
                  <c:v>4124.0</c:v>
                </c:pt>
                <c:pt idx="4124">
                  <c:v>4125.0</c:v>
                </c:pt>
                <c:pt idx="4125">
                  <c:v>4126.0</c:v>
                </c:pt>
                <c:pt idx="4126">
                  <c:v>4127.0</c:v>
                </c:pt>
                <c:pt idx="4127">
                  <c:v>4128.0</c:v>
                </c:pt>
                <c:pt idx="4128">
                  <c:v>4129.0</c:v>
                </c:pt>
                <c:pt idx="4129">
                  <c:v>4130.0</c:v>
                </c:pt>
                <c:pt idx="4130">
                  <c:v>4131.0</c:v>
                </c:pt>
                <c:pt idx="4131">
                  <c:v>4132.0</c:v>
                </c:pt>
                <c:pt idx="4132">
                  <c:v>4133.0</c:v>
                </c:pt>
                <c:pt idx="4133">
                  <c:v>4134.0</c:v>
                </c:pt>
                <c:pt idx="4134">
                  <c:v>4135.0</c:v>
                </c:pt>
                <c:pt idx="4135">
                  <c:v>4136.0</c:v>
                </c:pt>
                <c:pt idx="4136">
                  <c:v>4137.0</c:v>
                </c:pt>
                <c:pt idx="4137">
                  <c:v>4138.0</c:v>
                </c:pt>
                <c:pt idx="4138">
                  <c:v>4139.0</c:v>
                </c:pt>
                <c:pt idx="4139">
                  <c:v>4140.0</c:v>
                </c:pt>
                <c:pt idx="4140">
                  <c:v>4141.0</c:v>
                </c:pt>
                <c:pt idx="4141">
                  <c:v>4142.0</c:v>
                </c:pt>
                <c:pt idx="4142">
                  <c:v>4143.0</c:v>
                </c:pt>
                <c:pt idx="4143">
                  <c:v>4144.0</c:v>
                </c:pt>
                <c:pt idx="4144">
                  <c:v>4145.0</c:v>
                </c:pt>
                <c:pt idx="4145">
                  <c:v>4146.0</c:v>
                </c:pt>
                <c:pt idx="4146">
                  <c:v>4147.0</c:v>
                </c:pt>
                <c:pt idx="4147">
                  <c:v>4148.0</c:v>
                </c:pt>
                <c:pt idx="4148">
                  <c:v>4149.0</c:v>
                </c:pt>
                <c:pt idx="4149">
                  <c:v>4150.0</c:v>
                </c:pt>
                <c:pt idx="4150">
                  <c:v>4151.0</c:v>
                </c:pt>
                <c:pt idx="4151">
                  <c:v>4152.0</c:v>
                </c:pt>
                <c:pt idx="4152">
                  <c:v>4153.0</c:v>
                </c:pt>
                <c:pt idx="4153">
                  <c:v>4154.0</c:v>
                </c:pt>
                <c:pt idx="4154">
                  <c:v>4155.0</c:v>
                </c:pt>
                <c:pt idx="4155">
                  <c:v>4156.0</c:v>
                </c:pt>
                <c:pt idx="4156">
                  <c:v>4157.0</c:v>
                </c:pt>
                <c:pt idx="4157">
                  <c:v>4158.0</c:v>
                </c:pt>
                <c:pt idx="4158">
                  <c:v>4159.0</c:v>
                </c:pt>
                <c:pt idx="4159">
                  <c:v>4160.0</c:v>
                </c:pt>
                <c:pt idx="4160">
                  <c:v>4161.0</c:v>
                </c:pt>
                <c:pt idx="4161">
                  <c:v>4162.0</c:v>
                </c:pt>
                <c:pt idx="4162">
                  <c:v>4163.0</c:v>
                </c:pt>
                <c:pt idx="4163">
                  <c:v>4164.0</c:v>
                </c:pt>
                <c:pt idx="4164">
                  <c:v>4165.0</c:v>
                </c:pt>
                <c:pt idx="4165">
                  <c:v>4166.0</c:v>
                </c:pt>
                <c:pt idx="4166">
                  <c:v>4167.0</c:v>
                </c:pt>
                <c:pt idx="4167">
                  <c:v>4168.0</c:v>
                </c:pt>
                <c:pt idx="4168">
                  <c:v>4169.0</c:v>
                </c:pt>
                <c:pt idx="4169">
                  <c:v>4170.0</c:v>
                </c:pt>
                <c:pt idx="4170">
                  <c:v>4171.0</c:v>
                </c:pt>
                <c:pt idx="4171">
                  <c:v>4172.0</c:v>
                </c:pt>
                <c:pt idx="4172">
                  <c:v>4173.0</c:v>
                </c:pt>
                <c:pt idx="4173">
                  <c:v>4174.0</c:v>
                </c:pt>
                <c:pt idx="4174">
                  <c:v>4175.0</c:v>
                </c:pt>
                <c:pt idx="4175">
                  <c:v>4176.0</c:v>
                </c:pt>
                <c:pt idx="4176">
                  <c:v>4177.0</c:v>
                </c:pt>
                <c:pt idx="4177">
                  <c:v>4178.0</c:v>
                </c:pt>
                <c:pt idx="4178">
                  <c:v>4179.0</c:v>
                </c:pt>
                <c:pt idx="4179">
                  <c:v>4180.0</c:v>
                </c:pt>
                <c:pt idx="4180">
                  <c:v>4181.0</c:v>
                </c:pt>
                <c:pt idx="4181">
                  <c:v>4182.0</c:v>
                </c:pt>
                <c:pt idx="4182">
                  <c:v>4183.0</c:v>
                </c:pt>
                <c:pt idx="4183">
                  <c:v>4184.0</c:v>
                </c:pt>
                <c:pt idx="4184">
                  <c:v>4185.0</c:v>
                </c:pt>
                <c:pt idx="4185">
                  <c:v>4186.0</c:v>
                </c:pt>
                <c:pt idx="4186">
                  <c:v>4187.0</c:v>
                </c:pt>
                <c:pt idx="4187">
                  <c:v>4188.0</c:v>
                </c:pt>
                <c:pt idx="4188">
                  <c:v>4189.0</c:v>
                </c:pt>
                <c:pt idx="4189">
                  <c:v>4190.0</c:v>
                </c:pt>
                <c:pt idx="4190">
                  <c:v>4191.0</c:v>
                </c:pt>
                <c:pt idx="4191">
                  <c:v>4192.0</c:v>
                </c:pt>
                <c:pt idx="4192">
                  <c:v>4193.0</c:v>
                </c:pt>
                <c:pt idx="4193">
                  <c:v>4194.0</c:v>
                </c:pt>
                <c:pt idx="4194">
                  <c:v>4195.0</c:v>
                </c:pt>
                <c:pt idx="4195">
                  <c:v>4196.0</c:v>
                </c:pt>
                <c:pt idx="4196">
                  <c:v>4197.0</c:v>
                </c:pt>
                <c:pt idx="4197">
                  <c:v>4198.0</c:v>
                </c:pt>
                <c:pt idx="4198">
                  <c:v>4199.0</c:v>
                </c:pt>
                <c:pt idx="4199">
                  <c:v>4200.0</c:v>
                </c:pt>
                <c:pt idx="4200">
                  <c:v>4201.0</c:v>
                </c:pt>
                <c:pt idx="4201">
                  <c:v>4202.0</c:v>
                </c:pt>
                <c:pt idx="4202">
                  <c:v>4203.0</c:v>
                </c:pt>
                <c:pt idx="4203">
                  <c:v>4204.0</c:v>
                </c:pt>
                <c:pt idx="4204">
                  <c:v>4205.0</c:v>
                </c:pt>
                <c:pt idx="4205">
                  <c:v>4206.0</c:v>
                </c:pt>
                <c:pt idx="4206">
                  <c:v>4207.0</c:v>
                </c:pt>
                <c:pt idx="4207">
                  <c:v>4208.0</c:v>
                </c:pt>
                <c:pt idx="4208">
                  <c:v>4209.0</c:v>
                </c:pt>
                <c:pt idx="4209">
                  <c:v>4210.0</c:v>
                </c:pt>
                <c:pt idx="4210">
                  <c:v>4211.0</c:v>
                </c:pt>
                <c:pt idx="4211">
                  <c:v>4212.0</c:v>
                </c:pt>
                <c:pt idx="4212">
                  <c:v>4213.0</c:v>
                </c:pt>
                <c:pt idx="4213">
                  <c:v>4214.0</c:v>
                </c:pt>
                <c:pt idx="4214">
                  <c:v>4215.0</c:v>
                </c:pt>
                <c:pt idx="4215">
                  <c:v>4216.0</c:v>
                </c:pt>
                <c:pt idx="4216">
                  <c:v>4217.0</c:v>
                </c:pt>
                <c:pt idx="4217">
                  <c:v>4218.0</c:v>
                </c:pt>
                <c:pt idx="4218">
                  <c:v>4219.0</c:v>
                </c:pt>
                <c:pt idx="4219">
                  <c:v>4220.0</c:v>
                </c:pt>
                <c:pt idx="4220">
                  <c:v>4221.0</c:v>
                </c:pt>
                <c:pt idx="4221">
                  <c:v>4222.0</c:v>
                </c:pt>
                <c:pt idx="4222">
                  <c:v>4223.0</c:v>
                </c:pt>
                <c:pt idx="4223">
                  <c:v>4224.0</c:v>
                </c:pt>
                <c:pt idx="4224">
                  <c:v>4225.0</c:v>
                </c:pt>
                <c:pt idx="4225">
                  <c:v>4226.0</c:v>
                </c:pt>
                <c:pt idx="4226">
                  <c:v>4227.0</c:v>
                </c:pt>
                <c:pt idx="4227">
                  <c:v>4228.0</c:v>
                </c:pt>
                <c:pt idx="4228">
                  <c:v>4229.0</c:v>
                </c:pt>
                <c:pt idx="4229">
                  <c:v>4230.0</c:v>
                </c:pt>
                <c:pt idx="4230">
                  <c:v>4231.0</c:v>
                </c:pt>
                <c:pt idx="4231">
                  <c:v>4232.0</c:v>
                </c:pt>
                <c:pt idx="4232">
                  <c:v>4233.0</c:v>
                </c:pt>
                <c:pt idx="4233">
                  <c:v>4234.0</c:v>
                </c:pt>
                <c:pt idx="4234">
                  <c:v>4235.0</c:v>
                </c:pt>
                <c:pt idx="4235">
                  <c:v>4236.0</c:v>
                </c:pt>
                <c:pt idx="4236">
                  <c:v>4237.0</c:v>
                </c:pt>
                <c:pt idx="4237">
                  <c:v>4238.0</c:v>
                </c:pt>
                <c:pt idx="4238">
                  <c:v>4239.0</c:v>
                </c:pt>
                <c:pt idx="4239">
                  <c:v>4240.0</c:v>
                </c:pt>
                <c:pt idx="4240">
                  <c:v>4241.0</c:v>
                </c:pt>
                <c:pt idx="4241">
                  <c:v>4242.0</c:v>
                </c:pt>
                <c:pt idx="4242">
                  <c:v>4243.0</c:v>
                </c:pt>
                <c:pt idx="4243">
                  <c:v>4244.0</c:v>
                </c:pt>
                <c:pt idx="4244">
                  <c:v>4245.0</c:v>
                </c:pt>
                <c:pt idx="4245">
                  <c:v>4246.0</c:v>
                </c:pt>
                <c:pt idx="4246">
                  <c:v>4247.0</c:v>
                </c:pt>
                <c:pt idx="4247">
                  <c:v>4248.0</c:v>
                </c:pt>
                <c:pt idx="4248">
                  <c:v>4249.0</c:v>
                </c:pt>
                <c:pt idx="4249">
                  <c:v>4250.0</c:v>
                </c:pt>
                <c:pt idx="4250">
                  <c:v>4251.0</c:v>
                </c:pt>
                <c:pt idx="4251">
                  <c:v>4252.0</c:v>
                </c:pt>
                <c:pt idx="4252">
                  <c:v>4253.0</c:v>
                </c:pt>
                <c:pt idx="4253">
                  <c:v>4254.0</c:v>
                </c:pt>
                <c:pt idx="4254">
                  <c:v>4255.0</c:v>
                </c:pt>
                <c:pt idx="4255">
                  <c:v>4256.0</c:v>
                </c:pt>
                <c:pt idx="4256">
                  <c:v>4257.0</c:v>
                </c:pt>
                <c:pt idx="4257">
                  <c:v>4258.0</c:v>
                </c:pt>
                <c:pt idx="4258">
                  <c:v>4259.0</c:v>
                </c:pt>
                <c:pt idx="4259">
                  <c:v>4260.0</c:v>
                </c:pt>
                <c:pt idx="4260">
                  <c:v>4261.0</c:v>
                </c:pt>
                <c:pt idx="4261">
                  <c:v>4262.0</c:v>
                </c:pt>
                <c:pt idx="4262">
                  <c:v>4263.0</c:v>
                </c:pt>
                <c:pt idx="4263">
                  <c:v>4264.0</c:v>
                </c:pt>
                <c:pt idx="4264">
                  <c:v>4265.0</c:v>
                </c:pt>
                <c:pt idx="4265">
                  <c:v>4266.0</c:v>
                </c:pt>
                <c:pt idx="4266">
                  <c:v>4267.0</c:v>
                </c:pt>
                <c:pt idx="4267">
                  <c:v>4268.0</c:v>
                </c:pt>
                <c:pt idx="4268">
                  <c:v>4269.0</c:v>
                </c:pt>
                <c:pt idx="4269">
                  <c:v>4270.0</c:v>
                </c:pt>
                <c:pt idx="4270">
                  <c:v>4271.0</c:v>
                </c:pt>
                <c:pt idx="4271">
                  <c:v>4272.0</c:v>
                </c:pt>
                <c:pt idx="4272">
                  <c:v>4273.0</c:v>
                </c:pt>
                <c:pt idx="4273">
                  <c:v>4274.0</c:v>
                </c:pt>
                <c:pt idx="4274">
                  <c:v>4275.0</c:v>
                </c:pt>
                <c:pt idx="4275">
                  <c:v>4276.0</c:v>
                </c:pt>
                <c:pt idx="4276">
                  <c:v>4277.0</c:v>
                </c:pt>
                <c:pt idx="4277">
                  <c:v>4278.0</c:v>
                </c:pt>
                <c:pt idx="4278">
                  <c:v>4279.0</c:v>
                </c:pt>
                <c:pt idx="4279">
                  <c:v>4280.0</c:v>
                </c:pt>
                <c:pt idx="4280">
                  <c:v>4281.0</c:v>
                </c:pt>
                <c:pt idx="4281">
                  <c:v>4282.0</c:v>
                </c:pt>
                <c:pt idx="4282">
                  <c:v>4283.0</c:v>
                </c:pt>
                <c:pt idx="4283">
                  <c:v>4284.0</c:v>
                </c:pt>
                <c:pt idx="4284">
                  <c:v>4285.0</c:v>
                </c:pt>
                <c:pt idx="4285">
                  <c:v>4286.0</c:v>
                </c:pt>
                <c:pt idx="4286">
                  <c:v>4287.0</c:v>
                </c:pt>
                <c:pt idx="4287">
                  <c:v>4288.0</c:v>
                </c:pt>
                <c:pt idx="4288">
                  <c:v>4289.0</c:v>
                </c:pt>
                <c:pt idx="4289">
                  <c:v>4290.0</c:v>
                </c:pt>
                <c:pt idx="4290">
                  <c:v>4291.0</c:v>
                </c:pt>
                <c:pt idx="4291">
                  <c:v>4292.0</c:v>
                </c:pt>
                <c:pt idx="4292">
                  <c:v>4293.0</c:v>
                </c:pt>
                <c:pt idx="4293">
                  <c:v>4294.0</c:v>
                </c:pt>
                <c:pt idx="4294">
                  <c:v>4295.0</c:v>
                </c:pt>
                <c:pt idx="4295">
                  <c:v>4296.0</c:v>
                </c:pt>
                <c:pt idx="4296">
                  <c:v>4297.0</c:v>
                </c:pt>
                <c:pt idx="4297">
                  <c:v>4298.0</c:v>
                </c:pt>
                <c:pt idx="4298">
                  <c:v>4299.0</c:v>
                </c:pt>
                <c:pt idx="4299">
                  <c:v>4300.0</c:v>
                </c:pt>
                <c:pt idx="4300">
                  <c:v>4301.0</c:v>
                </c:pt>
                <c:pt idx="4301">
                  <c:v>4302.0</c:v>
                </c:pt>
                <c:pt idx="4302">
                  <c:v>4303.0</c:v>
                </c:pt>
                <c:pt idx="4303">
                  <c:v>4304.0</c:v>
                </c:pt>
                <c:pt idx="4304">
                  <c:v>4305.0</c:v>
                </c:pt>
                <c:pt idx="4305">
                  <c:v>4306.0</c:v>
                </c:pt>
                <c:pt idx="4306">
                  <c:v>4307.0</c:v>
                </c:pt>
                <c:pt idx="4307">
                  <c:v>4308.0</c:v>
                </c:pt>
                <c:pt idx="4308">
                  <c:v>4309.0</c:v>
                </c:pt>
                <c:pt idx="4309">
                  <c:v>4310.0</c:v>
                </c:pt>
                <c:pt idx="4310">
                  <c:v>4311.0</c:v>
                </c:pt>
                <c:pt idx="4311">
                  <c:v>4312.0</c:v>
                </c:pt>
                <c:pt idx="4312">
                  <c:v>4313.0</c:v>
                </c:pt>
                <c:pt idx="4313">
                  <c:v>4314.0</c:v>
                </c:pt>
                <c:pt idx="4314">
                  <c:v>4315.0</c:v>
                </c:pt>
                <c:pt idx="4315">
                  <c:v>4316.0</c:v>
                </c:pt>
                <c:pt idx="4316">
                  <c:v>4317.0</c:v>
                </c:pt>
                <c:pt idx="4317">
                  <c:v>4318.0</c:v>
                </c:pt>
                <c:pt idx="4318">
                  <c:v>4319.0</c:v>
                </c:pt>
                <c:pt idx="4319">
                  <c:v>4320.0</c:v>
                </c:pt>
                <c:pt idx="4320">
                  <c:v>4321.0</c:v>
                </c:pt>
                <c:pt idx="4321">
                  <c:v>4322.0</c:v>
                </c:pt>
                <c:pt idx="4322">
                  <c:v>4323.0</c:v>
                </c:pt>
                <c:pt idx="4323">
                  <c:v>4324.0</c:v>
                </c:pt>
                <c:pt idx="4324">
                  <c:v>4325.0</c:v>
                </c:pt>
                <c:pt idx="4325">
                  <c:v>4326.0</c:v>
                </c:pt>
                <c:pt idx="4326">
                  <c:v>4327.0</c:v>
                </c:pt>
                <c:pt idx="4327">
                  <c:v>4328.0</c:v>
                </c:pt>
                <c:pt idx="4328">
                  <c:v>4329.0</c:v>
                </c:pt>
                <c:pt idx="4329">
                  <c:v>4330.0</c:v>
                </c:pt>
                <c:pt idx="4330">
                  <c:v>4331.0</c:v>
                </c:pt>
                <c:pt idx="4331">
                  <c:v>4332.0</c:v>
                </c:pt>
                <c:pt idx="4332">
                  <c:v>4333.0</c:v>
                </c:pt>
                <c:pt idx="4333">
                  <c:v>4334.0</c:v>
                </c:pt>
                <c:pt idx="4334">
                  <c:v>4335.0</c:v>
                </c:pt>
                <c:pt idx="4335">
                  <c:v>4336.0</c:v>
                </c:pt>
                <c:pt idx="4336">
                  <c:v>4337.0</c:v>
                </c:pt>
                <c:pt idx="4337">
                  <c:v>4338.0</c:v>
                </c:pt>
                <c:pt idx="4338">
                  <c:v>4339.0</c:v>
                </c:pt>
                <c:pt idx="4339">
                  <c:v>4340.0</c:v>
                </c:pt>
                <c:pt idx="4340">
                  <c:v>4341.0</c:v>
                </c:pt>
                <c:pt idx="4341">
                  <c:v>4342.0</c:v>
                </c:pt>
                <c:pt idx="4342">
                  <c:v>4343.0</c:v>
                </c:pt>
                <c:pt idx="4343">
                  <c:v>4344.0</c:v>
                </c:pt>
                <c:pt idx="4344">
                  <c:v>4345.0</c:v>
                </c:pt>
                <c:pt idx="4345">
                  <c:v>4346.0</c:v>
                </c:pt>
                <c:pt idx="4346">
                  <c:v>4347.0</c:v>
                </c:pt>
                <c:pt idx="4347">
                  <c:v>4348.0</c:v>
                </c:pt>
                <c:pt idx="4348">
                  <c:v>4349.0</c:v>
                </c:pt>
                <c:pt idx="4349">
                  <c:v>4350.0</c:v>
                </c:pt>
                <c:pt idx="4350">
                  <c:v>4351.0</c:v>
                </c:pt>
                <c:pt idx="4351">
                  <c:v>4352.0</c:v>
                </c:pt>
                <c:pt idx="4352">
                  <c:v>4353.0</c:v>
                </c:pt>
                <c:pt idx="4353">
                  <c:v>4354.0</c:v>
                </c:pt>
                <c:pt idx="4354">
                  <c:v>4355.0</c:v>
                </c:pt>
                <c:pt idx="4355">
                  <c:v>4356.0</c:v>
                </c:pt>
                <c:pt idx="4356">
                  <c:v>4357.0</c:v>
                </c:pt>
                <c:pt idx="4357">
                  <c:v>4358.0</c:v>
                </c:pt>
                <c:pt idx="4358">
                  <c:v>4359.0</c:v>
                </c:pt>
                <c:pt idx="4359">
                  <c:v>4360.0</c:v>
                </c:pt>
                <c:pt idx="4360">
                  <c:v>4361.0</c:v>
                </c:pt>
                <c:pt idx="4361">
                  <c:v>4362.0</c:v>
                </c:pt>
                <c:pt idx="4362">
                  <c:v>4363.0</c:v>
                </c:pt>
                <c:pt idx="4363">
                  <c:v>4364.0</c:v>
                </c:pt>
                <c:pt idx="4364">
                  <c:v>4365.0</c:v>
                </c:pt>
                <c:pt idx="4365">
                  <c:v>4366.0</c:v>
                </c:pt>
                <c:pt idx="4366">
                  <c:v>4367.0</c:v>
                </c:pt>
                <c:pt idx="4367">
                  <c:v>4368.0</c:v>
                </c:pt>
                <c:pt idx="4368">
                  <c:v>4369.0</c:v>
                </c:pt>
                <c:pt idx="4369">
                  <c:v>4370.0</c:v>
                </c:pt>
                <c:pt idx="4370">
                  <c:v>4371.0</c:v>
                </c:pt>
                <c:pt idx="4371">
                  <c:v>4372.0</c:v>
                </c:pt>
                <c:pt idx="4372">
                  <c:v>4373.0</c:v>
                </c:pt>
                <c:pt idx="4373">
                  <c:v>4374.0</c:v>
                </c:pt>
                <c:pt idx="4374">
                  <c:v>4375.0</c:v>
                </c:pt>
                <c:pt idx="4375">
                  <c:v>4376.0</c:v>
                </c:pt>
                <c:pt idx="4376">
                  <c:v>4377.0</c:v>
                </c:pt>
                <c:pt idx="4377">
                  <c:v>4378.0</c:v>
                </c:pt>
                <c:pt idx="4378">
                  <c:v>4379.0</c:v>
                </c:pt>
                <c:pt idx="4379">
                  <c:v>4380.0</c:v>
                </c:pt>
                <c:pt idx="4380">
                  <c:v>4381.0</c:v>
                </c:pt>
                <c:pt idx="4381">
                  <c:v>4382.0</c:v>
                </c:pt>
                <c:pt idx="4382">
                  <c:v>4383.0</c:v>
                </c:pt>
                <c:pt idx="4383">
                  <c:v>4384.0</c:v>
                </c:pt>
                <c:pt idx="4384">
                  <c:v>4385.0</c:v>
                </c:pt>
                <c:pt idx="4385">
                  <c:v>4386.0</c:v>
                </c:pt>
                <c:pt idx="4386">
                  <c:v>4387.0</c:v>
                </c:pt>
                <c:pt idx="4387">
                  <c:v>4388.0</c:v>
                </c:pt>
                <c:pt idx="4388">
                  <c:v>4389.0</c:v>
                </c:pt>
                <c:pt idx="4389">
                  <c:v>4390.0</c:v>
                </c:pt>
                <c:pt idx="4390">
                  <c:v>4391.0</c:v>
                </c:pt>
                <c:pt idx="4391">
                  <c:v>4392.0</c:v>
                </c:pt>
                <c:pt idx="4392">
                  <c:v>4393.0</c:v>
                </c:pt>
                <c:pt idx="4393">
                  <c:v>4394.0</c:v>
                </c:pt>
                <c:pt idx="4394">
                  <c:v>4395.0</c:v>
                </c:pt>
                <c:pt idx="4395">
                  <c:v>4396.0</c:v>
                </c:pt>
                <c:pt idx="4396">
                  <c:v>4397.0</c:v>
                </c:pt>
                <c:pt idx="4397">
                  <c:v>4398.0</c:v>
                </c:pt>
                <c:pt idx="4398">
                  <c:v>4399.0</c:v>
                </c:pt>
                <c:pt idx="4399">
                  <c:v>4400.0</c:v>
                </c:pt>
                <c:pt idx="4400">
                  <c:v>4401.0</c:v>
                </c:pt>
                <c:pt idx="4401">
                  <c:v>4402.0</c:v>
                </c:pt>
                <c:pt idx="4402">
                  <c:v>4403.0</c:v>
                </c:pt>
                <c:pt idx="4403">
                  <c:v>4404.0</c:v>
                </c:pt>
                <c:pt idx="4404">
                  <c:v>4405.0</c:v>
                </c:pt>
                <c:pt idx="4405">
                  <c:v>4406.0</c:v>
                </c:pt>
                <c:pt idx="4406">
                  <c:v>4407.0</c:v>
                </c:pt>
                <c:pt idx="4407">
                  <c:v>4408.0</c:v>
                </c:pt>
                <c:pt idx="4408">
                  <c:v>4409.0</c:v>
                </c:pt>
                <c:pt idx="4409">
                  <c:v>4410.0</c:v>
                </c:pt>
                <c:pt idx="4410">
                  <c:v>4411.0</c:v>
                </c:pt>
                <c:pt idx="4411">
                  <c:v>4412.0</c:v>
                </c:pt>
                <c:pt idx="4412">
                  <c:v>4413.0</c:v>
                </c:pt>
                <c:pt idx="4413">
                  <c:v>4414.0</c:v>
                </c:pt>
                <c:pt idx="4414">
                  <c:v>4415.0</c:v>
                </c:pt>
                <c:pt idx="4415">
                  <c:v>4416.0</c:v>
                </c:pt>
                <c:pt idx="4416">
                  <c:v>4417.0</c:v>
                </c:pt>
                <c:pt idx="4417">
                  <c:v>4418.0</c:v>
                </c:pt>
                <c:pt idx="4418">
                  <c:v>4419.0</c:v>
                </c:pt>
                <c:pt idx="4419">
                  <c:v>4420.0</c:v>
                </c:pt>
                <c:pt idx="4420">
                  <c:v>4421.0</c:v>
                </c:pt>
                <c:pt idx="4421">
                  <c:v>4422.0</c:v>
                </c:pt>
                <c:pt idx="4422">
                  <c:v>4423.0</c:v>
                </c:pt>
                <c:pt idx="4423">
                  <c:v>4424.0</c:v>
                </c:pt>
                <c:pt idx="4424">
                  <c:v>4425.0</c:v>
                </c:pt>
                <c:pt idx="4425">
                  <c:v>4426.0</c:v>
                </c:pt>
                <c:pt idx="4426">
                  <c:v>4427.0</c:v>
                </c:pt>
                <c:pt idx="4427">
                  <c:v>4428.0</c:v>
                </c:pt>
                <c:pt idx="4428">
                  <c:v>4429.0</c:v>
                </c:pt>
                <c:pt idx="4429">
                  <c:v>4430.0</c:v>
                </c:pt>
                <c:pt idx="4430">
                  <c:v>4431.0</c:v>
                </c:pt>
                <c:pt idx="4431">
                  <c:v>4432.0</c:v>
                </c:pt>
                <c:pt idx="4432">
                  <c:v>4433.0</c:v>
                </c:pt>
                <c:pt idx="4433">
                  <c:v>4434.0</c:v>
                </c:pt>
                <c:pt idx="4434">
                  <c:v>4435.0</c:v>
                </c:pt>
                <c:pt idx="4435">
                  <c:v>4436.0</c:v>
                </c:pt>
                <c:pt idx="4436">
                  <c:v>4437.0</c:v>
                </c:pt>
                <c:pt idx="4437">
                  <c:v>4438.0</c:v>
                </c:pt>
                <c:pt idx="4438">
                  <c:v>4439.0</c:v>
                </c:pt>
                <c:pt idx="4439">
                  <c:v>4440.0</c:v>
                </c:pt>
                <c:pt idx="4440">
                  <c:v>4441.0</c:v>
                </c:pt>
                <c:pt idx="4441">
                  <c:v>4442.0</c:v>
                </c:pt>
                <c:pt idx="4442">
                  <c:v>4443.0</c:v>
                </c:pt>
                <c:pt idx="4443">
                  <c:v>4444.0</c:v>
                </c:pt>
                <c:pt idx="4444">
                  <c:v>4445.0</c:v>
                </c:pt>
                <c:pt idx="4445">
                  <c:v>4446.0</c:v>
                </c:pt>
                <c:pt idx="4446">
                  <c:v>4447.0</c:v>
                </c:pt>
                <c:pt idx="4447">
                  <c:v>4448.0</c:v>
                </c:pt>
                <c:pt idx="4448">
                  <c:v>4449.0</c:v>
                </c:pt>
                <c:pt idx="4449">
                  <c:v>4450.0</c:v>
                </c:pt>
                <c:pt idx="4450">
                  <c:v>4451.0</c:v>
                </c:pt>
                <c:pt idx="4451">
                  <c:v>4452.0</c:v>
                </c:pt>
                <c:pt idx="4452">
                  <c:v>4453.0</c:v>
                </c:pt>
                <c:pt idx="4453">
                  <c:v>4454.0</c:v>
                </c:pt>
                <c:pt idx="4454">
                  <c:v>4455.0</c:v>
                </c:pt>
                <c:pt idx="4455">
                  <c:v>4456.0</c:v>
                </c:pt>
                <c:pt idx="4456">
                  <c:v>4457.0</c:v>
                </c:pt>
                <c:pt idx="4457">
                  <c:v>4458.0</c:v>
                </c:pt>
                <c:pt idx="4458">
                  <c:v>4459.0</c:v>
                </c:pt>
                <c:pt idx="4459">
                  <c:v>4460.0</c:v>
                </c:pt>
                <c:pt idx="4460">
                  <c:v>4461.0</c:v>
                </c:pt>
                <c:pt idx="4461">
                  <c:v>4462.0</c:v>
                </c:pt>
                <c:pt idx="4462">
                  <c:v>4463.0</c:v>
                </c:pt>
                <c:pt idx="4463">
                  <c:v>4464.0</c:v>
                </c:pt>
                <c:pt idx="4464">
                  <c:v>4465.0</c:v>
                </c:pt>
                <c:pt idx="4465">
                  <c:v>4466.0</c:v>
                </c:pt>
                <c:pt idx="4466">
                  <c:v>4467.0</c:v>
                </c:pt>
                <c:pt idx="4467">
                  <c:v>4468.0</c:v>
                </c:pt>
                <c:pt idx="4468">
                  <c:v>4469.0</c:v>
                </c:pt>
                <c:pt idx="4469">
                  <c:v>4470.0</c:v>
                </c:pt>
                <c:pt idx="4470">
                  <c:v>4471.0</c:v>
                </c:pt>
                <c:pt idx="4471">
                  <c:v>4472.0</c:v>
                </c:pt>
                <c:pt idx="4472">
                  <c:v>4473.0</c:v>
                </c:pt>
                <c:pt idx="4473">
                  <c:v>4474.0</c:v>
                </c:pt>
                <c:pt idx="4474">
                  <c:v>4475.0</c:v>
                </c:pt>
                <c:pt idx="4475">
                  <c:v>4476.0</c:v>
                </c:pt>
                <c:pt idx="4476">
                  <c:v>4477.0</c:v>
                </c:pt>
                <c:pt idx="4477">
                  <c:v>4478.0</c:v>
                </c:pt>
                <c:pt idx="4478">
                  <c:v>4479.0</c:v>
                </c:pt>
                <c:pt idx="4479">
                  <c:v>4480.0</c:v>
                </c:pt>
                <c:pt idx="4480">
                  <c:v>4481.0</c:v>
                </c:pt>
                <c:pt idx="4481">
                  <c:v>4482.0</c:v>
                </c:pt>
                <c:pt idx="4482">
                  <c:v>4483.0</c:v>
                </c:pt>
                <c:pt idx="4483">
                  <c:v>4484.0</c:v>
                </c:pt>
                <c:pt idx="4484">
                  <c:v>4485.0</c:v>
                </c:pt>
                <c:pt idx="4485">
                  <c:v>4486.0</c:v>
                </c:pt>
                <c:pt idx="4486">
                  <c:v>4487.0</c:v>
                </c:pt>
                <c:pt idx="4487">
                  <c:v>4488.0</c:v>
                </c:pt>
                <c:pt idx="4488">
                  <c:v>4489.0</c:v>
                </c:pt>
                <c:pt idx="4489">
                  <c:v>4490.0</c:v>
                </c:pt>
                <c:pt idx="4490">
                  <c:v>4491.0</c:v>
                </c:pt>
                <c:pt idx="4491">
                  <c:v>4492.0</c:v>
                </c:pt>
                <c:pt idx="4492">
                  <c:v>4493.0</c:v>
                </c:pt>
                <c:pt idx="4493">
                  <c:v>4494.0</c:v>
                </c:pt>
                <c:pt idx="4494">
                  <c:v>4495.0</c:v>
                </c:pt>
                <c:pt idx="4495">
                  <c:v>4496.0</c:v>
                </c:pt>
                <c:pt idx="4496">
                  <c:v>4497.0</c:v>
                </c:pt>
                <c:pt idx="4497">
                  <c:v>4498.0</c:v>
                </c:pt>
                <c:pt idx="4498">
                  <c:v>4499.0</c:v>
                </c:pt>
                <c:pt idx="4499">
                  <c:v>4500.0</c:v>
                </c:pt>
                <c:pt idx="4500">
                  <c:v>4501.0</c:v>
                </c:pt>
                <c:pt idx="4501">
                  <c:v>4502.0</c:v>
                </c:pt>
                <c:pt idx="4502">
                  <c:v>4503.0</c:v>
                </c:pt>
                <c:pt idx="4503">
                  <c:v>4504.0</c:v>
                </c:pt>
                <c:pt idx="4504">
                  <c:v>4505.0</c:v>
                </c:pt>
                <c:pt idx="4505">
                  <c:v>4506.0</c:v>
                </c:pt>
                <c:pt idx="4506">
                  <c:v>4507.0</c:v>
                </c:pt>
                <c:pt idx="4507">
                  <c:v>4508.0</c:v>
                </c:pt>
                <c:pt idx="4508">
                  <c:v>4509.0</c:v>
                </c:pt>
                <c:pt idx="4509">
                  <c:v>4510.0</c:v>
                </c:pt>
                <c:pt idx="4510">
                  <c:v>4511.0</c:v>
                </c:pt>
                <c:pt idx="4511">
                  <c:v>4512.0</c:v>
                </c:pt>
                <c:pt idx="4512">
                  <c:v>4513.0</c:v>
                </c:pt>
                <c:pt idx="4513">
                  <c:v>4514.0</c:v>
                </c:pt>
                <c:pt idx="4514">
                  <c:v>4515.0</c:v>
                </c:pt>
                <c:pt idx="4515">
                  <c:v>4516.0</c:v>
                </c:pt>
                <c:pt idx="4516">
                  <c:v>4517.0</c:v>
                </c:pt>
                <c:pt idx="4517">
                  <c:v>4518.0</c:v>
                </c:pt>
                <c:pt idx="4518">
                  <c:v>4519.0</c:v>
                </c:pt>
                <c:pt idx="4519">
                  <c:v>4520.0</c:v>
                </c:pt>
                <c:pt idx="4520">
                  <c:v>4521.0</c:v>
                </c:pt>
                <c:pt idx="4521">
                  <c:v>4522.0</c:v>
                </c:pt>
                <c:pt idx="4522">
                  <c:v>4523.0</c:v>
                </c:pt>
                <c:pt idx="4523">
                  <c:v>4524.0</c:v>
                </c:pt>
                <c:pt idx="4524">
                  <c:v>4525.0</c:v>
                </c:pt>
                <c:pt idx="4525">
                  <c:v>4526.0</c:v>
                </c:pt>
                <c:pt idx="4526">
                  <c:v>4527.0</c:v>
                </c:pt>
                <c:pt idx="4527">
                  <c:v>4528.0</c:v>
                </c:pt>
                <c:pt idx="4528">
                  <c:v>4529.0</c:v>
                </c:pt>
                <c:pt idx="4529">
                  <c:v>4530.0</c:v>
                </c:pt>
                <c:pt idx="4530">
                  <c:v>4531.0</c:v>
                </c:pt>
                <c:pt idx="4531">
                  <c:v>4532.0</c:v>
                </c:pt>
                <c:pt idx="4532">
                  <c:v>4533.0</c:v>
                </c:pt>
                <c:pt idx="4533">
                  <c:v>4534.0</c:v>
                </c:pt>
                <c:pt idx="4534">
                  <c:v>4535.0</c:v>
                </c:pt>
                <c:pt idx="4535">
                  <c:v>4536.0</c:v>
                </c:pt>
                <c:pt idx="4536">
                  <c:v>4537.0</c:v>
                </c:pt>
                <c:pt idx="4537">
                  <c:v>4538.0</c:v>
                </c:pt>
                <c:pt idx="4538">
                  <c:v>4539.0</c:v>
                </c:pt>
                <c:pt idx="4539">
                  <c:v>4540.0</c:v>
                </c:pt>
                <c:pt idx="4540">
                  <c:v>4541.0</c:v>
                </c:pt>
                <c:pt idx="4541">
                  <c:v>4542.0</c:v>
                </c:pt>
                <c:pt idx="4542">
                  <c:v>4543.0</c:v>
                </c:pt>
                <c:pt idx="4543">
                  <c:v>4544.0</c:v>
                </c:pt>
                <c:pt idx="4544">
                  <c:v>4545.0</c:v>
                </c:pt>
                <c:pt idx="4545">
                  <c:v>4546.0</c:v>
                </c:pt>
                <c:pt idx="4546">
                  <c:v>4547.0</c:v>
                </c:pt>
                <c:pt idx="4547">
                  <c:v>4548.0</c:v>
                </c:pt>
                <c:pt idx="4548">
                  <c:v>4549.0</c:v>
                </c:pt>
                <c:pt idx="4549">
                  <c:v>4550.0</c:v>
                </c:pt>
                <c:pt idx="4550">
                  <c:v>4551.0</c:v>
                </c:pt>
                <c:pt idx="4551">
                  <c:v>4552.0</c:v>
                </c:pt>
                <c:pt idx="4552">
                  <c:v>4553.0</c:v>
                </c:pt>
                <c:pt idx="4553">
                  <c:v>4554.0</c:v>
                </c:pt>
                <c:pt idx="4554">
                  <c:v>4555.0</c:v>
                </c:pt>
                <c:pt idx="4555">
                  <c:v>4556.0</c:v>
                </c:pt>
                <c:pt idx="4556">
                  <c:v>4557.0</c:v>
                </c:pt>
                <c:pt idx="4557">
                  <c:v>4558.0</c:v>
                </c:pt>
                <c:pt idx="4558">
                  <c:v>4559.0</c:v>
                </c:pt>
                <c:pt idx="4559">
                  <c:v>4560.0</c:v>
                </c:pt>
                <c:pt idx="4560">
                  <c:v>4561.0</c:v>
                </c:pt>
                <c:pt idx="4561">
                  <c:v>4562.0</c:v>
                </c:pt>
                <c:pt idx="4562">
                  <c:v>4563.0</c:v>
                </c:pt>
                <c:pt idx="4563">
                  <c:v>4564.0</c:v>
                </c:pt>
                <c:pt idx="4564">
                  <c:v>4565.0</c:v>
                </c:pt>
                <c:pt idx="4565">
                  <c:v>4566.0</c:v>
                </c:pt>
                <c:pt idx="4566">
                  <c:v>4567.0</c:v>
                </c:pt>
                <c:pt idx="4567">
                  <c:v>4568.0</c:v>
                </c:pt>
                <c:pt idx="4568">
                  <c:v>4569.0</c:v>
                </c:pt>
                <c:pt idx="4569">
                  <c:v>4570.0</c:v>
                </c:pt>
                <c:pt idx="4570">
                  <c:v>4571.0</c:v>
                </c:pt>
                <c:pt idx="4571">
                  <c:v>4572.0</c:v>
                </c:pt>
                <c:pt idx="4572">
                  <c:v>4573.0</c:v>
                </c:pt>
                <c:pt idx="4573">
                  <c:v>4574.0</c:v>
                </c:pt>
                <c:pt idx="4574">
                  <c:v>4575.0</c:v>
                </c:pt>
                <c:pt idx="4575">
                  <c:v>4576.0</c:v>
                </c:pt>
                <c:pt idx="4576">
                  <c:v>4577.0</c:v>
                </c:pt>
                <c:pt idx="4577">
                  <c:v>4578.0</c:v>
                </c:pt>
                <c:pt idx="4578">
                  <c:v>4579.0</c:v>
                </c:pt>
                <c:pt idx="4579">
                  <c:v>4580.0</c:v>
                </c:pt>
                <c:pt idx="4580">
                  <c:v>4581.0</c:v>
                </c:pt>
                <c:pt idx="4581">
                  <c:v>4582.0</c:v>
                </c:pt>
                <c:pt idx="4582">
                  <c:v>4583.0</c:v>
                </c:pt>
                <c:pt idx="4583">
                  <c:v>4584.0</c:v>
                </c:pt>
                <c:pt idx="4584">
                  <c:v>4585.0</c:v>
                </c:pt>
                <c:pt idx="4585">
                  <c:v>4586.0</c:v>
                </c:pt>
                <c:pt idx="4586">
                  <c:v>4587.0</c:v>
                </c:pt>
                <c:pt idx="4587">
                  <c:v>4588.0</c:v>
                </c:pt>
                <c:pt idx="4588">
                  <c:v>4589.0</c:v>
                </c:pt>
                <c:pt idx="4589">
                  <c:v>4590.0</c:v>
                </c:pt>
                <c:pt idx="4590">
                  <c:v>4591.0</c:v>
                </c:pt>
                <c:pt idx="4591">
                  <c:v>4592.0</c:v>
                </c:pt>
                <c:pt idx="4592">
                  <c:v>4593.0</c:v>
                </c:pt>
                <c:pt idx="4593">
                  <c:v>4594.0</c:v>
                </c:pt>
                <c:pt idx="4594">
                  <c:v>4595.0</c:v>
                </c:pt>
                <c:pt idx="4595">
                  <c:v>4596.0</c:v>
                </c:pt>
                <c:pt idx="4596">
                  <c:v>4597.0</c:v>
                </c:pt>
                <c:pt idx="4597">
                  <c:v>4598.0</c:v>
                </c:pt>
                <c:pt idx="4598">
                  <c:v>4599.0</c:v>
                </c:pt>
                <c:pt idx="4599">
                  <c:v>4600.0</c:v>
                </c:pt>
                <c:pt idx="4600">
                  <c:v>4601.0</c:v>
                </c:pt>
                <c:pt idx="4601">
                  <c:v>4602.0</c:v>
                </c:pt>
                <c:pt idx="4602">
                  <c:v>4603.0</c:v>
                </c:pt>
                <c:pt idx="4603">
                  <c:v>4604.0</c:v>
                </c:pt>
                <c:pt idx="4604">
                  <c:v>4605.0</c:v>
                </c:pt>
                <c:pt idx="4605">
                  <c:v>4606.0</c:v>
                </c:pt>
                <c:pt idx="4606">
                  <c:v>4607.0</c:v>
                </c:pt>
                <c:pt idx="4607">
                  <c:v>4608.0</c:v>
                </c:pt>
                <c:pt idx="4608">
                  <c:v>4609.0</c:v>
                </c:pt>
                <c:pt idx="4609">
                  <c:v>4610.0</c:v>
                </c:pt>
                <c:pt idx="4610">
                  <c:v>4611.0</c:v>
                </c:pt>
                <c:pt idx="4611">
                  <c:v>4612.0</c:v>
                </c:pt>
                <c:pt idx="4612">
                  <c:v>4613.0</c:v>
                </c:pt>
                <c:pt idx="4613">
                  <c:v>4614.0</c:v>
                </c:pt>
                <c:pt idx="4614">
                  <c:v>4615.0</c:v>
                </c:pt>
                <c:pt idx="4615">
                  <c:v>4616.0</c:v>
                </c:pt>
                <c:pt idx="4616">
                  <c:v>4617.0</c:v>
                </c:pt>
                <c:pt idx="4617">
                  <c:v>4618.0</c:v>
                </c:pt>
                <c:pt idx="4618">
                  <c:v>4619.0</c:v>
                </c:pt>
                <c:pt idx="4619">
                  <c:v>4620.0</c:v>
                </c:pt>
                <c:pt idx="4620">
                  <c:v>4621.0</c:v>
                </c:pt>
                <c:pt idx="4621">
                  <c:v>4622.0</c:v>
                </c:pt>
                <c:pt idx="4622">
                  <c:v>4623.0</c:v>
                </c:pt>
                <c:pt idx="4623">
                  <c:v>4624.0</c:v>
                </c:pt>
                <c:pt idx="4624">
                  <c:v>4625.0</c:v>
                </c:pt>
                <c:pt idx="4625">
                  <c:v>4626.0</c:v>
                </c:pt>
                <c:pt idx="4626">
                  <c:v>4627.0</c:v>
                </c:pt>
                <c:pt idx="4627">
                  <c:v>4628.0</c:v>
                </c:pt>
                <c:pt idx="4628">
                  <c:v>4629.0</c:v>
                </c:pt>
                <c:pt idx="4629">
                  <c:v>4630.0</c:v>
                </c:pt>
                <c:pt idx="4630">
                  <c:v>4631.0</c:v>
                </c:pt>
                <c:pt idx="4631">
                  <c:v>4632.0</c:v>
                </c:pt>
                <c:pt idx="4632">
                  <c:v>4633.0</c:v>
                </c:pt>
                <c:pt idx="4633">
                  <c:v>4634.0</c:v>
                </c:pt>
                <c:pt idx="4634">
                  <c:v>4635.0</c:v>
                </c:pt>
                <c:pt idx="4635">
                  <c:v>4636.0</c:v>
                </c:pt>
                <c:pt idx="4636">
                  <c:v>4637.0</c:v>
                </c:pt>
                <c:pt idx="4637">
                  <c:v>4638.0</c:v>
                </c:pt>
                <c:pt idx="4638">
                  <c:v>4639.0</c:v>
                </c:pt>
                <c:pt idx="4639">
                  <c:v>4640.0</c:v>
                </c:pt>
                <c:pt idx="4640">
                  <c:v>4641.0</c:v>
                </c:pt>
                <c:pt idx="4641">
                  <c:v>4642.0</c:v>
                </c:pt>
                <c:pt idx="4642">
                  <c:v>4643.0</c:v>
                </c:pt>
                <c:pt idx="4643">
                  <c:v>4644.0</c:v>
                </c:pt>
                <c:pt idx="4644">
                  <c:v>4645.0</c:v>
                </c:pt>
                <c:pt idx="4645">
                  <c:v>4646.0</c:v>
                </c:pt>
                <c:pt idx="4646">
                  <c:v>4647.0</c:v>
                </c:pt>
                <c:pt idx="4647">
                  <c:v>4648.0</c:v>
                </c:pt>
                <c:pt idx="4648">
                  <c:v>4649.0</c:v>
                </c:pt>
                <c:pt idx="4649">
                  <c:v>4650.0</c:v>
                </c:pt>
                <c:pt idx="4650">
                  <c:v>4651.0</c:v>
                </c:pt>
                <c:pt idx="4651">
                  <c:v>4652.0</c:v>
                </c:pt>
                <c:pt idx="4652">
                  <c:v>4653.0</c:v>
                </c:pt>
                <c:pt idx="4653">
                  <c:v>4654.0</c:v>
                </c:pt>
                <c:pt idx="4654">
                  <c:v>4655.0</c:v>
                </c:pt>
                <c:pt idx="4655">
                  <c:v>4656.0</c:v>
                </c:pt>
                <c:pt idx="4656">
                  <c:v>4657.0</c:v>
                </c:pt>
                <c:pt idx="4657">
                  <c:v>4658.0</c:v>
                </c:pt>
                <c:pt idx="4658">
                  <c:v>4659.0</c:v>
                </c:pt>
                <c:pt idx="4659">
                  <c:v>4660.0</c:v>
                </c:pt>
                <c:pt idx="4660">
                  <c:v>4661.0</c:v>
                </c:pt>
                <c:pt idx="4661">
                  <c:v>4662.0</c:v>
                </c:pt>
                <c:pt idx="4662">
                  <c:v>4663.0</c:v>
                </c:pt>
                <c:pt idx="4663">
                  <c:v>4664.0</c:v>
                </c:pt>
                <c:pt idx="4664">
                  <c:v>4665.0</c:v>
                </c:pt>
                <c:pt idx="4665">
                  <c:v>4666.0</c:v>
                </c:pt>
                <c:pt idx="4666">
                  <c:v>4667.0</c:v>
                </c:pt>
                <c:pt idx="4667">
                  <c:v>4668.0</c:v>
                </c:pt>
                <c:pt idx="4668">
                  <c:v>4669.0</c:v>
                </c:pt>
                <c:pt idx="4669">
                  <c:v>4670.0</c:v>
                </c:pt>
                <c:pt idx="4670">
                  <c:v>4671.0</c:v>
                </c:pt>
                <c:pt idx="4671">
                  <c:v>4672.0</c:v>
                </c:pt>
                <c:pt idx="4672">
                  <c:v>4673.0</c:v>
                </c:pt>
                <c:pt idx="4673">
                  <c:v>4674.0</c:v>
                </c:pt>
                <c:pt idx="4674">
                  <c:v>4675.0</c:v>
                </c:pt>
                <c:pt idx="4675">
                  <c:v>4676.0</c:v>
                </c:pt>
                <c:pt idx="4676">
                  <c:v>4677.0</c:v>
                </c:pt>
                <c:pt idx="4677">
                  <c:v>4678.0</c:v>
                </c:pt>
                <c:pt idx="4678">
                  <c:v>4679.0</c:v>
                </c:pt>
                <c:pt idx="4679">
                  <c:v>4680.0</c:v>
                </c:pt>
                <c:pt idx="4680">
                  <c:v>4681.0</c:v>
                </c:pt>
                <c:pt idx="4681">
                  <c:v>4682.0</c:v>
                </c:pt>
                <c:pt idx="4682">
                  <c:v>4683.0</c:v>
                </c:pt>
                <c:pt idx="4683">
                  <c:v>4684.0</c:v>
                </c:pt>
                <c:pt idx="4684">
                  <c:v>4685.0</c:v>
                </c:pt>
                <c:pt idx="4685">
                  <c:v>4686.0</c:v>
                </c:pt>
                <c:pt idx="4686">
                  <c:v>4687.0</c:v>
                </c:pt>
                <c:pt idx="4687">
                  <c:v>4688.0</c:v>
                </c:pt>
                <c:pt idx="4688">
                  <c:v>4689.0</c:v>
                </c:pt>
                <c:pt idx="4689">
                  <c:v>4690.0</c:v>
                </c:pt>
                <c:pt idx="4690">
                  <c:v>4691.0</c:v>
                </c:pt>
                <c:pt idx="4691">
                  <c:v>4692.0</c:v>
                </c:pt>
                <c:pt idx="4692">
                  <c:v>4693.0</c:v>
                </c:pt>
                <c:pt idx="4693">
                  <c:v>4694.0</c:v>
                </c:pt>
                <c:pt idx="4694">
                  <c:v>4695.0</c:v>
                </c:pt>
                <c:pt idx="4695">
                  <c:v>4696.0</c:v>
                </c:pt>
                <c:pt idx="4696">
                  <c:v>4697.0</c:v>
                </c:pt>
                <c:pt idx="4697">
                  <c:v>4698.0</c:v>
                </c:pt>
                <c:pt idx="4698">
                  <c:v>4699.0</c:v>
                </c:pt>
                <c:pt idx="4699">
                  <c:v>4700.0</c:v>
                </c:pt>
                <c:pt idx="4700">
                  <c:v>4701.0</c:v>
                </c:pt>
                <c:pt idx="4701">
                  <c:v>4702.0</c:v>
                </c:pt>
                <c:pt idx="4702">
                  <c:v>4703.0</c:v>
                </c:pt>
                <c:pt idx="4703">
                  <c:v>4704.0</c:v>
                </c:pt>
                <c:pt idx="4704">
                  <c:v>4705.0</c:v>
                </c:pt>
                <c:pt idx="4705">
                  <c:v>4706.0</c:v>
                </c:pt>
                <c:pt idx="4706">
                  <c:v>4707.0</c:v>
                </c:pt>
                <c:pt idx="4707">
                  <c:v>4708.0</c:v>
                </c:pt>
                <c:pt idx="4708">
                  <c:v>4709.0</c:v>
                </c:pt>
                <c:pt idx="4709">
                  <c:v>4710.0</c:v>
                </c:pt>
                <c:pt idx="4710">
                  <c:v>4711.0</c:v>
                </c:pt>
                <c:pt idx="4711">
                  <c:v>4712.0</c:v>
                </c:pt>
                <c:pt idx="4712">
                  <c:v>4713.0</c:v>
                </c:pt>
                <c:pt idx="4713">
                  <c:v>4714.0</c:v>
                </c:pt>
                <c:pt idx="4714">
                  <c:v>4715.0</c:v>
                </c:pt>
                <c:pt idx="4715">
                  <c:v>4716.0</c:v>
                </c:pt>
                <c:pt idx="4716">
                  <c:v>4717.0</c:v>
                </c:pt>
                <c:pt idx="4717">
                  <c:v>4718.0</c:v>
                </c:pt>
                <c:pt idx="4718">
                  <c:v>4719.0</c:v>
                </c:pt>
                <c:pt idx="4719">
                  <c:v>4720.0</c:v>
                </c:pt>
                <c:pt idx="4720">
                  <c:v>4721.0</c:v>
                </c:pt>
                <c:pt idx="4721">
                  <c:v>4722.0</c:v>
                </c:pt>
                <c:pt idx="4722">
                  <c:v>4723.0</c:v>
                </c:pt>
                <c:pt idx="4723">
                  <c:v>4724.0</c:v>
                </c:pt>
                <c:pt idx="4724">
                  <c:v>4725.0</c:v>
                </c:pt>
                <c:pt idx="4725">
                  <c:v>4726.0</c:v>
                </c:pt>
                <c:pt idx="4726">
                  <c:v>4727.0</c:v>
                </c:pt>
                <c:pt idx="4727">
                  <c:v>4728.0</c:v>
                </c:pt>
                <c:pt idx="4728">
                  <c:v>4729.0</c:v>
                </c:pt>
                <c:pt idx="4729">
                  <c:v>4730.0</c:v>
                </c:pt>
                <c:pt idx="4730">
                  <c:v>4731.0</c:v>
                </c:pt>
                <c:pt idx="4731">
                  <c:v>4732.0</c:v>
                </c:pt>
                <c:pt idx="4732">
                  <c:v>4733.0</c:v>
                </c:pt>
                <c:pt idx="4733">
                  <c:v>4734.0</c:v>
                </c:pt>
                <c:pt idx="4734">
                  <c:v>4735.0</c:v>
                </c:pt>
                <c:pt idx="4735">
                  <c:v>4736.0</c:v>
                </c:pt>
                <c:pt idx="4736">
                  <c:v>4737.0</c:v>
                </c:pt>
                <c:pt idx="4737">
                  <c:v>4738.0</c:v>
                </c:pt>
                <c:pt idx="4738">
                  <c:v>4739.0</c:v>
                </c:pt>
                <c:pt idx="4739">
                  <c:v>4740.0</c:v>
                </c:pt>
                <c:pt idx="4740">
                  <c:v>4741.0</c:v>
                </c:pt>
                <c:pt idx="4741">
                  <c:v>4742.0</c:v>
                </c:pt>
                <c:pt idx="4742">
                  <c:v>4743.0</c:v>
                </c:pt>
                <c:pt idx="4743">
                  <c:v>4744.0</c:v>
                </c:pt>
                <c:pt idx="4744">
                  <c:v>4745.0</c:v>
                </c:pt>
                <c:pt idx="4745">
                  <c:v>4746.0</c:v>
                </c:pt>
                <c:pt idx="4746">
                  <c:v>4747.0</c:v>
                </c:pt>
                <c:pt idx="4747">
                  <c:v>4748.0</c:v>
                </c:pt>
                <c:pt idx="4748">
                  <c:v>4749.0</c:v>
                </c:pt>
                <c:pt idx="4749">
                  <c:v>4750.0</c:v>
                </c:pt>
                <c:pt idx="4750">
                  <c:v>4751.0</c:v>
                </c:pt>
                <c:pt idx="4751">
                  <c:v>4752.0</c:v>
                </c:pt>
                <c:pt idx="4752">
                  <c:v>4753.0</c:v>
                </c:pt>
                <c:pt idx="4753">
                  <c:v>4754.0</c:v>
                </c:pt>
                <c:pt idx="4754">
                  <c:v>4755.0</c:v>
                </c:pt>
                <c:pt idx="4755">
                  <c:v>4756.0</c:v>
                </c:pt>
                <c:pt idx="4756">
                  <c:v>4757.0</c:v>
                </c:pt>
                <c:pt idx="4757">
                  <c:v>4758.0</c:v>
                </c:pt>
                <c:pt idx="4758">
                  <c:v>4759.0</c:v>
                </c:pt>
                <c:pt idx="4759">
                  <c:v>4760.0</c:v>
                </c:pt>
                <c:pt idx="4760">
                  <c:v>4761.0</c:v>
                </c:pt>
                <c:pt idx="4761">
                  <c:v>4762.0</c:v>
                </c:pt>
                <c:pt idx="4762">
                  <c:v>4763.0</c:v>
                </c:pt>
                <c:pt idx="4763">
                  <c:v>4764.0</c:v>
                </c:pt>
                <c:pt idx="4764">
                  <c:v>4765.0</c:v>
                </c:pt>
                <c:pt idx="4765">
                  <c:v>4766.0</c:v>
                </c:pt>
                <c:pt idx="4766">
                  <c:v>4767.0</c:v>
                </c:pt>
                <c:pt idx="4767">
                  <c:v>4768.0</c:v>
                </c:pt>
                <c:pt idx="4768">
                  <c:v>4769.0</c:v>
                </c:pt>
                <c:pt idx="4769">
                  <c:v>4770.0</c:v>
                </c:pt>
                <c:pt idx="4770">
                  <c:v>4771.0</c:v>
                </c:pt>
                <c:pt idx="4771">
                  <c:v>4772.0</c:v>
                </c:pt>
                <c:pt idx="4772">
                  <c:v>4773.0</c:v>
                </c:pt>
                <c:pt idx="4773">
                  <c:v>4774.0</c:v>
                </c:pt>
                <c:pt idx="4774">
                  <c:v>4775.0</c:v>
                </c:pt>
                <c:pt idx="4775">
                  <c:v>4776.0</c:v>
                </c:pt>
                <c:pt idx="4776">
                  <c:v>4777.0</c:v>
                </c:pt>
                <c:pt idx="4777">
                  <c:v>4778.0</c:v>
                </c:pt>
                <c:pt idx="4778">
                  <c:v>4779.0</c:v>
                </c:pt>
                <c:pt idx="4779">
                  <c:v>4780.0</c:v>
                </c:pt>
                <c:pt idx="4780">
                  <c:v>4781.0</c:v>
                </c:pt>
                <c:pt idx="4781">
                  <c:v>4782.0</c:v>
                </c:pt>
                <c:pt idx="4782">
                  <c:v>4783.0</c:v>
                </c:pt>
                <c:pt idx="4783">
                  <c:v>4784.0</c:v>
                </c:pt>
                <c:pt idx="4784">
                  <c:v>4785.0</c:v>
                </c:pt>
                <c:pt idx="4785">
                  <c:v>4786.0</c:v>
                </c:pt>
                <c:pt idx="4786">
                  <c:v>4787.0</c:v>
                </c:pt>
                <c:pt idx="4787">
                  <c:v>4788.0</c:v>
                </c:pt>
                <c:pt idx="4788">
                  <c:v>4789.0</c:v>
                </c:pt>
                <c:pt idx="4789">
                  <c:v>4790.0</c:v>
                </c:pt>
                <c:pt idx="4790">
                  <c:v>4791.0</c:v>
                </c:pt>
                <c:pt idx="4791">
                  <c:v>4792.0</c:v>
                </c:pt>
                <c:pt idx="4792">
                  <c:v>4793.0</c:v>
                </c:pt>
                <c:pt idx="4793">
                  <c:v>4794.0</c:v>
                </c:pt>
                <c:pt idx="4794">
                  <c:v>4795.0</c:v>
                </c:pt>
                <c:pt idx="4795">
                  <c:v>4796.0</c:v>
                </c:pt>
                <c:pt idx="4796">
                  <c:v>4797.0</c:v>
                </c:pt>
                <c:pt idx="4797">
                  <c:v>4798.0</c:v>
                </c:pt>
                <c:pt idx="4798">
                  <c:v>4799.0</c:v>
                </c:pt>
                <c:pt idx="4799">
                  <c:v>4800.0</c:v>
                </c:pt>
                <c:pt idx="4800">
                  <c:v>4801.0</c:v>
                </c:pt>
                <c:pt idx="4801">
                  <c:v>4802.0</c:v>
                </c:pt>
                <c:pt idx="4802">
                  <c:v>4803.0</c:v>
                </c:pt>
                <c:pt idx="4803">
                  <c:v>4804.0</c:v>
                </c:pt>
                <c:pt idx="4804">
                  <c:v>4805.0</c:v>
                </c:pt>
                <c:pt idx="4805">
                  <c:v>4806.0</c:v>
                </c:pt>
                <c:pt idx="4806">
                  <c:v>4807.0</c:v>
                </c:pt>
                <c:pt idx="4807">
                  <c:v>4808.0</c:v>
                </c:pt>
                <c:pt idx="4808">
                  <c:v>4809.0</c:v>
                </c:pt>
                <c:pt idx="4809">
                  <c:v>4810.0</c:v>
                </c:pt>
                <c:pt idx="4810">
                  <c:v>4811.0</c:v>
                </c:pt>
                <c:pt idx="4811">
                  <c:v>4812.0</c:v>
                </c:pt>
                <c:pt idx="4812">
                  <c:v>4813.0</c:v>
                </c:pt>
                <c:pt idx="4813">
                  <c:v>4814.0</c:v>
                </c:pt>
                <c:pt idx="4814">
                  <c:v>4815.0</c:v>
                </c:pt>
                <c:pt idx="4815">
                  <c:v>4816.0</c:v>
                </c:pt>
                <c:pt idx="4816">
                  <c:v>4817.0</c:v>
                </c:pt>
                <c:pt idx="4817">
                  <c:v>4818.0</c:v>
                </c:pt>
                <c:pt idx="4818">
                  <c:v>4819.0</c:v>
                </c:pt>
                <c:pt idx="4819">
                  <c:v>4820.0</c:v>
                </c:pt>
                <c:pt idx="4820">
                  <c:v>4821.0</c:v>
                </c:pt>
                <c:pt idx="4821">
                  <c:v>4822.0</c:v>
                </c:pt>
                <c:pt idx="4822">
                  <c:v>4823.0</c:v>
                </c:pt>
                <c:pt idx="4823">
                  <c:v>4824.0</c:v>
                </c:pt>
                <c:pt idx="4824">
                  <c:v>4825.0</c:v>
                </c:pt>
                <c:pt idx="4825">
                  <c:v>4826.0</c:v>
                </c:pt>
                <c:pt idx="4826">
                  <c:v>4827.0</c:v>
                </c:pt>
                <c:pt idx="4827">
                  <c:v>4828.0</c:v>
                </c:pt>
                <c:pt idx="4828">
                  <c:v>4829.0</c:v>
                </c:pt>
                <c:pt idx="4829">
                  <c:v>4830.0</c:v>
                </c:pt>
                <c:pt idx="4830">
                  <c:v>4831.0</c:v>
                </c:pt>
                <c:pt idx="4831">
                  <c:v>4832.0</c:v>
                </c:pt>
                <c:pt idx="4832">
                  <c:v>4833.0</c:v>
                </c:pt>
                <c:pt idx="4833">
                  <c:v>4834.0</c:v>
                </c:pt>
                <c:pt idx="4834">
                  <c:v>4835.0</c:v>
                </c:pt>
                <c:pt idx="4835">
                  <c:v>4836.0</c:v>
                </c:pt>
                <c:pt idx="4836">
                  <c:v>4837.0</c:v>
                </c:pt>
                <c:pt idx="4837">
                  <c:v>4838.0</c:v>
                </c:pt>
                <c:pt idx="4838">
                  <c:v>4839.0</c:v>
                </c:pt>
                <c:pt idx="4839">
                  <c:v>4840.0</c:v>
                </c:pt>
                <c:pt idx="4840">
                  <c:v>4841.0</c:v>
                </c:pt>
                <c:pt idx="4841">
                  <c:v>4842.0</c:v>
                </c:pt>
                <c:pt idx="4842">
                  <c:v>4843.0</c:v>
                </c:pt>
                <c:pt idx="4843">
                  <c:v>4844.0</c:v>
                </c:pt>
                <c:pt idx="4844">
                  <c:v>4845.0</c:v>
                </c:pt>
                <c:pt idx="4845">
                  <c:v>4846.0</c:v>
                </c:pt>
                <c:pt idx="4846">
                  <c:v>4847.0</c:v>
                </c:pt>
                <c:pt idx="4847">
                  <c:v>4848.0</c:v>
                </c:pt>
                <c:pt idx="4848">
                  <c:v>4849.0</c:v>
                </c:pt>
                <c:pt idx="4849">
                  <c:v>4850.0</c:v>
                </c:pt>
                <c:pt idx="4850">
                  <c:v>4851.0</c:v>
                </c:pt>
                <c:pt idx="4851">
                  <c:v>4852.0</c:v>
                </c:pt>
                <c:pt idx="4852">
                  <c:v>4853.0</c:v>
                </c:pt>
                <c:pt idx="4853">
                  <c:v>4854.0</c:v>
                </c:pt>
                <c:pt idx="4854">
                  <c:v>4855.0</c:v>
                </c:pt>
                <c:pt idx="4855">
                  <c:v>4856.0</c:v>
                </c:pt>
                <c:pt idx="4856">
                  <c:v>4857.0</c:v>
                </c:pt>
                <c:pt idx="4857">
                  <c:v>4858.0</c:v>
                </c:pt>
                <c:pt idx="4858">
                  <c:v>4859.0</c:v>
                </c:pt>
                <c:pt idx="4859">
                  <c:v>4860.0</c:v>
                </c:pt>
                <c:pt idx="4860">
                  <c:v>4861.0</c:v>
                </c:pt>
                <c:pt idx="4861">
                  <c:v>4862.0</c:v>
                </c:pt>
                <c:pt idx="4862">
                  <c:v>4863.0</c:v>
                </c:pt>
                <c:pt idx="4863">
                  <c:v>4864.0</c:v>
                </c:pt>
                <c:pt idx="4864">
                  <c:v>4865.0</c:v>
                </c:pt>
                <c:pt idx="4865">
                  <c:v>4866.0</c:v>
                </c:pt>
                <c:pt idx="4866">
                  <c:v>4867.0</c:v>
                </c:pt>
                <c:pt idx="4867">
                  <c:v>4868.0</c:v>
                </c:pt>
                <c:pt idx="4868">
                  <c:v>4869.0</c:v>
                </c:pt>
                <c:pt idx="4869">
                  <c:v>4870.0</c:v>
                </c:pt>
                <c:pt idx="4870">
                  <c:v>4871.0</c:v>
                </c:pt>
                <c:pt idx="4871">
                  <c:v>4872.0</c:v>
                </c:pt>
                <c:pt idx="4872">
                  <c:v>4873.0</c:v>
                </c:pt>
                <c:pt idx="4873">
                  <c:v>4874.0</c:v>
                </c:pt>
                <c:pt idx="4874">
                  <c:v>4875.0</c:v>
                </c:pt>
                <c:pt idx="4875">
                  <c:v>4876.0</c:v>
                </c:pt>
                <c:pt idx="4876">
                  <c:v>4877.0</c:v>
                </c:pt>
                <c:pt idx="4877">
                  <c:v>4878.0</c:v>
                </c:pt>
                <c:pt idx="4878">
                  <c:v>4879.0</c:v>
                </c:pt>
                <c:pt idx="4879">
                  <c:v>4880.0</c:v>
                </c:pt>
                <c:pt idx="4880">
                  <c:v>4881.0</c:v>
                </c:pt>
                <c:pt idx="4881">
                  <c:v>4882.0</c:v>
                </c:pt>
                <c:pt idx="4882">
                  <c:v>4883.0</c:v>
                </c:pt>
                <c:pt idx="4883">
                  <c:v>4884.0</c:v>
                </c:pt>
                <c:pt idx="4884">
                  <c:v>4885.0</c:v>
                </c:pt>
                <c:pt idx="4885">
                  <c:v>4886.0</c:v>
                </c:pt>
                <c:pt idx="4886">
                  <c:v>4887.0</c:v>
                </c:pt>
                <c:pt idx="4887">
                  <c:v>4888.0</c:v>
                </c:pt>
                <c:pt idx="4888">
                  <c:v>4889.0</c:v>
                </c:pt>
                <c:pt idx="4889">
                  <c:v>4890.0</c:v>
                </c:pt>
                <c:pt idx="4890">
                  <c:v>4891.0</c:v>
                </c:pt>
                <c:pt idx="4891">
                  <c:v>4892.0</c:v>
                </c:pt>
                <c:pt idx="4892">
                  <c:v>4893.0</c:v>
                </c:pt>
                <c:pt idx="4893">
                  <c:v>4894.0</c:v>
                </c:pt>
                <c:pt idx="4894">
                  <c:v>4895.0</c:v>
                </c:pt>
                <c:pt idx="4895">
                  <c:v>4896.0</c:v>
                </c:pt>
                <c:pt idx="4896">
                  <c:v>4897.0</c:v>
                </c:pt>
                <c:pt idx="4897">
                  <c:v>4898.0</c:v>
                </c:pt>
                <c:pt idx="4898">
                  <c:v>4899.0</c:v>
                </c:pt>
                <c:pt idx="4899">
                  <c:v>4900.0</c:v>
                </c:pt>
                <c:pt idx="4900">
                  <c:v>4901.0</c:v>
                </c:pt>
                <c:pt idx="4901">
                  <c:v>4902.0</c:v>
                </c:pt>
                <c:pt idx="4902">
                  <c:v>4903.0</c:v>
                </c:pt>
                <c:pt idx="4903">
                  <c:v>4904.0</c:v>
                </c:pt>
                <c:pt idx="4904">
                  <c:v>4905.0</c:v>
                </c:pt>
                <c:pt idx="4905">
                  <c:v>4906.0</c:v>
                </c:pt>
                <c:pt idx="4906">
                  <c:v>4907.0</c:v>
                </c:pt>
                <c:pt idx="4907">
                  <c:v>4908.0</c:v>
                </c:pt>
                <c:pt idx="4908">
                  <c:v>4909.0</c:v>
                </c:pt>
                <c:pt idx="4909">
                  <c:v>4910.0</c:v>
                </c:pt>
                <c:pt idx="4910">
                  <c:v>4911.0</c:v>
                </c:pt>
                <c:pt idx="4911">
                  <c:v>4912.0</c:v>
                </c:pt>
                <c:pt idx="4912">
                  <c:v>4913.0</c:v>
                </c:pt>
                <c:pt idx="4913">
                  <c:v>4914.0</c:v>
                </c:pt>
                <c:pt idx="4914">
                  <c:v>4915.0</c:v>
                </c:pt>
                <c:pt idx="4915">
                  <c:v>4916.0</c:v>
                </c:pt>
                <c:pt idx="4916">
                  <c:v>4917.0</c:v>
                </c:pt>
                <c:pt idx="4917">
                  <c:v>4918.0</c:v>
                </c:pt>
                <c:pt idx="4918">
                  <c:v>4919.0</c:v>
                </c:pt>
                <c:pt idx="4919">
                  <c:v>4920.0</c:v>
                </c:pt>
                <c:pt idx="4920">
                  <c:v>4921.0</c:v>
                </c:pt>
                <c:pt idx="4921">
                  <c:v>4922.0</c:v>
                </c:pt>
                <c:pt idx="4922">
                  <c:v>4923.0</c:v>
                </c:pt>
                <c:pt idx="4923">
                  <c:v>4924.0</c:v>
                </c:pt>
                <c:pt idx="4924">
                  <c:v>4925.0</c:v>
                </c:pt>
                <c:pt idx="4925">
                  <c:v>4926.0</c:v>
                </c:pt>
                <c:pt idx="4926">
                  <c:v>4927.0</c:v>
                </c:pt>
                <c:pt idx="4927">
                  <c:v>4928.0</c:v>
                </c:pt>
                <c:pt idx="4928">
                  <c:v>4929.0</c:v>
                </c:pt>
                <c:pt idx="4929">
                  <c:v>4930.0</c:v>
                </c:pt>
                <c:pt idx="4930">
                  <c:v>4931.0</c:v>
                </c:pt>
                <c:pt idx="4931">
                  <c:v>4932.0</c:v>
                </c:pt>
                <c:pt idx="4932">
                  <c:v>4933.0</c:v>
                </c:pt>
                <c:pt idx="4933">
                  <c:v>4934.0</c:v>
                </c:pt>
                <c:pt idx="4934">
                  <c:v>4935.0</c:v>
                </c:pt>
                <c:pt idx="4935">
                  <c:v>4936.0</c:v>
                </c:pt>
                <c:pt idx="4936">
                  <c:v>4937.0</c:v>
                </c:pt>
                <c:pt idx="4937">
                  <c:v>4938.0</c:v>
                </c:pt>
                <c:pt idx="4938">
                  <c:v>4939.0</c:v>
                </c:pt>
                <c:pt idx="4939">
                  <c:v>4940.0</c:v>
                </c:pt>
                <c:pt idx="4940">
                  <c:v>4941.0</c:v>
                </c:pt>
                <c:pt idx="4941">
                  <c:v>4942.0</c:v>
                </c:pt>
                <c:pt idx="4942">
                  <c:v>4943.0</c:v>
                </c:pt>
                <c:pt idx="4943">
                  <c:v>4944.0</c:v>
                </c:pt>
                <c:pt idx="4944">
                  <c:v>4945.0</c:v>
                </c:pt>
                <c:pt idx="4945">
                  <c:v>4946.0</c:v>
                </c:pt>
                <c:pt idx="4946">
                  <c:v>4947.0</c:v>
                </c:pt>
                <c:pt idx="4947">
                  <c:v>4948.0</c:v>
                </c:pt>
                <c:pt idx="4948">
                  <c:v>4949.0</c:v>
                </c:pt>
                <c:pt idx="4949">
                  <c:v>4950.0</c:v>
                </c:pt>
                <c:pt idx="4950">
                  <c:v>4951.0</c:v>
                </c:pt>
                <c:pt idx="4951">
                  <c:v>4952.0</c:v>
                </c:pt>
                <c:pt idx="4952">
                  <c:v>4953.0</c:v>
                </c:pt>
                <c:pt idx="4953">
                  <c:v>4954.0</c:v>
                </c:pt>
                <c:pt idx="4954">
                  <c:v>4955.0</c:v>
                </c:pt>
                <c:pt idx="4955">
                  <c:v>4956.0</c:v>
                </c:pt>
                <c:pt idx="4956">
                  <c:v>4957.0</c:v>
                </c:pt>
                <c:pt idx="4957">
                  <c:v>4958.0</c:v>
                </c:pt>
                <c:pt idx="4958">
                  <c:v>4959.0</c:v>
                </c:pt>
                <c:pt idx="4959">
                  <c:v>4960.0</c:v>
                </c:pt>
                <c:pt idx="4960">
                  <c:v>4961.0</c:v>
                </c:pt>
                <c:pt idx="4961">
                  <c:v>4962.0</c:v>
                </c:pt>
                <c:pt idx="4962">
                  <c:v>4963.0</c:v>
                </c:pt>
                <c:pt idx="4963">
                  <c:v>4964.0</c:v>
                </c:pt>
                <c:pt idx="4964">
                  <c:v>4965.0</c:v>
                </c:pt>
                <c:pt idx="4965">
                  <c:v>4966.0</c:v>
                </c:pt>
                <c:pt idx="4966">
                  <c:v>4967.0</c:v>
                </c:pt>
                <c:pt idx="4967">
                  <c:v>4968.0</c:v>
                </c:pt>
                <c:pt idx="4968">
                  <c:v>4969.0</c:v>
                </c:pt>
                <c:pt idx="4969">
                  <c:v>4970.0</c:v>
                </c:pt>
                <c:pt idx="4970">
                  <c:v>4971.0</c:v>
                </c:pt>
                <c:pt idx="4971">
                  <c:v>4972.0</c:v>
                </c:pt>
                <c:pt idx="4972">
                  <c:v>4973.0</c:v>
                </c:pt>
                <c:pt idx="4973">
                  <c:v>4974.0</c:v>
                </c:pt>
                <c:pt idx="4974">
                  <c:v>4975.0</c:v>
                </c:pt>
                <c:pt idx="4975">
                  <c:v>4976.0</c:v>
                </c:pt>
                <c:pt idx="4976">
                  <c:v>4977.0</c:v>
                </c:pt>
                <c:pt idx="4977">
                  <c:v>4978.0</c:v>
                </c:pt>
                <c:pt idx="4978">
                  <c:v>4979.0</c:v>
                </c:pt>
                <c:pt idx="4979">
                  <c:v>4980.0</c:v>
                </c:pt>
                <c:pt idx="4980">
                  <c:v>4981.0</c:v>
                </c:pt>
                <c:pt idx="4981">
                  <c:v>4982.0</c:v>
                </c:pt>
                <c:pt idx="4982">
                  <c:v>4983.0</c:v>
                </c:pt>
                <c:pt idx="4983">
                  <c:v>4984.0</c:v>
                </c:pt>
                <c:pt idx="4984">
                  <c:v>4985.0</c:v>
                </c:pt>
                <c:pt idx="4985">
                  <c:v>4986.0</c:v>
                </c:pt>
                <c:pt idx="4986">
                  <c:v>4987.0</c:v>
                </c:pt>
                <c:pt idx="4987">
                  <c:v>4988.0</c:v>
                </c:pt>
                <c:pt idx="4988">
                  <c:v>4989.0</c:v>
                </c:pt>
                <c:pt idx="4989">
                  <c:v>4990.0</c:v>
                </c:pt>
                <c:pt idx="4990">
                  <c:v>4991.0</c:v>
                </c:pt>
                <c:pt idx="4991">
                  <c:v>4992.0</c:v>
                </c:pt>
                <c:pt idx="4992">
                  <c:v>4993.0</c:v>
                </c:pt>
                <c:pt idx="4993">
                  <c:v>4994.0</c:v>
                </c:pt>
                <c:pt idx="4994">
                  <c:v>4995.0</c:v>
                </c:pt>
                <c:pt idx="4995">
                  <c:v>4996.0</c:v>
                </c:pt>
                <c:pt idx="4996">
                  <c:v>4997.0</c:v>
                </c:pt>
                <c:pt idx="4997">
                  <c:v>4998.0</c:v>
                </c:pt>
                <c:pt idx="4998">
                  <c:v>4999.0</c:v>
                </c:pt>
                <c:pt idx="4999">
                  <c:v>5000.0</c:v>
                </c:pt>
                <c:pt idx="5000">
                  <c:v>5001.0</c:v>
                </c:pt>
                <c:pt idx="5001">
                  <c:v>5002.0</c:v>
                </c:pt>
                <c:pt idx="5002">
                  <c:v>5003.0</c:v>
                </c:pt>
                <c:pt idx="5003">
                  <c:v>5004.0</c:v>
                </c:pt>
                <c:pt idx="5004">
                  <c:v>5005.0</c:v>
                </c:pt>
                <c:pt idx="5005">
                  <c:v>5006.0</c:v>
                </c:pt>
                <c:pt idx="5006">
                  <c:v>5007.0</c:v>
                </c:pt>
                <c:pt idx="5007">
                  <c:v>5008.0</c:v>
                </c:pt>
                <c:pt idx="5008">
                  <c:v>5009.0</c:v>
                </c:pt>
                <c:pt idx="5009">
                  <c:v>5010.0</c:v>
                </c:pt>
                <c:pt idx="5010">
                  <c:v>5011.0</c:v>
                </c:pt>
                <c:pt idx="5011">
                  <c:v>5012.0</c:v>
                </c:pt>
                <c:pt idx="5012">
                  <c:v>5013.0</c:v>
                </c:pt>
                <c:pt idx="5013">
                  <c:v>5014.0</c:v>
                </c:pt>
                <c:pt idx="5014">
                  <c:v>5015.0</c:v>
                </c:pt>
                <c:pt idx="5015">
                  <c:v>5016.0</c:v>
                </c:pt>
                <c:pt idx="5016">
                  <c:v>5017.0</c:v>
                </c:pt>
                <c:pt idx="5017">
                  <c:v>5018.0</c:v>
                </c:pt>
                <c:pt idx="5018">
                  <c:v>5019.0</c:v>
                </c:pt>
                <c:pt idx="5019">
                  <c:v>5020.0</c:v>
                </c:pt>
                <c:pt idx="5020">
                  <c:v>5021.0</c:v>
                </c:pt>
                <c:pt idx="5021">
                  <c:v>5022.0</c:v>
                </c:pt>
                <c:pt idx="5022">
                  <c:v>5023.0</c:v>
                </c:pt>
                <c:pt idx="5023">
                  <c:v>5024.0</c:v>
                </c:pt>
                <c:pt idx="5024">
                  <c:v>5025.0</c:v>
                </c:pt>
                <c:pt idx="5025">
                  <c:v>5026.0</c:v>
                </c:pt>
                <c:pt idx="5026">
                  <c:v>5027.0</c:v>
                </c:pt>
                <c:pt idx="5027">
                  <c:v>5028.0</c:v>
                </c:pt>
                <c:pt idx="5028">
                  <c:v>5029.0</c:v>
                </c:pt>
                <c:pt idx="5029">
                  <c:v>5030.0</c:v>
                </c:pt>
                <c:pt idx="5030">
                  <c:v>5031.0</c:v>
                </c:pt>
                <c:pt idx="5031">
                  <c:v>5032.0</c:v>
                </c:pt>
                <c:pt idx="5032">
                  <c:v>5033.0</c:v>
                </c:pt>
                <c:pt idx="5033">
                  <c:v>5034.0</c:v>
                </c:pt>
                <c:pt idx="5034">
                  <c:v>5035.0</c:v>
                </c:pt>
                <c:pt idx="5035">
                  <c:v>5036.0</c:v>
                </c:pt>
                <c:pt idx="5036">
                  <c:v>5037.0</c:v>
                </c:pt>
                <c:pt idx="5037">
                  <c:v>5038.0</c:v>
                </c:pt>
                <c:pt idx="5038">
                  <c:v>5039.0</c:v>
                </c:pt>
                <c:pt idx="5039">
                  <c:v>5040.0</c:v>
                </c:pt>
                <c:pt idx="5040">
                  <c:v>5041.0</c:v>
                </c:pt>
                <c:pt idx="5041">
                  <c:v>5042.0</c:v>
                </c:pt>
                <c:pt idx="5042">
                  <c:v>5043.0</c:v>
                </c:pt>
                <c:pt idx="5043">
                  <c:v>5044.0</c:v>
                </c:pt>
                <c:pt idx="5044">
                  <c:v>5045.0</c:v>
                </c:pt>
                <c:pt idx="5045">
                  <c:v>5046.0</c:v>
                </c:pt>
                <c:pt idx="5046">
                  <c:v>5047.0</c:v>
                </c:pt>
                <c:pt idx="5047">
                  <c:v>5048.0</c:v>
                </c:pt>
                <c:pt idx="5048">
                  <c:v>5049.0</c:v>
                </c:pt>
                <c:pt idx="5049">
                  <c:v>5050.0</c:v>
                </c:pt>
                <c:pt idx="5050">
                  <c:v>5051.0</c:v>
                </c:pt>
                <c:pt idx="5051">
                  <c:v>5052.0</c:v>
                </c:pt>
                <c:pt idx="5052">
                  <c:v>5053.0</c:v>
                </c:pt>
                <c:pt idx="5053">
                  <c:v>5054.0</c:v>
                </c:pt>
                <c:pt idx="5054">
                  <c:v>5055.0</c:v>
                </c:pt>
                <c:pt idx="5055">
                  <c:v>5056.0</c:v>
                </c:pt>
                <c:pt idx="5056">
                  <c:v>5057.0</c:v>
                </c:pt>
                <c:pt idx="5057">
                  <c:v>5058.0</c:v>
                </c:pt>
                <c:pt idx="5058">
                  <c:v>5059.0</c:v>
                </c:pt>
                <c:pt idx="5059">
                  <c:v>5060.0</c:v>
                </c:pt>
                <c:pt idx="5060">
                  <c:v>5061.0</c:v>
                </c:pt>
                <c:pt idx="5061">
                  <c:v>5062.0</c:v>
                </c:pt>
                <c:pt idx="5062">
                  <c:v>5063.0</c:v>
                </c:pt>
                <c:pt idx="5063">
                  <c:v>5064.0</c:v>
                </c:pt>
                <c:pt idx="5064">
                  <c:v>5065.0</c:v>
                </c:pt>
                <c:pt idx="5065">
                  <c:v>5066.0</c:v>
                </c:pt>
                <c:pt idx="5066">
                  <c:v>5067.0</c:v>
                </c:pt>
                <c:pt idx="5067">
                  <c:v>5068.0</c:v>
                </c:pt>
                <c:pt idx="5068">
                  <c:v>5069.0</c:v>
                </c:pt>
                <c:pt idx="5069">
                  <c:v>5070.0</c:v>
                </c:pt>
                <c:pt idx="5070">
                  <c:v>5071.0</c:v>
                </c:pt>
                <c:pt idx="5071">
                  <c:v>5072.0</c:v>
                </c:pt>
                <c:pt idx="5072">
                  <c:v>5073.0</c:v>
                </c:pt>
                <c:pt idx="5073">
                  <c:v>5074.0</c:v>
                </c:pt>
                <c:pt idx="5074">
                  <c:v>5075.0</c:v>
                </c:pt>
                <c:pt idx="5075">
                  <c:v>5076.0</c:v>
                </c:pt>
                <c:pt idx="5076">
                  <c:v>5077.0</c:v>
                </c:pt>
                <c:pt idx="5077">
                  <c:v>5078.0</c:v>
                </c:pt>
                <c:pt idx="5078">
                  <c:v>5079.0</c:v>
                </c:pt>
                <c:pt idx="5079">
                  <c:v>5080.0</c:v>
                </c:pt>
                <c:pt idx="5080">
                  <c:v>5081.0</c:v>
                </c:pt>
                <c:pt idx="5081">
                  <c:v>5082.0</c:v>
                </c:pt>
                <c:pt idx="5082">
                  <c:v>5083.0</c:v>
                </c:pt>
                <c:pt idx="5083">
                  <c:v>5084.0</c:v>
                </c:pt>
                <c:pt idx="5084">
                  <c:v>5085.0</c:v>
                </c:pt>
                <c:pt idx="5085">
                  <c:v>5086.0</c:v>
                </c:pt>
                <c:pt idx="5086">
                  <c:v>5087.0</c:v>
                </c:pt>
                <c:pt idx="5087">
                  <c:v>5088.0</c:v>
                </c:pt>
                <c:pt idx="5088">
                  <c:v>5089.0</c:v>
                </c:pt>
                <c:pt idx="5089">
                  <c:v>5090.0</c:v>
                </c:pt>
                <c:pt idx="5090">
                  <c:v>5091.0</c:v>
                </c:pt>
                <c:pt idx="5091">
                  <c:v>5092.0</c:v>
                </c:pt>
                <c:pt idx="5092">
                  <c:v>5093.0</c:v>
                </c:pt>
                <c:pt idx="5093">
                  <c:v>5094.0</c:v>
                </c:pt>
                <c:pt idx="5094">
                  <c:v>5095.0</c:v>
                </c:pt>
                <c:pt idx="5095">
                  <c:v>5096.0</c:v>
                </c:pt>
                <c:pt idx="5096">
                  <c:v>5097.0</c:v>
                </c:pt>
                <c:pt idx="5097">
                  <c:v>5098.0</c:v>
                </c:pt>
                <c:pt idx="5098">
                  <c:v>5099.0</c:v>
                </c:pt>
                <c:pt idx="5099">
                  <c:v>5100.0</c:v>
                </c:pt>
                <c:pt idx="5100">
                  <c:v>5101.0</c:v>
                </c:pt>
                <c:pt idx="5101">
                  <c:v>5102.0</c:v>
                </c:pt>
                <c:pt idx="5102">
                  <c:v>5103.0</c:v>
                </c:pt>
                <c:pt idx="5103">
                  <c:v>5104.0</c:v>
                </c:pt>
                <c:pt idx="5104">
                  <c:v>5105.0</c:v>
                </c:pt>
                <c:pt idx="5105">
                  <c:v>5106.0</c:v>
                </c:pt>
                <c:pt idx="5106">
                  <c:v>5107.0</c:v>
                </c:pt>
                <c:pt idx="5107">
                  <c:v>5108.0</c:v>
                </c:pt>
                <c:pt idx="5108">
                  <c:v>5109.0</c:v>
                </c:pt>
                <c:pt idx="5109">
                  <c:v>5110.0</c:v>
                </c:pt>
                <c:pt idx="5110">
                  <c:v>5111.0</c:v>
                </c:pt>
                <c:pt idx="5111">
                  <c:v>5112.0</c:v>
                </c:pt>
                <c:pt idx="5112">
                  <c:v>5113.0</c:v>
                </c:pt>
                <c:pt idx="5113">
                  <c:v>5114.0</c:v>
                </c:pt>
                <c:pt idx="5114">
                  <c:v>5115.0</c:v>
                </c:pt>
                <c:pt idx="5115">
                  <c:v>5116.0</c:v>
                </c:pt>
                <c:pt idx="5116">
                  <c:v>5117.0</c:v>
                </c:pt>
                <c:pt idx="5117">
                  <c:v>5118.0</c:v>
                </c:pt>
                <c:pt idx="5118">
                  <c:v>5119.0</c:v>
                </c:pt>
                <c:pt idx="5119">
                  <c:v>5120.0</c:v>
                </c:pt>
                <c:pt idx="5120">
                  <c:v>5121.0</c:v>
                </c:pt>
                <c:pt idx="5121">
                  <c:v>5122.0</c:v>
                </c:pt>
                <c:pt idx="5122">
                  <c:v>5123.0</c:v>
                </c:pt>
                <c:pt idx="5123">
                  <c:v>5124.0</c:v>
                </c:pt>
                <c:pt idx="5124">
                  <c:v>5125.0</c:v>
                </c:pt>
                <c:pt idx="5125">
                  <c:v>5126.0</c:v>
                </c:pt>
                <c:pt idx="5126">
                  <c:v>5127.0</c:v>
                </c:pt>
                <c:pt idx="5127">
                  <c:v>5128.0</c:v>
                </c:pt>
                <c:pt idx="5128">
                  <c:v>5129.0</c:v>
                </c:pt>
                <c:pt idx="5129">
                  <c:v>5130.0</c:v>
                </c:pt>
                <c:pt idx="5130">
                  <c:v>5131.0</c:v>
                </c:pt>
                <c:pt idx="5131">
                  <c:v>5132.0</c:v>
                </c:pt>
                <c:pt idx="5132">
                  <c:v>5133.0</c:v>
                </c:pt>
                <c:pt idx="5133">
                  <c:v>5134.0</c:v>
                </c:pt>
                <c:pt idx="5134">
                  <c:v>5135.0</c:v>
                </c:pt>
                <c:pt idx="5135">
                  <c:v>5136.0</c:v>
                </c:pt>
                <c:pt idx="5136">
                  <c:v>5137.0</c:v>
                </c:pt>
                <c:pt idx="5137">
                  <c:v>5138.0</c:v>
                </c:pt>
                <c:pt idx="5138">
                  <c:v>5139.0</c:v>
                </c:pt>
                <c:pt idx="5139">
                  <c:v>5140.0</c:v>
                </c:pt>
                <c:pt idx="5140">
                  <c:v>5141.0</c:v>
                </c:pt>
                <c:pt idx="5141">
                  <c:v>5142.0</c:v>
                </c:pt>
                <c:pt idx="5142">
                  <c:v>5143.0</c:v>
                </c:pt>
                <c:pt idx="5143">
                  <c:v>5144.0</c:v>
                </c:pt>
                <c:pt idx="5144">
                  <c:v>5145.0</c:v>
                </c:pt>
                <c:pt idx="5145">
                  <c:v>5146.0</c:v>
                </c:pt>
                <c:pt idx="5146">
                  <c:v>5147.0</c:v>
                </c:pt>
                <c:pt idx="5147">
                  <c:v>5148.0</c:v>
                </c:pt>
                <c:pt idx="5148">
                  <c:v>5149.0</c:v>
                </c:pt>
                <c:pt idx="5149">
                  <c:v>5150.0</c:v>
                </c:pt>
                <c:pt idx="5150">
                  <c:v>5151.0</c:v>
                </c:pt>
                <c:pt idx="5151">
                  <c:v>5152.0</c:v>
                </c:pt>
                <c:pt idx="5152">
                  <c:v>5153.0</c:v>
                </c:pt>
                <c:pt idx="5153">
                  <c:v>5154.0</c:v>
                </c:pt>
                <c:pt idx="5154">
                  <c:v>5155.0</c:v>
                </c:pt>
                <c:pt idx="5155">
                  <c:v>5156.0</c:v>
                </c:pt>
                <c:pt idx="5156">
                  <c:v>5157.0</c:v>
                </c:pt>
                <c:pt idx="5157">
                  <c:v>5158.0</c:v>
                </c:pt>
                <c:pt idx="5158">
                  <c:v>5159.0</c:v>
                </c:pt>
                <c:pt idx="5159">
                  <c:v>5160.0</c:v>
                </c:pt>
                <c:pt idx="5160">
                  <c:v>5161.0</c:v>
                </c:pt>
                <c:pt idx="5161">
                  <c:v>5162.0</c:v>
                </c:pt>
                <c:pt idx="5162">
                  <c:v>5163.0</c:v>
                </c:pt>
                <c:pt idx="5163">
                  <c:v>5164.0</c:v>
                </c:pt>
                <c:pt idx="5164">
                  <c:v>5165.0</c:v>
                </c:pt>
                <c:pt idx="5165">
                  <c:v>5166.0</c:v>
                </c:pt>
                <c:pt idx="5166">
                  <c:v>5167.0</c:v>
                </c:pt>
                <c:pt idx="5167">
                  <c:v>5168.0</c:v>
                </c:pt>
                <c:pt idx="5168">
                  <c:v>5169.0</c:v>
                </c:pt>
                <c:pt idx="5169">
                  <c:v>5170.0</c:v>
                </c:pt>
                <c:pt idx="5170">
                  <c:v>5171.0</c:v>
                </c:pt>
                <c:pt idx="5171">
                  <c:v>5172.0</c:v>
                </c:pt>
                <c:pt idx="5172">
                  <c:v>5173.0</c:v>
                </c:pt>
                <c:pt idx="5173">
                  <c:v>5174.0</c:v>
                </c:pt>
                <c:pt idx="5174">
                  <c:v>5175.0</c:v>
                </c:pt>
                <c:pt idx="5175">
                  <c:v>5176.0</c:v>
                </c:pt>
                <c:pt idx="5176">
                  <c:v>5177.0</c:v>
                </c:pt>
                <c:pt idx="5177">
                  <c:v>5178.0</c:v>
                </c:pt>
                <c:pt idx="5178">
                  <c:v>5179.0</c:v>
                </c:pt>
                <c:pt idx="5179">
                  <c:v>5180.0</c:v>
                </c:pt>
                <c:pt idx="5180">
                  <c:v>5181.0</c:v>
                </c:pt>
                <c:pt idx="5181">
                  <c:v>5182.0</c:v>
                </c:pt>
                <c:pt idx="5182">
                  <c:v>5183.0</c:v>
                </c:pt>
                <c:pt idx="5183">
                  <c:v>5184.0</c:v>
                </c:pt>
                <c:pt idx="5184">
                  <c:v>5185.0</c:v>
                </c:pt>
                <c:pt idx="5185">
                  <c:v>5186.0</c:v>
                </c:pt>
                <c:pt idx="5186">
                  <c:v>5187.0</c:v>
                </c:pt>
                <c:pt idx="5187">
                  <c:v>5188.0</c:v>
                </c:pt>
                <c:pt idx="5188">
                  <c:v>5189.0</c:v>
                </c:pt>
                <c:pt idx="5189">
                  <c:v>5190.0</c:v>
                </c:pt>
                <c:pt idx="5190">
                  <c:v>5191.0</c:v>
                </c:pt>
                <c:pt idx="5191">
                  <c:v>5192.0</c:v>
                </c:pt>
                <c:pt idx="5192">
                  <c:v>5193.0</c:v>
                </c:pt>
                <c:pt idx="5193">
                  <c:v>5194.0</c:v>
                </c:pt>
                <c:pt idx="5194">
                  <c:v>5195.0</c:v>
                </c:pt>
                <c:pt idx="5195">
                  <c:v>5196.0</c:v>
                </c:pt>
                <c:pt idx="5196">
                  <c:v>5197.0</c:v>
                </c:pt>
                <c:pt idx="5197">
                  <c:v>5198.0</c:v>
                </c:pt>
                <c:pt idx="5198">
                  <c:v>5199.0</c:v>
                </c:pt>
                <c:pt idx="5199">
                  <c:v>5200.0</c:v>
                </c:pt>
                <c:pt idx="5200">
                  <c:v>5201.0</c:v>
                </c:pt>
                <c:pt idx="5201">
                  <c:v>5202.0</c:v>
                </c:pt>
                <c:pt idx="5202">
                  <c:v>5203.0</c:v>
                </c:pt>
                <c:pt idx="5203">
                  <c:v>5204.0</c:v>
                </c:pt>
                <c:pt idx="5204">
                  <c:v>5205.0</c:v>
                </c:pt>
                <c:pt idx="5205">
                  <c:v>5206.0</c:v>
                </c:pt>
                <c:pt idx="5206">
                  <c:v>5207.0</c:v>
                </c:pt>
                <c:pt idx="5207">
                  <c:v>5208.0</c:v>
                </c:pt>
                <c:pt idx="5208">
                  <c:v>5209.0</c:v>
                </c:pt>
                <c:pt idx="5209">
                  <c:v>5210.0</c:v>
                </c:pt>
                <c:pt idx="5210">
                  <c:v>5211.0</c:v>
                </c:pt>
                <c:pt idx="5211">
                  <c:v>5212.0</c:v>
                </c:pt>
                <c:pt idx="5212">
                  <c:v>5213.0</c:v>
                </c:pt>
                <c:pt idx="5213">
                  <c:v>5214.0</c:v>
                </c:pt>
                <c:pt idx="5214">
                  <c:v>5215.0</c:v>
                </c:pt>
                <c:pt idx="5215">
                  <c:v>5216.0</c:v>
                </c:pt>
                <c:pt idx="5216">
                  <c:v>5217.0</c:v>
                </c:pt>
                <c:pt idx="5217">
                  <c:v>5218.0</c:v>
                </c:pt>
                <c:pt idx="5218">
                  <c:v>5219.0</c:v>
                </c:pt>
                <c:pt idx="5219">
                  <c:v>5220.0</c:v>
                </c:pt>
                <c:pt idx="5220">
                  <c:v>5221.0</c:v>
                </c:pt>
                <c:pt idx="5221">
                  <c:v>5222.0</c:v>
                </c:pt>
                <c:pt idx="5222">
                  <c:v>5223.0</c:v>
                </c:pt>
                <c:pt idx="5223">
                  <c:v>5224.0</c:v>
                </c:pt>
                <c:pt idx="5224">
                  <c:v>5225.0</c:v>
                </c:pt>
                <c:pt idx="5225">
                  <c:v>5226.0</c:v>
                </c:pt>
                <c:pt idx="5226">
                  <c:v>5227.0</c:v>
                </c:pt>
                <c:pt idx="5227">
                  <c:v>5228.0</c:v>
                </c:pt>
                <c:pt idx="5228">
                  <c:v>5229.0</c:v>
                </c:pt>
                <c:pt idx="5229">
                  <c:v>5230.0</c:v>
                </c:pt>
                <c:pt idx="5230">
                  <c:v>5231.0</c:v>
                </c:pt>
                <c:pt idx="5231">
                  <c:v>5232.0</c:v>
                </c:pt>
                <c:pt idx="5232">
                  <c:v>5233.0</c:v>
                </c:pt>
                <c:pt idx="5233">
                  <c:v>5234.0</c:v>
                </c:pt>
                <c:pt idx="5234">
                  <c:v>5235.0</c:v>
                </c:pt>
                <c:pt idx="5235">
                  <c:v>5236.0</c:v>
                </c:pt>
                <c:pt idx="5236">
                  <c:v>5237.0</c:v>
                </c:pt>
                <c:pt idx="5237">
                  <c:v>5238.0</c:v>
                </c:pt>
                <c:pt idx="5238">
                  <c:v>5239.0</c:v>
                </c:pt>
                <c:pt idx="5239">
                  <c:v>5240.0</c:v>
                </c:pt>
                <c:pt idx="5240">
                  <c:v>5241.0</c:v>
                </c:pt>
                <c:pt idx="5241">
                  <c:v>5242.0</c:v>
                </c:pt>
                <c:pt idx="5242">
                  <c:v>5243.0</c:v>
                </c:pt>
                <c:pt idx="5243">
                  <c:v>5244.0</c:v>
                </c:pt>
                <c:pt idx="5244">
                  <c:v>5245.0</c:v>
                </c:pt>
                <c:pt idx="5245">
                  <c:v>5246.0</c:v>
                </c:pt>
                <c:pt idx="5246">
                  <c:v>5247.0</c:v>
                </c:pt>
                <c:pt idx="5247">
                  <c:v>5248.0</c:v>
                </c:pt>
                <c:pt idx="5248">
                  <c:v>5249.0</c:v>
                </c:pt>
                <c:pt idx="5249">
                  <c:v>5250.0</c:v>
                </c:pt>
                <c:pt idx="5250">
                  <c:v>5251.0</c:v>
                </c:pt>
                <c:pt idx="5251">
                  <c:v>5252.0</c:v>
                </c:pt>
                <c:pt idx="5252">
                  <c:v>5253.0</c:v>
                </c:pt>
                <c:pt idx="5253">
                  <c:v>5254.0</c:v>
                </c:pt>
                <c:pt idx="5254">
                  <c:v>5255.0</c:v>
                </c:pt>
                <c:pt idx="5255">
                  <c:v>5256.0</c:v>
                </c:pt>
                <c:pt idx="5256">
                  <c:v>5257.0</c:v>
                </c:pt>
                <c:pt idx="5257">
                  <c:v>5258.0</c:v>
                </c:pt>
                <c:pt idx="5258">
                  <c:v>5259.0</c:v>
                </c:pt>
                <c:pt idx="5259">
                  <c:v>5260.0</c:v>
                </c:pt>
                <c:pt idx="5260">
                  <c:v>5261.0</c:v>
                </c:pt>
                <c:pt idx="5261">
                  <c:v>5262.0</c:v>
                </c:pt>
                <c:pt idx="5262">
                  <c:v>5263.0</c:v>
                </c:pt>
                <c:pt idx="5263">
                  <c:v>5264.0</c:v>
                </c:pt>
                <c:pt idx="5264">
                  <c:v>5265.0</c:v>
                </c:pt>
                <c:pt idx="5265">
                  <c:v>5266.0</c:v>
                </c:pt>
                <c:pt idx="5266">
                  <c:v>5267.0</c:v>
                </c:pt>
                <c:pt idx="5267">
                  <c:v>5268.0</c:v>
                </c:pt>
                <c:pt idx="5268">
                  <c:v>5269.0</c:v>
                </c:pt>
                <c:pt idx="5269">
                  <c:v>5270.0</c:v>
                </c:pt>
                <c:pt idx="5270">
                  <c:v>5271.0</c:v>
                </c:pt>
                <c:pt idx="5271">
                  <c:v>5272.0</c:v>
                </c:pt>
                <c:pt idx="5272">
                  <c:v>5273.0</c:v>
                </c:pt>
                <c:pt idx="5273">
                  <c:v>5274.0</c:v>
                </c:pt>
                <c:pt idx="5274">
                  <c:v>5275.0</c:v>
                </c:pt>
                <c:pt idx="5275">
                  <c:v>5276.0</c:v>
                </c:pt>
                <c:pt idx="5276">
                  <c:v>5277.0</c:v>
                </c:pt>
                <c:pt idx="5277">
                  <c:v>5278.0</c:v>
                </c:pt>
                <c:pt idx="5278">
                  <c:v>5279.0</c:v>
                </c:pt>
                <c:pt idx="5279">
                  <c:v>5280.0</c:v>
                </c:pt>
                <c:pt idx="5280">
                  <c:v>5281.0</c:v>
                </c:pt>
                <c:pt idx="5281">
                  <c:v>5282.0</c:v>
                </c:pt>
                <c:pt idx="5282">
                  <c:v>5283.0</c:v>
                </c:pt>
                <c:pt idx="5283">
                  <c:v>5284.0</c:v>
                </c:pt>
                <c:pt idx="5284">
                  <c:v>5285.0</c:v>
                </c:pt>
                <c:pt idx="5285">
                  <c:v>5286.0</c:v>
                </c:pt>
                <c:pt idx="5286">
                  <c:v>5287.0</c:v>
                </c:pt>
                <c:pt idx="5287">
                  <c:v>5288.0</c:v>
                </c:pt>
                <c:pt idx="5288">
                  <c:v>5289.0</c:v>
                </c:pt>
                <c:pt idx="5289">
                  <c:v>5290.0</c:v>
                </c:pt>
                <c:pt idx="5290">
                  <c:v>5291.0</c:v>
                </c:pt>
                <c:pt idx="5291">
                  <c:v>5292.0</c:v>
                </c:pt>
                <c:pt idx="5292">
                  <c:v>5293.0</c:v>
                </c:pt>
                <c:pt idx="5293">
                  <c:v>5294.0</c:v>
                </c:pt>
                <c:pt idx="5294">
                  <c:v>5295.0</c:v>
                </c:pt>
                <c:pt idx="5295">
                  <c:v>5296.0</c:v>
                </c:pt>
                <c:pt idx="5296">
                  <c:v>5297.0</c:v>
                </c:pt>
                <c:pt idx="5297">
                  <c:v>5298.0</c:v>
                </c:pt>
                <c:pt idx="5298">
                  <c:v>5299.0</c:v>
                </c:pt>
                <c:pt idx="5299">
                  <c:v>5300.0</c:v>
                </c:pt>
                <c:pt idx="5300">
                  <c:v>5301.0</c:v>
                </c:pt>
                <c:pt idx="5301">
                  <c:v>5302.0</c:v>
                </c:pt>
                <c:pt idx="5302">
                  <c:v>5303.0</c:v>
                </c:pt>
                <c:pt idx="5303">
                  <c:v>5304.0</c:v>
                </c:pt>
                <c:pt idx="5304">
                  <c:v>5305.0</c:v>
                </c:pt>
                <c:pt idx="5305">
                  <c:v>5306.0</c:v>
                </c:pt>
                <c:pt idx="5306">
                  <c:v>5307.0</c:v>
                </c:pt>
                <c:pt idx="5307">
                  <c:v>5308.0</c:v>
                </c:pt>
                <c:pt idx="5308">
                  <c:v>5309.0</c:v>
                </c:pt>
                <c:pt idx="5309">
                  <c:v>5310.0</c:v>
                </c:pt>
                <c:pt idx="5310">
                  <c:v>5311.0</c:v>
                </c:pt>
                <c:pt idx="5311">
                  <c:v>5312.0</c:v>
                </c:pt>
                <c:pt idx="5312">
                  <c:v>5313.0</c:v>
                </c:pt>
                <c:pt idx="5313">
                  <c:v>5314.0</c:v>
                </c:pt>
                <c:pt idx="5314">
                  <c:v>5315.0</c:v>
                </c:pt>
                <c:pt idx="5315">
                  <c:v>5316.0</c:v>
                </c:pt>
                <c:pt idx="5316">
                  <c:v>5317.0</c:v>
                </c:pt>
                <c:pt idx="5317">
                  <c:v>5318.0</c:v>
                </c:pt>
                <c:pt idx="5318">
                  <c:v>5319.0</c:v>
                </c:pt>
                <c:pt idx="5319">
                  <c:v>5320.0</c:v>
                </c:pt>
                <c:pt idx="5320">
                  <c:v>5321.0</c:v>
                </c:pt>
                <c:pt idx="5321">
                  <c:v>5322.0</c:v>
                </c:pt>
                <c:pt idx="5322">
                  <c:v>5323.0</c:v>
                </c:pt>
                <c:pt idx="5323">
                  <c:v>5324.0</c:v>
                </c:pt>
                <c:pt idx="5324">
                  <c:v>5325.0</c:v>
                </c:pt>
                <c:pt idx="5325">
                  <c:v>5326.0</c:v>
                </c:pt>
                <c:pt idx="5326">
                  <c:v>5327.0</c:v>
                </c:pt>
                <c:pt idx="5327">
                  <c:v>5328.0</c:v>
                </c:pt>
                <c:pt idx="5328">
                  <c:v>5329.0</c:v>
                </c:pt>
                <c:pt idx="5329">
                  <c:v>5330.0</c:v>
                </c:pt>
                <c:pt idx="5330">
                  <c:v>5331.0</c:v>
                </c:pt>
                <c:pt idx="5331">
                  <c:v>5332.0</c:v>
                </c:pt>
                <c:pt idx="5332">
                  <c:v>5333.0</c:v>
                </c:pt>
                <c:pt idx="5333">
                  <c:v>5334.0</c:v>
                </c:pt>
                <c:pt idx="5334">
                  <c:v>5335.0</c:v>
                </c:pt>
                <c:pt idx="5335">
                  <c:v>5336.0</c:v>
                </c:pt>
                <c:pt idx="5336">
                  <c:v>5337.0</c:v>
                </c:pt>
                <c:pt idx="5337">
                  <c:v>5338.0</c:v>
                </c:pt>
                <c:pt idx="5338">
                  <c:v>5339.0</c:v>
                </c:pt>
                <c:pt idx="5339">
                  <c:v>5340.0</c:v>
                </c:pt>
                <c:pt idx="5340">
                  <c:v>5341.0</c:v>
                </c:pt>
                <c:pt idx="5341">
                  <c:v>5342.0</c:v>
                </c:pt>
                <c:pt idx="5342">
                  <c:v>5343.0</c:v>
                </c:pt>
                <c:pt idx="5343">
                  <c:v>5344.0</c:v>
                </c:pt>
                <c:pt idx="5344">
                  <c:v>5345.0</c:v>
                </c:pt>
                <c:pt idx="5345">
                  <c:v>5346.0</c:v>
                </c:pt>
                <c:pt idx="5346">
                  <c:v>5347.0</c:v>
                </c:pt>
                <c:pt idx="5347">
                  <c:v>5348.0</c:v>
                </c:pt>
                <c:pt idx="5348">
                  <c:v>5349.0</c:v>
                </c:pt>
                <c:pt idx="5349">
                  <c:v>5350.0</c:v>
                </c:pt>
                <c:pt idx="5350">
                  <c:v>5351.0</c:v>
                </c:pt>
                <c:pt idx="5351">
                  <c:v>5352.0</c:v>
                </c:pt>
                <c:pt idx="5352">
                  <c:v>5353.0</c:v>
                </c:pt>
                <c:pt idx="5353">
                  <c:v>5354.0</c:v>
                </c:pt>
                <c:pt idx="5354">
                  <c:v>5355.0</c:v>
                </c:pt>
                <c:pt idx="5355">
                  <c:v>5356.0</c:v>
                </c:pt>
                <c:pt idx="5356">
                  <c:v>5357.0</c:v>
                </c:pt>
                <c:pt idx="5357">
                  <c:v>5358.0</c:v>
                </c:pt>
                <c:pt idx="5358">
                  <c:v>5359.0</c:v>
                </c:pt>
                <c:pt idx="5359">
                  <c:v>5360.0</c:v>
                </c:pt>
                <c:pt idx="5360">
                  <c:v>5361.0</c:v>
                </c:pt>
                <c:pt idx="5361">
                  <c:v>5362.0</c:v>
                </c:pt>
                <c:pt idx="5362">
                  <c:v>5363.0</c:v>
                </c:pt>
                <c:pt idx="5363">
                  <c:v>5364.0</c:v>
                </c:pt>
                <c:pt idx="5364">
                  <c:v>5365.0</c:v>
                </c:pt>
                <c:pt idx="5365">
                  <c:v>5366.0</c:v>
                </c:pt>
                <c:pt idx="5366">
                  <c:v>5367.0</c:v>
                </c:pt>
                <c:pt idx="5367">
                  <c:v>5368.0</c:v>
                </c:pt>
                <c:pt idx="5368">
                  <c:v>5369.0</c:v>
                </c:pt>
                <c:pt idx="5369">
                  <c:v>5370.0</c:v>
                </c:pt>
                <c:pt idx="5370">
                  <c:v>5371.0</c:v>
                </c:pt>
                <c:pt idx="5371">
                  <c:v>5372.0</c:v>
                </c:pt>
                <c:pt idx="5372">
                  <c:v>5373.0</c:v>
                </c:pt>
                <c:pt idx="5373">
                  <c:v>5374.0</c:v>
                </c:pt>
                <c:pt idx="5374">
                  <c:v>5375.0</c:v>
                </c:pt>
                <c:pt idx="5375">
                  <c:v>5376.0</c:v>
                </c:pt>
                <c:pt idx="5376">
                  <c:v>5377.0</c:v>
                </c:pt>
                <c:pt idx="5377">
                  <c:v>5378.0</c:v>
                </c:pt>
                <c:pt idx="5378">
                  <c:v>5379.0</c:v>
                </c:pt>
                <c:pt idx="5379">
                  <c:v>5380.0</c:v>
                </c:pt>
                <c:pt idx="5380">
                  <c:v>5381.0</c:v>
                </c:pt>
                <c:pt idx="5381">
                  <c:v>5382.0</c:v>
                </c:pt>
                <c:pt idx="5382">
                  <c:v>5383.0</c:v>
                </c:pt>
                <c:pt idx="5383">
                  <c:v>5384.0</c:v>
                </c:pt>
                <c:pt idx="5384">
                  <c:v>5385.0</c:v>
                </c:pt>
                <c:pt idx="5385">
                  <c:v>5386.0</c:v>
                </c:pt>
                <c:pt idx="5386">
                  <c:v>5387.0</c:v>
                </c:pt>
                <c:pt idx="5387">
                  <c:v>5388.0</c:v>
                </c:pt>
                <c:pt idx="5388">
                  <c:v>5389.0</c:v>
                </c:pt>
                <c:pt idx="5389">
                  <c:v>5390.0</c:v>
                </c:pt>
                <c:pt idx="5390">
                  <c:v>5391.0</c:v>
                </c:pt>
                <c:pt idx="5391">
                  <c:v>5392.0</c:v>
                </c:pt>
                <c:pt idx="5392">
                  <c:v>5393.0</c:v>
                </c:pt>
                <c:pt idx="5393">
                  <c:v>5394.0</c:v>
                </c:pt>
                <c:pt idx="5394">
                  <c:v>5395.0</c:v>
                </c:pt>
                <c:pt idx="5395">
                  <c:v>5396.0</c:v>
                </c:pt>
                <c:pt idx="5396">
                  <c:v>5397.0</c:v>
                </c:pt>
                <c:pt idx="5397">
                  <c:v>5398.0</c:v>
                </c:pt>
                <c:pt idx="5398">
                  <c:v>5399.0</c:v>
                </c:pt>
                <c:pt idx="5399">
                  <c:v>5400.0</c:v>
                </c:pt>
                <c:pt idx="5400">
                  <c:v>5401.0</c:v>
                </c:pt>
                <c:pt idx="5401">
                  <c:v>5402.0</c:v>
                </c:pt>
                <c:pt idx="5402">
                  <c:v>5403.0</c:v>
                </c:pt>
                <c:pt idx="5403">
                  <c:v>5404.0</c:v>
                </c:pt>
                <c:pt idx="5404">
                  <c:v>5405.0</c:v>
                </c:pt>
                <c:pt idx="5405">
                  <c:v>5406.0</c:v>
                </c:pt>
                <c:pt idx="5406">
                  <c:v>5407.0</c:v>
                </c:pt>
                <c:pt idx="5407">
                  <c:v>5408.0</c:v>
                </c:pt>
                <c:pt idx="5408">
                  <c:v>5409.0</c:v>
                </c:pt>
                <c:pt idx="5409">
                  <c:v>5410.0</c:v>
                </c:pt>
                <c:pt idx="5410">
                  <c:v>5411.0</c:v>
                </c:pt>
                <c:pt idx="5411">
                  <c:v>5412.0</c:v>
                </c:pt>
                <c:pt idx="5412">
                  <c:v>5413.0</c:v>
                </c:pt>
                <c:pt idx="5413">
                  <c:v>5414.0</c:v>
                </c:pt>
                <c:pt idx="5414">
                  <c:v>5415.0</c:v>
                </c:pt>
                <c:pt idx="5415">
                  <c:v>5416.0</c:v>
                </c:pt>
                <c:pt idx="5416">
                  <c:v>5417.0</c:v>
                </c:pt>
                <c:pt idx="5417">
                  <c:v>5418.0</c:v>
                </c:pt>
                <c:pt idx="5418">
                  <c:v>5419.0</c:v>
                </c:pt>
                <c:pt idx="5419">
                  <c:v>5420.0</c:v>
                </c:pt>
                <c:pt idx="5420">
                  <c:v>5421.0</c:v>
                </c:pt>
                <c:pt idx="5421">
                  <c:v>5422.0</c:v>
                </c:pt>
                <c:pt idx="5422">
                  <c:v>5423.0</c:v>
                </c:pt>
                <c:pt idx="5423">
                  <c:v>5424.0</c:v>
                </c:pt>
                <c:pt idx="5424">
                  <c:v>5425.0</c:v>
                </c:pt>
                <c:pt idx="5425">
                  <c:v>5426.0</c:v>
                </c:pt>
                <c:pt idx="5426">
                  <c:v>5427.0</c:v>
                </c:pt>
                <c:pt idx="5427">
                  <c:v>5428.0</c:v>
                </c:pt>
                <c:pt idx="5428">
                  <c:v>5429.0</c:v>
                </c:pt>
                <c:pt idx="5429">
                  <c:v>5430.0</c:v>
                </c:pt>
                <c:pt idx="5430">
                  <c:v>5431.0</c:v>
                </c:pt>
                <c:pt idx="5431">
                  <c:v>5432.0</c:v>
                </c:pt>
                <c:pt idx="5432">
                  <c:v>5433.0</c:v>
                </c:pt>
                <c:pt idx="5433">
                  <c:v>5434.0</c:v>
                </c:pt>
                <c:pt idx="5434">
                  <c:v>5435.0</c:v>
                </c:pt>
                <c:pt idx="5435">
                  <c:v>5436.0</c:v>
                </c:pt>
                <c:pt idx="5436">
                  <c:v>5437.0</c:v>
                </c:pt>
                <c:pt idx="5437">
                  <c:v>5438.0</c:v>
                </c:pt>
                <c:pt idx="5438">
                  <c:v>5439.0</c:v>
                </c:pt>
                <c:pt idx="5439">
                  <c:v>5440.0</c:v>
                </c:pt>
                <c:pt idx="5440">
                  <c:v>5441.0</c:v>
                </c:pt>
                <c:pt idx="5441">
                  <c:v>5442.0</c:v>
                </c:pt>
                <c:pt idx="5442">
                  <c:v>5443.0</c:v>
                </c:pt>
                <c:pt idx="5443">
                  <c:v>5444.0</c:v>
                </c:pt>
                <c:pt idx="5444">
                  <c:v>5445.0</c:v>
                </c:pt>
                <c:pt idx="5445">
                  <c:v>5446.0</c:v>
                </c:pt>
                <c:pt idx="5446">
                  <c:v>5447.0</c:v>
                </c:pt>
                <c:pt idx="5447">
                  <c:v>5448.0</c:v>
                </c:pt>
                <c:pt idx="5448">
                  <c:v>5449.0</c:v>
                </c:pt>
                <c:pt idx="5449">
                  <c:v>5450.0</c:v>
                </c:pt>
                <c:pt idx="5450">
                  <c:v>5451.0</c:v>
                </c:pt>
                <c:pt idx="5451">
                  <c:v>5452.0</c:v>
                </c:pt>
                <c:pt idx="5452">
                  <c:v>5453.0</c:v>
                </c:pt>
                <c:pt idx="5453">
                  <c:v>5454.0</c:v>
                </c:pt>
                <c:pt idx="5454">
                  <c:v>5455.0</c:v>
                </c:pt>
                <c:pt idx="5455">
                  <c:v>5456.0</c:v>
                </c:pt>
                <c:pt idx="5456">
                  <c:v>5457.0</c:v>
                </c:pt>
                <c:pt idx="5457">
                  <c:v>5458.0</c:v>
                </c:pt>
                <c:pt idx="5458">
                  <c:v>5459.0</c:v>
                </c:pt>
                <c:pt idx="5459">
                  <c:v>5460.0</c:v>
                </c:pt>
                <c:pt idx="5460">
                  <c:v>5461.0</c:v>
                </c:pt>
                <c:pt idx="5461">
                  <c:v>5462.0</c:v>
                </c:pt>
                <c:pt idx="5462">
                  <c:v>5463.0</c:v>
                </c:pt>
                <c:pt idx="5463">
                  <c:v>5464.0</c:v>
                </c:pt>
                <c:pt idx="5464">
                  <c:v>5465.0</c:v>
                </c:pt>
                <c:pt idx="5465">
                  <c:v>5466.0</c:v>
                </c:pt>
                <c:pt idx="5466">
                  <c:v>5467.0</c:v>
                </c:pt>
                <c:pt idx="5467">
                  <c:v>5468.0</c:v>
                </c:pt>
                <c:pt idx="5468">
                  <c:v>5469.0</c:v>
                </c:pt>
                <c:pt idx="5469">
                  <c:v>5470.0</c:v>
                </c:pt>
                <c:pt idx="5470">
                  <c:v>5471.0</c:v>
                </c:pt>
                <c:pt idx="5471">
                  <c:v>5472.0</c:v>
                </c:pt>
                <c:pt idx="5472">
                  <c:v>5473.0</c:v>
                </c:pt>
                <c:pt idx="5473">
                  <c:v>5474.0</c:v>
                </c:pt>
                <c:pt idx="5474">
                  <c:v>5475.0</c:v>
                </c:pt>
                <c:pt idx="5475">
                  <c:v>5476.0</c:v>
                </c:pt>
                <c:pt idx="5476">
                  <c:v>5477.0</c:v>
                </c:pt>
                <c:pt idx="5477">
                  <c:v>5478.0</c:v>
                </c:pt>
                <c:pt idx="5478">
                  <c:v>5479.0</c:v>
                </c:pt>
                <c:pt idx="5479">
                  <c:v>5480.0</c:v>
                </c:pt>
                <c:pt idx="5480">
                  <c:v>5481.0</c:v>
                </c:pt>
                <c:pt idx="5481">
                  <c:v>5482.0</c:v>
                </c:pt>
                <c:pt idx="5482">
                  <c:v>5483.0</c:v>
                </c:pt>
                <c:pt idx="5483">
                  <c:v>5484.0</c:v>
                </c:pt>
                <c:pt idx="5484">
                  <c:v>5485.0</c:v>
                </c:pt>
                <c:pt idx="5485">
                  <c:v>5486.0</c:v>
                </c:pt>
                <c:pt idx="5486">
                  <c:v>5487.0</c:v>
                </c:pt>
                <c:pt idx="5487">
                  <c:v>5488.0</c:v>
                </c:pt>
                <c:pt idx="5488">
                  <c:v>5489.0</c:v>
                </c:pt>
                <c:pt idx="5489">
                  <c:v>5490.0</c:v>
                </c:pt>
                <c:pt idx="5490">
                  <c:v>5491.0</c:v>
                </c:pt>
                <c:pt idx="5491">
                  <c:v>5492.0</c:v>
                </c:pt>
                <c:pt idx="5492">
                  <c:v>5493.0</c:v>
                </c:pt>
                <c:pt idx="5493">
                  <c:v>5494.0</c:v>
                </c:pt>
                <c:pt idx="5494">
                  <c:v>5495.0</c:v>
                </c:pt>
                <c:pt idx="5495">
                  <c:v>5496.0</c:v>
                </c:pt>
                <c:pt idx="5496">
                  <c:v>5497.0</c:v>
                </c:pt>
                <c:pt idx="5497">
                  <c:v>5498.0</c:v>
                </c:pt>
                <c:pt idx="5498">
                  <c:v>5499.0</c:v>
                </c:pt>
                <c:pt idx="5499">
                  <c:v>5500.0</c:v>
                </c:pt>
                <c:pt idx="5500">
                  <c:v>5501.0</c:v>
                </c:pt>
                <c:pt idx="5501">
                  <c:v>5502.0</c:v>
                </c:pt>
                <c:pt idx="5502">
                  <c:v>5503.0</c:v>
                </c:pt>
                <c:pt idx="5503">
                  <c:v>5504.0</c:v>
                </c:pt>
                <c:pt idx="5504">
                  <c:v>5505.0</c:v>
                </c:pt>
                <c:pt idx="5505">
                  <c:v>5506.0</c:v>
                </c:pt>
                <c:pt idx="5506">
                  <c:v>5507.0</c:v>
                </c:pt>
                <c:pt idx="5507">
                  <c:v>5508.0</c:v>
                </c:pt>
                <c:pt idx="5508">
                  <c:v>5509.0</c:v>
                </c:pt>
                <c:pt idx="5509">
                  <c:v>5510.0</c:v>
                </c:pt>
                <c:pt idx="5510">
                  <c:v>5511.0</c:v>
                </c:pt>
                <c:pt idx="5511">
                  <c:v>5512.0</c:v>
                </c:pt>
                <c:pt idx="5512">
                  <c:v>5513.0</c:v>
                </c:pt>
                <c:pt idx="5513">
                  <c:v>5514.0</c:v>
                </c:pt>
                <c:pt idx="5514">
                  <c:v>5515.0</c:v>
                </c:pt>
                <c:pt idx="5515">
                  <c:v>5516.0</c:v>
                </c:pt>
                <c:pt idx="5516">
                  <c:v>5517.0</c:v>
                </c:pt>
                <c:pt idx="5517">
                  <c:v>5518.0</c:v>
                </c:pt>
                <c:pt idx="5518">
                  <c:v>5519.0</c:v>
                </c:pt>
                <c:pt idx="5519">
                  <c:v>5520.0</c:v>
                </c:pt>
                <c:pt idx="5520">
                  <c:v>5521.0</c:v>
                </c:pt>
                <c:pt idx="5521">
                  <c:v>5522.0</c:v>
                </c:pt>
                <c:pt idx="5522">
                  <c:v>5523.0</c:v>
                </c:pt>
                <c:pt idx="5523">
                  <c:v>5524.0</c:v>
                </c:pt>
                <c:pt idx="5524">
                  <c:v>5525.0</c:v>
                </c:pt>
                <c:pt idx="5525">
                  <c:v>5526.0</c:v>
                </c:pt>
                <c:pt idx="5526">
                  <c:v>5527.0</c:v>
                </c:pt>
                <c:pt idx="5527">
                  <c:v>5528.0</c:v>
                </c:pt>
                <c:pt idx="5528">
                  <c:v>5529.0</c:v>
                </c:pt>
                <c:pt idx="5529">
                  <c:v>5530.0</c:v>
                </c:pt>
                <c:pt idx="5530">
                  <c:v>5531.0</c:v>
                </c:pt>
                <c:pt idx="5531">
                  <c:v>5532.0</c:v>
                </c:pt>
                <c:pt idx="5532">
                  <c:v>5533.0</c:v>
                </c:pt>
                <c:pt idx="5533">
                  <c:v>5534.0</c:v>
                </c:pt>
                <c:pt idx="5534">
                  <c:v>5535.0</c:v>
                </c:pt>
                <c:pt idx="5535">
                  <c:v>5536.0</c:v>
                </c:pt>
                <c:pt idx="5536">
                  <c:v>5537.0</c:v>
                </c:pt>
                <c:pt idx="5537">
                  <c:v>5538.0</c:v>
                </c:pt>
                <c:pt idx="5538">
                  <c:v>5539.0</c:v>
                </c:pt>
                <c:pt idx="5539">
                  <c:v>5540.0</c:v>
                </c:pt>
                <c:pt idx="5540">
                  <c:v>5541.0</c:v>
                </c:pt>
                <c:pt idx="5541">
                  <c:v>5542.0</c:v>
                </c:pt>
                <c:pt idx="5542">
                  <c:v>5543.0</c:v>
                </c:pt>
                <c:pt idx="5543">
                  <c:v>5544.0</c:v>
                </c:pt>
                <c:pt idx="5544">
                  <c:v>5545.0</c:v>
                </c:pt>
                <c:pt idx="5545">
                  <c:v>5546.0</c:v>
                </c:pt>
                <c:pt idx="5546">
                  <c:v>5547.0</c:v>
                </c:pt>
                <c:pt idx="5547">
                  <c:v>5548.0</c:v>
                </c:pt>
                <c:pt idx="5548">
                  <c:v>5549.0</c:v>
                </c:pt>
                <c:pt idx="5549">
                  <c:v>5550.0</c:v>
                </c:pt>
                <c:pt idx="5550">
                  <c:v>5551.0</c:v>
                </c:pt>
                <c:pt idx="5551">
                  <c:v>5552.0</c:v>
                </c:pt>
                <c:pt idx="5552">
                  <c:v>5553.0</c:v>
                </c:pt>
                <c:pt idx="5553">
                  <c:v>5554.0</c:v>
                </c:pt>
                <c:pt idx="5554">
                  <c:v>5555.0</c:v>
                </c:pt>
                <c:pt idx="5555">
                  <c:v>5556.0</c:v>
                </c:pt>
                <c:pt idx="5556">
                  <c:v>5557.0</c:v>
                </c:pt>
                <c:pt idx="5557">
                  <c:v>5558.0</c:v>
                </c:pt>
                <c:pt idx="5558">
                  <c:v>5559.0</c:v>
                </c:pt>
                <c:pt idx="5559">
                  <c:v>5560.0</c:v>
                </c:pt>
                <c:pt idx="5560">
                  <c:v>5561.0</c:v>
                </c:pt>
                <c:pt idx="5561">
                  <c:v>5562.0</c:v>
                </c:pt>
                <c:pt idx="5562">
                  <c:v>5563.0</c:v>
                </c:pt>
                <c:pt idx="5563">
                  <c:v>5564.0</c:v>
                </c:pt>
                <c:pt idx="5564">
                  <c:v>5565.0</c:v>
                </c:pt>
                <c:pt idx="5565">
                  <c:v>5566.0</c:v>
                </c:pt>
                <c:pt idx="5566">
                  <c:v>5567.0</c:v>
                </c:pt>
                <c:pt idx="5567">
                  <c:v>5568.0</c:v>
                </c:pt>
                <c:pt idx="5568">
                  <c:v>5569.0</c:v>
                </c:pt>
                <c:pt idx="5569">
                  <c:v>5570.0</c:v>
                </c:pt>
                <c:pt idx="5570">
                  <c:v>5571.0</c:v>
                </c:pt>
                <c:pt idx="5571">
                  <c:v>5572.0</c:v>
                </c:pt>
                <c:pt idx="5572">
                  <c:v>5573.0</c:v>
                </c:pt>
                <c:pt idx="5573">
                  <c:v>5574.0</c:v>
                </c:pt>
                <c:pt idx="5574">
                  <c:v>5575.0</c:v>
                </c:pt>
                <c:pt idx="5575">
                  <c:v>5576.0</c:v>
                </c:pt>
                <c:pt idx="5576">
                  <c:v>5577.0</c:v>
                </c:pt>
                <c:pt idx="5577">
                  <c:v>5578.0</c:v>
                </c:pt>
                <c:pt idx="5578">
                  <c:v>5579.0</c:v>
                </c:pt>
                <c:pt idx="5579">
                  <c:v>5580.0</c:v>
                </c:pt>
                <c:pt idx="5580">
                  <c:v>5581.0</c:v>
                </c:pt>
                <c:pt idx="5581">
                  <c:v>5582.0</c:v>
                </c:pt>
                <c:pt idx="5582">
                  <c:v>5583.0</c:v>
                </c:pt>
                <c:pt idx="5583">
                  <c:v>5584.0</c:v>
                </c:pt>
                <c:pt idx="5584">
                  <c:v>5585.0</c:v>
                </c:pt>
                <c:pt idx="5585">
                  <c:v>5586.0</c:v>
                </c:pt>
                <c:pt idx="5586">
                  <c:v>5587.0</c:v>
                </c:pt>
                <c:pt idx="5587">
                  <c:v>5588.0</c:v>
                </c:pt>
                <c:pt idx="5588">
                  <c:v>5589.0</c:v>
                </c:pt>
                <c:pt idx="5589">
                  <c:v>5590.0</c:v>
                </c:pt>
                <c:pt idx="5590">
                  <c:v>5591.0</c:v>
                </c:pt>
                <c:pt idx="5591">
                  <c:v>5592.0</c:v>
                </c:pt>
                <c:pt idx="5592">
                  <c:v>5593.0</c:v>
                </c:pt>
                <c:pt idx="5593">
                  <c:v>5594.0</c:v>
                </c:pt>
                <c:pt idx="5594">
                  <c:v>5595.0</c:v>
                </c:pt>
                <c:pt idx="5595">
                  <c:v>5596.0</c:v>
                </c:pt>
                <c:pt idx="5596">
                  <c:v>5597.0</c:v>
                </c:pt>
                <c:pt idx="5597">
                  <c:v>5598.0</c:v>
                </c:pt>
                <c:pt idx="5598">
                  <c:v>5599.0</c:v>
                </c:pt>
                <c:pt idx="5599">
                  <c:v>5600.0</c:v>
                </c:pt>
                <c:pt idx="5600">
                  <c:v>5601.0</c:v>
                </c:pt>
                <c:pt idx="5601">
                  <c:v>5602.0</c:v>
                </c:pt>
                <c:pt idx="5602">
                  <c:v>5603.0</c:v>
                </c:pt>
                <c:pt idx="5603">
                  <c:v>5604.0</c:v>
                </c:pt>
                <c:pt idx="5604">
                  <c:v>5605.0</c:v>
                </c:pt>
                <c:pt idx="5605">
                  <c:v>5606.0</c:v>
                </c:pt>
                <c:pt idx="5606">
                  <c:v>5607.0</c:v>
                </c:pt>
                <c:pt idx="5607">
                  <c:v>5608.0</c:v>
                </c:pt>
                <c:pt idx="5608">
                  <c:v>5609.0</c:v>
                </c:pt>
                <c:pt idx="5609">
                  <c:v>5610.0</c:v>
                </c:pt>
                <c:pt idx="5610">
                  <c:v>5611.0</c:v>
                </c:pt>
                <c:pt idx="5611">
                  <c:v>5612.0</c:v>
                </c:pt>
                <c:pt idx="5612">
                  <c:v>5613.0</c:v>
                </c:pt>
                <c:pt idx="5613">
                  <c:v>5614.0</c:v>
                </c:pt>
                <c:pt idx="5614">
                  <c:v>5615.0</c:v>
                </c:pt>
                <c:pt idx="5615">
                  <c:v>5616.0</c:v>
                </c:pt>
                <c:pt idx="5616">
                  <c:v>5617.0</c:v>
                </c:pt>
                <c:pt idx="5617">
                  <c:v>5618.0</c:v>
                </c:pt>
                <c:pt idx="5618">
                  <c:v>5619.0</c:v>
                </c:pt>
                <c:pt idx="5619">
                  <c:v>5620.0</c:v>
                </c:pt>
                <c:pt idx="5620">
                  <c:v>5621.0</c:v>
                </c:pt>
                <c:pt idx="5621">
                  <c:v>5622.0</c:v>
                </c:pt>
                <c:pt idx="5622">
                  <c:v>5623.0</c:v>
                </c:pt>
                <c:pt idx="5623">
                  <c:v>5624.0</c:v>
                </c:pt>
                <c:pt idx="5624">
                  <c:v>5625.0</c:v>
                </c:pt>
                <c:pt idx="5625">
                  <c:v>5626.0</c:v>
                </c:pt>
                <c:pt idx="5626">
                  <c:v>5627.0</c:v>
                </c:pt>
                <c:pt idx="5627">
                  <c:v>5628.0</c:v>
                </c:pt>
                <c:pt idx="5628">
                  <c:v>5629.0</c:v>
                </c:pt>
                <c:pt idx="5629">
                  <c:v>5630.0</c:v>
                </c:pt>
                <c:pt idx="5630">
                  <c:v>5631.0</c:v>
                </c:pt>
                <c:pt idx="5631">
                  <c:v>5632.0</c:v>
                </c:pt>
                <c:pt idx="5632">
                  <c:v>5633.0</c:v>
                </c:pt>
                <c:pt idx="5633">
                  <c:v>5634.0</c:v>
                </c:pt>
                <c:pt idx="5634">
                  <c:v>5635.0</c:v>
                </c:pt>
                <c:pt idx="5635">
                  <c:v>5636.0</c:v>
                </c:pt>
                <c:pt idx="5636">
                  <c:v>5637.0</c:v>
                </c:pt>
                <c:pt idx="5637">
                  <c:v>5638.0</c:v>
                </c:pt>
                <c:pt idx="5638">
                  <c:v>5639.0</c:v>
                </c:pt>
                <c:pt idx="5639">
                  <c:v>5640.0</c:v>
                </c:pt>
                <c:pt idx="5640">
                  <c:v>5641.0</c:v>
                </c:pt>
                <c:pt idx="5641">
                  <c:v>5642.0</c:v>
                </c:pt>
                <c:pt idx="5642">
                  <c:v>5643.0</c:v>
                </c:pt>
                <c:pt idx="5643">
                  <c:v>5644.0</c:v>
                </c:pt>
                <c:pt idx="5644">
                  <c:v>5645.0</c:v>
                </c:pt>
                <c:pt idx="5645">
                  <c:v>5646.0</c:v>
                </c:pt>
                <c:pt idx="5646">
                  <c:v>5647.0</c:v>
                </c:pt>
                <c:pt idx="5647">
                  <c:v>5648.0</c:v>
                </c:pt>
                <c:pt idx="5648">
                  <c:v>5649.0</c:v>
                </c:pt>
                <c:pt idx="5649">
                  <c:v>5650.0</c:v>
                </c:pt>
                <c:pt idx="5650">
                  <c:v>5651.0</c:v>
                </c:pt>
                <c:pt idx="5651">
                  <c:v>5652.0</c:v>
                </c:pt>
                <c:pt idx="5652">
                  <c:v>5653.0</c:v>
                </c:pt>
                <c:pt idx="5653">
                  <c:v>5654.0</c:v>
                </c:pt>
                <c:pt idx="5654">
                  <c:v>5655.0</c:v>
                </c:pt>
                <c:pt idx="5655">
                  <c:v>5656.0</c:v>
                </c:pt>
                <c:pt idx="5656">
                  <c:v>5657.0</c:v>
                </c:pt>
                <c:pt idx="5657">
                  <c:v>5658.0</c:v>
                </c:pt>
                <c:pt idx="5658">
                  <c:v>5659.0</c:v>
                </c:pt>
                <c:pt idx="5659">
                  <c:v>5660.0</c:v>
                </c:pt>
                <c:pt idx="5660">
                  <c:v>5661.0</c:v>
                </c:pt>
                <c:pt idx="5661">
                  <c:v>5662.0</c:v>
                </c:pt>
                <c:pt idx="5662">
                  <c:v>5663.0</c:v>
                </c:pt>
                <c:pt idx="5663">
                  <c:v>5664.0</c:v>
                </c:pt>
                <c:pt idx="5664">
                  <c:v>5665.0</c:v>
                </c:pt>
                <c:pt idx="5665">
                  <c:v>5666.0</c:v>
                </c:pt>
                <c:pt idx="5666">
                  <c:v>5667.0</c:v>
                </c:pt>
                <c:pt idx="5667">
                  <c:v>5668.0</c:v>
                </c:pt>
                <c:pt idx="5668">
                  <c:v>5669.0</c:v>
                </c:pt>
                <c:pt idx="5669">
                  <c:v>5670.0</c:v>
                </c:pt>
                <c:pt idx="5670">
                  <c:v>5671.0</c:v>
                </c:pt>
                <c:pt idx="5671">
                  <c:v>5672.0</c:v>
                </c:pt>
                <c:pt idx="5672">
                  <c:v>5673.0</c:v>
                </c:pt>
                <c:pt idx="5673">
                  <c:v>5674.0</c:v>
                </c:pt>
                <c:pt idx="5674">
                  <c:v>5675.0</c:v>
                </c:pt>
                <c:pt idx="5675">
                  <c:v>5676.0</c:v>
                </c:pt>
                <c:pt idx="5676">
                  <c:v>5677.0</c:v>
                </c:pt>
                <c:pt idx="5677">
                  <c:v>5678.0</c:v>
                </c:pt>
                <c:pt idx="5678">
                  <c:v>5679.0</c:v>
                </c:pt>
                <c:pt idx="5679">
                  <c:v>5680.0</c:v>
                </c:pt>
                <c:pt idx="5680">
                  <c:v>5681.0</c:v>
                </c:pt>
                <c:pt idx="5681">
                  <c:v>5682.0</c:v>
                </c:pt>
                <c:pt idx="5682">
                  <c:v>5683.0</c:v>
                </c:pt>
                <c:pt idx="5683">
                  <c:v>5684.0</c:v>
                </c:pt>
                <c:pt idx="5684">
                  <c:v>5685.0</c:v>
                </c:pt>
                <c:pt idx="5685">
                  <c:v>5686.0</c:v>
                </c:pt>
                <c:pt idx="5686">
                  <c:v>5687.0</c:v>
                </c:pt>
                <c:pt idx="5687">
                  <c:v>5688.0</c:v>
                </c:pt>
                <c:pt idx="5688">
                  <c:v>5689.0</c:v>
                </c:pt>
                <c:pt idx="5689">
                  <c:v>5690.0</c:v>
                </c:pt>
                <c:pt idx="5690">
                  <c:v>5691.0</c:v>
                </c:pt>
                <c:pt idx="5691">
                  <c:v>5692.0</c:v>
                </c:pt>
                <c:pt idx="5692">
                  <c:v>5693.0</c:v>
                </c:pt>
                <c:pt idx="5693">
                  <c:v>5694.0</c:v>
                </c:pt>
                <c:pt idx="5694">
                  <c:v>5695.0</c:v>
                </c:pt>
                <c:pt idx="5695">
                  <c:v>5696.0</c:v>
                </c:pt>
                <c:pt idx="5696">
                  <c:v>5697.0</c:v>
                </c:pt>
                <c:pt idx="5697">
                  <c:v>5698.0</c:v>
                </c:pt>
                <c:pt idx="5698">
                  <c:v>5699.0</c:v>
                </c:pt>
                <c:pt idx="5699">
                  <c:v>5700.0</c:v>
                </c:pt>
                <c:pt idx="5700">
                  <c:v>5701.0</c:v>
                </c:pt>
                <c:pt idx="5701">
                  <c:v>5702.0</c:v>
                </c:pt>
                <c:pt idx="5702">
                  <c:v>5703.0</c:v>
                </c:pt>
                <c:pt idx="5703">
                  <c:v>5704.0</c:v>
                </c:pt>
                <c:pt idx="5704">
                  <c:v>5705.0</c:v>
                </c:pt>
                <c:pt idx="5705">
                  <c:v>5706.0</c:v>
                </c:pt>
                <c:pt idx="5706">
                  <c:v>5707.0</c:v>
                </c:pt>
                <c:pt idx="5707">
                  <c:v>5708.0</c:v>
                </c:pt>
                <c:pt idx="5708">
                  <c:v>5709.0</c:v>
                </c:pt>
                <c:pt idx="5709">
                  <c:v>5710.0</c:v>
                </c:pt>
                <c:pt idx="5710">
                  <c:v>5711.0</c:v>
                </c:pt>
                <c:pt idx="5711">
                  <c:v>5712.0</c:v>
                </c:pt>
                <c:pt idx="5712">
                  <c:v>5713.0</c:v>
                </c:pt>
                <c:pt idx="5713">
                  <c:v>5714.0</c:v>
                </c:pt>
                <c:pt idx="5714">
                  <c:v>5715.0</c:v>
                </c:pt>
                <c:pt idx="5715">
                  <c:v>5716.0</c:v>
                </c:pt>
                <c:pt idx="5716">
                  <c:v>5717.0</c:v>
                </c:pt>
                <c:pt idx="5717">
                  <c:v>5718.0</c:v>
                </c:pt>
                <c:pt idx="5718">
                  <c:v>5719.0</c:v>
                </c:pt>
                <c:pt idx="5719">
                  <c:v>5720.0</c:v>
                </c:pt>
                <c:pt idx="5720">
                  <c:v>5721.0</c:v>
                </c:pt>
                <c:pt idx="5721">
                  <c:v>5722.0</c:v>
                </c:pt>
                <c:pt idx="5722">
                  <c:v>5723.0</c:v>
                </c:pt>
                <c:pt idx="5723">
                  <c:v>5724.0</c:v>
                </c:pt>
                <c:pt idx="5724">
                  <c:v>5725.0</c:v>
                </c:pt>
                <c:pt idx="5725">
                  <c:v>5726.0</c:v>
                </c:pt>
                <c:pt idx="5726">
                  <c:v>5727.0</c:v>
                </c:pt>
                <c:pt idx="5727">
                  <c:v>5728.0</c:v>
                </c:pt>
                <c:pt idx="5728">
                  <c:v>5729.0</c:v>
                </c:pt>
                <c:pt idx="5729">
                  <c:v>5730.0</c:v>
                </c:pt>
                <c:pt idx="5730">
                  <c:v>5731.0</c:v>
                </c:pt>
                <c:pt idx="5731">
                  <c:v>5732.0</c:v>
                </c:pt>
                <c:pt idx="5732">
                  <c:v>5733.0</c:v>
                </c:pt>
                <c:pt idx="5733">
                  <c:v>5734.0</c:v>
                </c:pt>
                <c:pt idx="5734">
                  <c:v>5735.0</c:v>
                </c:pt>
                <c:pt idx="5735">
                  <c:v>5736.0</c:v>
                </c:pt>
                <c:pt idx="5736">
                  <c:v>5737.0</c:v>
                </c:pt>
                <c:pt idx="5737">
                  <c:v>5738.0</c:v>
                </c:pt>
                <c:pt idx="5738">
                  <c:v>5739.0</c:v>
                </c:pt>
                <c:pt idx="5739">
                  <c:v>5740.0</c:v>
                </c:pt>
                <c:pt idx="5740">
                  <c:v>5741.0</c:v>
                </c:pt>
                <c:pt idx="5741">
                  <c:v>5742.0</c:v>
                </c:pt>
                <c:pt idx="5742">
                  <c:v>5743.0</c:v>
                </c:pt>
                <c:pt idx="5743">
                  <c:v>5744.0</c:v>
                </c:pt>
                <c:pt idx="5744">
                  <c:v>5745.0</c:v>
                </c:pt>
                <c:pt idx="5745">
                  <c:v>5746.0</c:v>
                </c:pt>
                <c:pt idx="5746">
                  <c:v>5747.0</c:v>
                </c:pt>
                <c:pt idx="5747">
                  <c:v>5748.0</c:v>
                </c:pt>
                <c:pt idx="5748">
                  <c:v>5749.0</c:v>
                </c:pt>
                <c:pt idx="5749">
                  <c:v>5750.0</c:v>
                </c:pt>
                <c:pt idx="5750">
                  <c:v>5751.0</c:v>
                </c:pt>
                <c:pt idx="5751">
                  <c:v>5752.0</c:v>
                </c:pt>
                <c:pt idx="5752">
                  <c:v>5753.0</c:v>
                </c:pt>
                <c:pt idx="5753">
                  <c:v>5754.0</c:v>
                </c:pt>
                <c:pt idx="5754">
                  <c:v>5755.0</c:v>
                </c:pt>
                <c:pt idx="5755">
                  <c:v>5756.0</c:v>
                </c:pt>
                <c:pt idx="5756">
                  <c:v>5757.0</c:v>
                </c:pt>
                <c:pt idx="5757">
                  <c:v>5758.0</c:v>
                </c:pt>
                <c:pt idx="5758">
                  <c:v>5759.0</c:v>
                </c:pt>
                <c:pt idx="5759">
                  <c:v>5760.0</c:v>
                </c:pt>
                <c:pt idx="5760">
                  <c:v>5761.0</c:v>
                </c:pt>
                <c:pt idx="5761">
                  <c:v>5762.0</c:v>
                </c:pt>
                <c:pt idx="5762">
                  <c:v>5763.0</c:v>
                </c:pt>
                <c:pt idx="5763">
                  <c:v>5764.0</c:v>
                </c:pt>
                <c:pt idx="5764">
                  <c:v>5765.0</c:v>
                </c:pt>
                <c:pt idx="5765">
                  <c:v>5766.0</c:v>
                </c:pt>
                <c:pt idx="5766">
                  <c:v>5767.0</c:v>
                </c:pt>
                <c:pt idx="5767">
                  <c:v>5768.0</c:v>
                </c:pt>
                <c:pt idx="5768">
                  <c:v>5769.0</c:v>
                </c:pt>
                <c:pt idx="5769">
                  <c:v>5770.0</c:v>
                </c:pt>
                <c:pt idx="5770">
                  <c:v>5771.0</c:v>
                </c:pt>
                <c:pt idx="5771">
                  <c:v>5772.0</c:v>
                </c:pt>
                <c:pt idx="5772">
                  <c:v>5773.0</c:v>
                </c:pt>
                <c:pt idx="5773">
                  <c:v>5774.0</c:v>
                </c:pt>
                <c:pt idx="5774">
                  <c:v>5775.0</c:v>
                </c:pt>
                <c:pt idx="5775">
                  <c:v>5776.0</c:v>
                </c:pt>
                <c:pt idx="5776">
                  <c:v>5777.0</c:v>
                </c:pt>
                <c:pt idx="5777">
                  <c:v>5778.0</c:v>
                </c:pt>
                <c:pt idx="5778">
                  <c:v>5779.0</c:v>
                </c:pt>
                <c:pt idx="5779">
                  <c:v>5780.0</c:v>
                </c:pt>
                <c:pt idx="5780">
                  <c:v>5781.0</c:v>
                </c:pt>
                <c:pt idx="5781">
                  <c:v>5782.0</c:v>
                </c:pt>
                <c:pt idx="5782">
                  <c:v>5783.0</c:v>
                </c:pt>
                <c:pt idx="5783">
                  <c:v>5784.0</c:v>
                </c:pt>
                <c:pt idx="5784">
                  <c:v>5785.0</c:v>
                </c:pt>
                <c:pt idx="5785">
                  <c:v>5786.0</c:v>
                </c:pt>
                <c:pt idx="5786">
                  <c:v>5787.0</c:v>
                </c:pt>
                <c:pt idx="5787">
                  <c:v>5788.0</c:v>
                </c:pt>
                <c:pt idx="5788">
                  <c:v>5789.0</c:v>
                </c:pt>
                <c:pt idx="5789">
                  <c:v>5790.0</c:v>
                </c:pt>
                <c:pt idx="5790">
                  <c:v>5791.0</c:v>
                </c:pt>
                <c:pt idx="5791">
                  <c:v>5792.0</c:v>
                </c:pt>
                <c:pt idx="5792">
                  <c:v>5793.0</c:v>
                </c:pt>
                <c:pt idx="5793">
                  <c:v>5794.0</c:v>
                </c:pt>
                <c:pt idx="5794">
                  <c:v>5795.0</c:v>
                </c:pt>
                <c:pt idx="5795">
                  <c:v>5796.0</c:v>
                </c:pt>
                <c:pt idx="5796">
                  <c:v>5797.0</c:v>
                </c:pt>
                <c:pt idx="5797">
                  <c:v>5798.0</c:v>
                </c:pt>
                <c:pt idx="5798">
                  <c:v>5799.0</c:v>
                </c:pt>
                <c:pt idx="5799">
                  <c:v>5800.0</c:v>
                </c:pt>
                <c:pt idx="5800">
                  <c:v>5801.0</c:v>
                </c:pt>
                <c:pt idx="5801">
                  <c:v>5802.0</c:v>
                </c:pt>
                <c:pt idx="5802">
                  <c:v>5803.0</c:v>
                </c:pt>
                <c:pt idx="5803">
                  <c:v>5804.0</c:v>
                </c:pt>
                <c:pt idx="5804">
                  <c:v>5805.0</c:v>
                </c:pt>
                <c:pt idx="5805">
                  <c:v>5806.0</c:v>
                </c:pt>
                <c:pt idx="5806">
                  <c:v>5807.0</c:v>
                </c:pt>
                <c:pt idx="5807">
                  <c:v>5808.0</c:v>
                </c:pt>
                <c:pt idx="5808">
                  <c:v>5809.0</c:v>
                </c:pt>
                <c:pt idx="5809">
                  <c:v>5810.0</c:v>
                </c:pt>
                <c:pt idx="5810">
                  <c:v>5811.0</c:v>
                </c:pt>
                <c:pt idx="5811">
                  <c:v>5812.0</c:v>
                </c:pt>
                <c:pt idx="5812">
                  <c:v>5813.0</c:v>
                </c:pt>
                <c:pt idx="5813">
                  <c:v>5814.0</c:v>
                </c:pt>
                <c:pt idx="5814">
                  <c:v>5815.0</c:v>
                </c:pt>
                <c:pt idx="5815">
                  <c:v>5816.0</c:v>
                </c:pt>
                <c:pt idx="5816">
                  <c:v>5817.0</c:v>
                </c:pt>
                <c:pt idx="5817">
                  <c:v>5818.0</c:v>
                </c:pt>
                <c:pt idx="5818">
                  <c:v>5819.0</c:v>
                </c:pt>
                <c:pt idx="5819">
                  <c:v>5820.0</c:v>
                </c:pt>
                <c:pt idx="5820">
                  <c:v>5821.0</c:v>
                </c:pt>
                <c:pt idx="5821">
                  <c:v>5822.0</c:v>
                </c:pt>
                <c:pt idx="5822">
                  <c:v>5823.0</c:v>
                </c:pt>
                <c:pt idx="5823">
                  <c:v>5824.0</c:v>
                </c:pt>
                <c:pt idx="5824">
                  <c:v>5825.0</c:v>
                </c:pt>
                <c:pt idx="5825">
                  <c:v>5826.0</c:v>
                </c:pt>
                <c:pt idx="5826">
                  <c:v>5827.0</c:v>
                </c:pt>
                <c:pt idx="5827">
                  <c:v>5828.0</c:v>
                </c:pt>
                <c:pt idx="5828">
                  <c:v>5829.0</c:v>
                </c:pt>
                <c:pt idx="5829">
                  <c:v>5830.0</c:v>
                </c:pt>
                <c:pt idx="5830">
                  <c:v>5831.0</c:v>
                </c:pt>
                <c:pt idx="5831">
                  <c:v>5832.0</c:v>
                </c:pt>
                <c:pt idx="5832">
                  <c:v>5833.0</c:v>
                </c:pt>
                <c:pt idx="5833">
                  <c:v>5834.0</c:v>
                </c:pt>
                <c:pt idx="5834">
                  <c:v>5835.0</c:v>
                </c:pt>
                <c:pt idx="5835">
                  <c:v>5836.0</c:v>
                </c:pt>
                <c:pt idx="5836">
                  <c:v>5837.0</c:v>
                </c:pt>
                <c:pt idx="5837">
                  <c:v>5838.0</c:v>
                </c:pt>
                <c:pt idx="5838">
                  <c:v>5839.0</c:v>
                </c:pt>
                <c:pt idx="5839">
                  <c:v>5840.0</c:v>
                </c:pt>
                <c:pt idx="5840">
                  <c:v>5841.0</c:v>
                </c:pt>
                <c:pt idx="5841">
                  <c:v>5842.0</c:v>
                </c:pt>
                <c:pt idx="5842">
                  <c:v>5843.0</c:v>
                </c:pt>
                <c:pt idx="5843">
                  <c:v>5844.0</c:v>
                </c:pt>
                <c:pt idx="5844">
                  <c:v>5845.0</c:v>
                </c:pt>
                <c:pt idx="5845">
                  <c:v>5846.0</c:v>
                </c:pt>
                <c:pt idx="5846">
                  <c:v>5847.0</c:v>
                </c:pt>
                <c:pt idx="5847">
                  <c:v>5848.0</c:v>
                </c:pt>
                <c:pt idx="5848">
                  <c:v>5849.0</c:v>
                </c:pt>
                <c:pt idx="5849">
                  <c:v>5850.0</c:v>
                </c:pt>
                <c:pt idx="5850">
                  <c:v>5851.0</c:v>
                </c:pt>
                <c:pt idx="5851">
                  <c:v>5852.0</c:v>
                </c:pt>
                <c:pt idx="5852">
                  <c:v>5853.0</c:v>
                </c:pt>
                <c:pt idx="5853">
                  <c:v>5854.0</c:v>
                </c:pt>
                <c:pt idx="5854">
                  <c:v>5855.0</c:v>
                </c:pt>
                <c:pt idx="5855">
                  <c:v>5856.0</c:v>
                </c:pt>
                <c:pt idx="5856">
                  <c:v>5857.0</c:v>
                </c:pt>
                <c:pt idx="5857">
                  <c:v>5858.0</c:v>
                </c:pt>
                <c:pt idx="5858">
                  <c:v>5859.0</c:v>
                </c:pt>
                <c:pt idx="5859">
                  <c:v>5860.0</c:v>
                </c:pt>
                <c:pt idx="5860">
                  <c:v>5861.0</c:v>
                </c:pt>
                <c:pt idx="5861">
                  <c:v>5862.0</c:v>
                </c:pt>
                <c:pt idx="5862">
                  <c:v>5863.0</c:v>
                </c:pt>
                <c:pt idx="5863">
                  <c:v>5864.0</c:v>
                </c:pt>
                <c:pt idx="5864">
                  <c:v>5865.0</c:v>
                </c:pt>
                <c:pt idx="5865">
                  <c:v>5866.0</c:v>
                </c:pt>
                <c:pt idx="5866">
                  <c:v>5867.0</c:v>
                </c:pt>
                <c:pt idx="5867">
                  <c:v>5868.0</c:v>
                </c:pt>
                <c:pt idx="5868">
                  <c:v>5869.0</c:v>
                </c:pt>
                <c:pt idx="5869">
                  <c:v>5870.0</c:v>
                </c:pt>
                <c:pt idx="5870">
                  <c:v>5871.0</c:v>
                </c:pt>
                <c:pt idx="5871">
                  <c:v>5872.0</c:v>
                </c:pt>
                <c:pt idx="5872">
                  <c:v>5873.0</c:v>
                </c:pt>
                <c:pt idx="5873">
                  <c:v>5874.0</c:v>
                </c:pt>
                <c:pt idx="5874">
                  <c:v>5875.0</c:v>
                </c:pt>
                <c:pt idx="5875">
                  <c:v>5876.0</c:v>
                </c:pt>
                <c:pt idx="5876">
                  <c:v>5877.0</c:v>
                </c:pt>
                <c:pt idx="5877">
                  <c:v>5878.0</c:v>
                </c:pt>
                <c:pt idx="5878">
                  <c:v>5879.0</c:v>
                </c:pt>
                <c:pt idx="5879">
                  <c:v>5880.0</c:v>
                </c:pt>
                <c:pt idx="5880">
                  <c:v>5881.0</c:v>
                </c:pt>
                <c:pt idx="5881">
                  <c:v>5882.0</c:v>
                </c:pt>
                <c:pt idx="5882">
                  <c:v>5883.0</c:v>
                </c:pt>
                <c:pt idx="5883">
                  <c:v>5884.0</c:v>
                </c:pt>
                <c:pt idx="5884">
                  <c:v>5885.0</c:v>
                </c:pt>
                <c:pt idx="5885">
                  <c:v>5886.0</c:v>
                </c:pt>
                <c:pt idx="5886">
                  <c:v>5887.0</c:v>
                </c:pt>
                <c:pt idx="5887">
                  <c:v>5888.0</c:v>
                </c:pt>
                <c:pt idx="5888">
                  <c:v>5889.0</c:v>
                </c:pt>
                <c:pt idx="5889">
                  <c:v>5890.0</c:v>
                </c:pt>
                <c:pt idx="5890">
                  <c:v>5891.0</c:v>
                </c:pt>
                <c:pt idx="5891">
                  <c:v>5892.0</c:v>
                </c:pt>
                <c:pt idx="5892">
                  <c:v>5893.0</c:v>
                </c:pt>
                <c:pt idx="5893">
                  <c:v>5894.0</c:v>
                </c:pt>
                <c:pt idx="5894">
                  <c:v>5895.0</c:v>
                </c:pt>
                <c:pt idx="5895">
                  <c:v>5896.0</c:v>
                </c:pt>
                <c:pt idx="5896">
                  <c:v>5897.0</c:v>
                </c:pt>
                <c:pt idx="5897">
                  <c:v>5898.0</c:v>
                </c:pt>
                <c:pt idx="5898">
                  <c:v>5899.0</c:v>
                </c:pt>
                <c:pt idx="5899">
                  <c:v>5900.0</c:v>
                </c:pt>
                <c:pt idx="5900">
                  <c:v>5901.0</c:v>
                </c:pt>
                <c:pt idx="5901">
                  <c:v>5902.0</c:v>
                </c:pt>
                <c:pt idx="5902">
                  <c:v>5903.0</c:v>
                </c:pt>
                <c:pt idx="5903">
                  <c:v>5904.0</c:v>
                </c:pt>
                <c:pt idx="5904">
                  <c:v>5905.0</c:v>
                </c:pt>
                <c:pt idx="5905">
                  <c:v>5906.0</c:v>
                </c:pt>
                <c:pt idx="5906">
                  <c:v>5907.0</c:v>
                </c:pt>
                <c:pt idx="5907">
                  <c:v>5908.0</c:v>
                </c:pt>
                <c:pt idx="5908">
                  <c:v>5909.0</c:v>
                </c:pt>
                <c:pt idx="5909">
                  <c:v>5910.0</c:v>
                </c:pt>
                <c:pt idx="5910">
                  <c:v>5911.0</c:v>
                </c:pt>
                <c:pt idx="5911">
                  <c:v>5912.0</c:v>
                </c:pt>
                <c:pt idx="5912">
                  <c:v>5913.0</c:v>
                </c:pt>
                <c:pt idx="5913">
                  <c:v>5914.0</c:v>
                </c:pt>
                <c:pt idx="5914">
                  <c:v>5915.0</c:v>
                </c:pt>
                <c:pt idx="5915">
                  <c:v>5916.0</c:v>
                </c:pt>
                <c:pt idx="5916">
                  <c:v>5917.0</c:v>
                </c:pt>
                <c:pt idx="5917">
                  <c:v>5918.0</c:v>
                </c:pt>
                <c:pt idx="5918">
                  <c:v>5919.0</c:v>
                </c:pt>
                <c:pt idx="5919">
                  <c:v>5920.0</c:v>
                </c:pt>
                <c:pt idx="5920">
                  <c:v>5921.0</c:v>
                </c:pt>
                <c:pt idx="5921">
                  <c:v>5922.0</c:v>
                </c:pt>
                <c:pt idx="5922">
                  <c:v>5923.0</c:v>
                </c:pt>
                <c:pt idx="5923">
                  <c:v>5924.0</c:v>
                </c:pt>
                <c:pt idx="5924">
                  <c:v>5925.0</c:v>
                </c:pt>
                <c:pt idx="5925">
                  <c:v>5926.0</c:v>
                </c:pt>
                <c:pt idx="5926">
                  <c:v>5927.0</c:v>
                </c:pt>
                <c:pt idx="5927">
                  <c:v>5928.0</c:v>
                </c:pt>
                <c:pt idx="5928">
                  <c:v>5929.0</c:v>
                </c:pt>
                <c:pt idx="5929">
                  <c:v>5930.0</c:v>
                </c:pt>
                <c:pt idx="5930">
                  <c:v>5931.0</c:v>
                </c:pt>
                <c:pt idx="5931">
                  <c:v>5932.0</c:v>
                </c:pt>
                <c:pt idx="5932">
                  <c:v>5933.0</c:v>
                </c:pt>
                <c:pt idx="5933">
                  <c:v>5934.0</c:v>
                </c:pt>
                <c:pt idx="5934">
                  <c:v>5935.0</c:v>
                </c:pt>
                <c:pt idx="5935">
                  <c:v>5936.0</c:v>
                </c:pt>
                <c:pt idx="5936">
                  <c:v>5937.0</c:v>
                </c:pt>
                <c:pt idx="5937">
                  <c:v>5938.0</c:v>
                </c:pt>
                <c:pt idx="5938">
                  <c:v>5939.0</c:v>
                </c:pt>
                <c:pt idx="5939">
                  <c:v>5940.0</c:v>
                </c:pt>
                <c:pt idx="5940">
                  <c:v>5941.0</c:v>
                </c:pt>
                <c:pt idx="5941">
                  <c:v>5942.0</c:v>
                </c:pt>
                <c:pt idx="5942">
                  <c:v>5943.0</c:v>
                </c:pt>
                <c:pt idx="5943">
                  <c:v>5944.0</c:v>
                </c:pt>
                <c:pt idx="5944">
                  <c:v>5945.0</c:v>
                </c:pt>
                <c:pt idx="5945">
                  <c:v>5946.0</c:v>
                </c:pt>
                <c:pt idx="5946">
                  <c:v>5947.0</c:v>
                </c:pt>
                <c:pt idx="5947">
                  <c:v>5948.0</c:v>
                </c:pt>
                <c:pt idx="5948">
                  <c:v>5949.0</c:v>
                </c:pt>
                <c:pt idx="5949">
                  <c:v>5950.0</c:v>
                </c:pt>
                <c:pt idx="5950">
                  <c:v>5951.0</c:v>
                </c:pt>
                <c:pt idx="5951">
                  <c:v>5952.0</c:v>
                </c:pt>
                <c:pt idx="5952">
                  <c:v>5953.0</c:v>
                </c:pt>
                <c:pt idx="5953">
                  <c:v>5954.0</c:v>
                </c:pt>
                <c:pt idx="5954">
                  <c:v>5955.0</c:v>
                </c:pt>
                <c:pt idx="5955">
                  <c:v>5956.0</c:v>
                </c:pt>
                <c:pt idx="5956">
                  <c:v>5957.0</c:v>
                </c:pt>
                <c:pt idx="5957">
                  <c:v>5958.0</c:v>
                </c:pt>
                <c:pt idx="5958">
                  <c:v>5959.0</c:v>
                </c:pt>
                <c:pt idx="5959">
                  <c:v>5960.0</c:v>
                </c:pt>
                <c:pt idx="5960">
                  <c:v>5961.0</c:v>
                </c:pt>
                <c:pt idx="5961">
                  <c:v>5962.0</c:v>
                </c:pt>
                <c:pt idx="5962">
                  <c:v>5963.0</c:v>
                </c:pt>
                <c:pt idx="5963">
                  <c:v>5964.0</c:v>
                </c:pt>
                <c:pt idx="5964">
                  <c:v>5965.0</c:v>
                </c:pt>
                <c:pt idx="5965">
                  <c:v>5966.0</c:v>
                </c:pt>
                <c:pt idx="5966">
                  <c:v>5967.0</c:v>
                </c:pt>
                <c:pt idx="5967">
                  <c:v>5968.0</c:v>
                </c:pt>
                <c:pt idx="5968">
                  <c:v>5969.0</c:v>
                </c:pt>
                <c:pt idx="5969">
                  <c:v>5970.0</c:v>
                </c:pt>
                <c:pt idx="5970">
                  <c:v>5971.0</c:v>
                </c:pt>
                <c:pt idx="5971">
                  <c:v>5972.0</c:v>
                </c:pt>
                <c:pt idx="5972">
                  <c:v>5973.0</c:v>
                </c:pt>
                <c:pt idx="5973">
                  <c:v>5974.0</c:v>
                </c:pt>
                <c:pt idx="5974">
                  <c:v>5975.0</c:v>
                </c:pt>
                <c:pt idx="5975">
                  <c:v>5976.0</c:v>
                </c:pt>
                <c:pt idx="5976">
                  <c:v>5977.0</c:v>
                </c:pt>
                <c:pt idx="5977">
                  <c:v>5978.0</c:v>
                </c:pt>
                <c:pt idx="5978">
                  <c:v>5979.0</c:v>
                </c:pt>
                <c:pt idx="5979">
                  <c:v>5980.0</c:v>
                </c:pt>
                <c:pt idx="5980">
                  <c:v>5981.0</c:v>
                </c:pt>
                <c:pt idx="5981">
                  <c:v>5982.0</c:v>
                </c:pt>
                <c:pt idx="5982">
                  <c:v>5983.0</c:v>
                </c:pt>
                <c:pt idx="5983">
                  <c:v>5984.0</c:v>
                </c:pt>
                <c:pt idx="5984">
                  <c:v>5985.0</c:v>
                </c:pt>
                <c:pt idx="5985">
                  <c:v>5986.0</c:v>
                </c:pt>
                <c:pt idx="5986">
                  <c:v>5987.0</c:v>
                </c:pt>
                <c:pt idx="5987">
                  <c:v>5988.0</c:v>
                </c:pt>
                <c:pt idx="5988">
                  <c:v>5989.0</c:v>
                </c:pt>
                <c:pt idx="5989">
                  <c:v>5990.0</c:v>
                </c:pt>
                <c:pt idx="5990">
                  <c:v>5991.0</c:v>
                </c:pt>
                <c:pt idx="5991">
                  <c:v>5992.0</c:v>
                </c:pt>
                <c:pt idx="5992">
                  <c:v>5993.0</c:v>
                </c:pt>
                <c:pt idx="5993">
                  <c:v>5994.0</c:v>
                </c:pt>
                <c:pt idx="5994">
                  <c:v>5995.0</c:v>
                </c:pt>
                <c:pt idx="5995">
                  <c:v>5996.0</c:v>
                </c:pt>
                <c:pt idx="5996">
                  <c:v>5997.0</c:v>
                </c:pt>
                <c:pt idx="5997">
                  <c:v>5998.0</c:v>
                </c:pt>
                <c:pt idx="5998">
                  <c:v>5999.0</c:v>
                </c:pt>
                <c:pt idx="5999">
                  <c:v>6000.0</c:v>
                </c:pt>
                <c:pt idx="6000">
                  <c:v>6001.0</c:v>
                </c:pt>
                <c:pt idx="6001">
                  <c:v>6002.0</c:v>
                </c:pt>
                <c:pt idx="6002">
                  <c:v>6003.0</c:v>
                </c:pt>
                <c:pt idx="6003">
                  <c:v>6004.0</c:v>
                </c:pt>
                <c:pt idx="6004">
                  <c:v>6005.0</c:v>
                </c:pt>
                <c:pt idx="6005">
                  <c:v>6006.0</c:v>
                </c:pt>
                <c:pt idx="6006">
                  <c:v>6007.0</c:v>
                </c:pt>
                <c:pt idx="6007">
                  <c:v>6008.0</c:v>
                </c:pt>
                <c:pt idx="6008">
                  <c:v>6009.0</c:v>
                </c:pt>
                <c:pt idx="6009">
                  <c:v>6010.0</c:v>
                </c:pt>
                <c:pt idx="6010">
                  <c:v>6011.0</c:v>
                </c:pt>
                <c:pt idx="6011">
                  <c:v>6012.0</c:v>
                </c:pt>
                <c:pt idx="6012">
                  <c:v>6013.0</c:v>
                </c:pt>
                <c:pt idx="6013">
                  <c:v>6014.0</c:v>
                </c:pt>
                <c:pt idx="6014">
                  <c:v>6015.0</c:v>
                </c:pt>
                <c:pt idx="6015">
                  <c:v>6016.0</c:v>
                </c:pt>
                <c:pt idx="6016">
                  <c:v>6017.0</c:v>
                </c:pt>
                <c:pt idx="6017">
                  <c:v>6018.0</c:v>
                </c:pt>
                <c:pt idx="6018">
                  <c:v>6019.0</c:v>
                </c:pt>
                <c:pt idx="6019">
                  <c:v>6020.0</c:v>
                </c:pt>
                <c:pt idx="6020">
                  <c:v>6021.0</c:v>
                </c:pt>
                <c:pt idx="6021">
                  <c:v>6022.0</c:v>
                </c:pt>
                <c:pt idx="6022">
                  <c:v>6023.0</c:v>
                </c:pt>
                <c:pt idx="6023">
                  <c:v>6024.0</c:v>
                </c:pt>
                <c:pt idx="6024">
                  <c:v>6025.0</c:v>
                </c:pt>
                <c:pt idx="6025">
                  <c:v>6026.0</c:v>
                </c:pt>
                <c:pt idx="6026">
                  <c:v>6027.0</c:v>
                </c:pt>
                <c:pt idx="6027">
                  <c:v>6028.0</c:v>
                </c:pt>
                <c:pt idx="6028">
                  <c:v>6029.0</c:v>
                </c:pt>
                <c:pt idx="6029">
                  <c:v>6030.0</c:v>
                </c:pt>
                <c:pt idx="6030">
                  <c:v>6031.0</c:v>
                </c:pt>
                <c:pt idx="6031">
                  <c:v>6032.0</c:v>
                </c:pt>
                <c:pt idx="6032">
                  <c:v>6033.0</c:v>
                </c:pt>
                <c:pt idx="6033">
                  <c:v>6034.0</c:v>
                </c:pt>
                <c:pt idx="6034">
                  <c:v>6035.0</c:v>
                </c:pt>
                <c:pt idx="6035">
                  <c:v>6036.0</c:v>
                </c:pt>
                <c:pt idx="6036">
                  <c:v>6037.0</c:v>
                </c:pt>
                <c:pt idx="6037">
                  <c:v>6038.0</c:v>
                </c:pt>
                <c:pt idx="6038">
                  <c:v>6039.0</c:v>
                </c:pt>
                <c:pt idx="6039">
                  <c:v>6040.0</c:v>
                </c:pt>
                <c:pt idx="6040">
                  <c:v>6041.0</c:v>
                </c:pt>
                <c:pt idx="6041">
                  <c:v>6042.0</c:v>
                </c:pt>
                <c:pt idx="6042">
                  <c:v>6043.0</c:v>
                </c:pt>
                <c:pt idx="6043">
                  <c:v>6044.0</c:v>
                </c:pt>
                <c:pt idx="6044">
                  <c:v>6045.0</c:v>
                </c:pt>
                <c:pt idx="6045">
                  <c:v>6046.0</c:v>
                </c:pt>
                <c:pt idx="6046">
                  <c:v>6047.0</c:v>
                </c:pt>
                <c:pt idx="6047">
                  <c:v>6048.0</c:v>
                </c:pt>
                <c:pt idx="6048">
                  <c:v>6049.0</c:v>
                </c:pt>
                <c:pt idx="6049">
                  <c:v>6050.0</c:v>
                </c:pt>
                <c:pt idx="6050">
                  <c:v>6051.0</c:v>
                </c:pt>
                <c:pt idx="6051">
                  <c:v>6052.0</c:v>
                </c:pt>
                <c:pt idx="6052">
                  <c:v>6053.0</c:v>
                </c:pt>
                <c:pt idx="6053">
                  <c:v>6054.0</c:v>
                </c:pt>
                <c:pt idx="6054">
                  <c:v>6055.0</c:v>
                </c:pt>
                <c:pt idx="6055">
                  <c:v>6056.0</c:v>
                </c:pt>
                <c:pt idx="6056">
                  <c:v>6057.0</c:v>
                </c:pt>
                <c:pt idx="6057">
                  <c:v>6058.0</c:v>
                </c:pt>
                <c:pt idx="6058">
                  <c:v>6059.0</c:v>
                </c:pt>
                <c:pt idx="6059">
                  <c:v>6060.0</c:v>
                </c:pt>
                <c:pt idx="6060">
                  <c:v>6061.0</c:v>
                </c:pt>
                <c:pt idx="6061">
                  <c:v>6062.0</c:v>
                </c:pt>
                <c:pt idx="6062">
                  <c:v>6063.0</c:v>
                </c:pt>
                <c:pt idx="6063">
                  <c:v>6064.0</c:v>
                </c:pt>
                <c:pt idx="6064">
                  <c:v>6065.0</c:v>
                </c:pt>
                <c:pt idx="6065">
                  <c:v>6066.0</c:v>
                </c:pt>
                <c:pt idx="6066">
                  <c:v>6067.0</c:v>
                </c:pt>
                <c:pt idx="6067">
                  <c:v>6068.0</c:v>
                </c:pt>
                <c:pt idx="6068">
                  <c:v>6069.0</c:v>
                </c:pt>
                <c:pt idx="6069">
                  <c:v>6070.0</c:v>
                </c:pt>
                <c:pt idx="6070">
                  <c:v>6071.0</c:v>
                </c:pt>
                <c:pt idx="6071">
                  <c:v>6072.0</c:v>
                </c:pt>
                <c:pt idx="6072">
                  <c:v>6073.0</c:v>
                </c:pt>
                <c:pt idx="6073">
                  <c:v>6074.0</c:v>
                </c:pt>
                <c:pt idx="6074">
                  <c:v>6075.0</c:v>
                </c:pt>
                <c:pt idx="6075">
                  <c:v>6076.0</c:v>
                </c:pt>
                <c:pt idx="6076">
                  <c:v>6077.0</c:v>
                </c:pt>
                <c:pt idx="6077">
                  <c:v>6078.0</c:v>
                </c:pt>
                <c:pt idx="6078">
                  <c:v>6079.0</c:v>
                </c:pt>
                <c:pt idx="6079">
                  <c:v>6080.0</c:v>
                </c:pt>
                <c:pt idx="6080">
                  <c:v>6081.0</c:v>
                </c:pt>
                <c:pt idx="6081">
                  <c:v>6082.0</c:v>
                </c:pt>
                <c:pt idx="6082">
                  <c:v>6083.0</c:v>
                </c:pt>
                <c:pt idx="6083">
                  <c:v>6084.0</c:v>
                </c:pt>
                <c:pt idx="6084">
                  <c:v>6085.0</c:v>
                </c:pt>
                <c:pt idx="6085">
                  <c:v>6086.0</c:v>
                </c:pt>
                <c:pt idx="6086">
                  <c:v>6087.0</c:v>
                </c:pt>
                <c:pt idx="6087">
                  <c:v>6088.0</c:v>
                </c:pt>
                <c:pt idx="6088">
                  <c:v>6089.0</c:v>
                </c:pt>
                <c:pt idx="6089">
                  <c:v>6090.0</c:v>
                </c:pt>
                <c:pt idx="6090">
                  <c:v>6091.0</c:v>
                </c:pt>
                <c:pt idx="6091">
                  <c:v>6092.0</c:v>
                </c:pt>
                <c:pt idx="6092">
                  <c:v>6093.0</c:v>
                </c:pt>
                <c:pt idx="6093">
                  <c:v>6094.0</c:v>
                </c:pt>
                <c:pt idx="6094">
                  <c:v>6095.0</c:v>
                </c:pt>
                <c:pt idx="6095">
                  <c:v>6096.0</c:v>
                </c:pt>
                <c:pt idx="6096">
                  <c:v>6097.0</c:v>
                </c:pt>
                <c:pt idx="6097">
                  <c:v>6098.0</c:v>
                </c:pt>
                <c:pt idx="6098">
                  <c:v>6099.0</c:v>
                </c:pt>
                <c:pt idx="6099">
                  <c:v>6100.0</c:v>
                </c:pt>
                <c:pt idx="6100">
                  <c:v>6101.0</c:v>
                </c:pt>
                <c:pt idx="6101">
                  <c:v>6102.0</c:v>
                </c:pt>
                <c:pt idx="6102">
                  <c:v>6103.0</c:v>
                </c:pt>
                <c:pt idx="6103">
                  <c:v>6104.0</c:v>
                </c:pt>
                <c:pt idx="6104">
                  <c:v>6105.0</c:v>
                </c:pt>
                <c:pt idx="6105">
                  <c:v>6106.0</c:v>
                </c:pt>
                <c:pt idx="6106">
                  <c:v>6107.0</c:v>
                </c:pt>
                <c:pt idx="6107">
                  <c:v>6108.0</c:v>
                </c:pt>
                <c:pt idx="6108">
                  <c:v>6109.0</c:v>
                </c:pt>
                <c:pt idx="6109">
                  <c:v>6110.0</c:v>
                </c:pt>
                <c:pt idx="6110">
                  <c:v>6111.0</c:v>
                </c:pt>
                <c:pt idx="6111">
                  <c:v>6112.0</c:v>
                </c:pt>
                <c:pt idx="6112">
                  <c:v>6113.0</c:v>
                </c:pt>
                <c:pt idx="6113">
                  <c:v>6114.0</c:v>
                </c:pt>
                <c:pt idx="6114">
                  <c:v>6115.0</c:v>
                </c:pt>
                <c:pt idx="6115">
                  <c:v>6116.0</c:v>
                </c:pt>
                <c:pt idx="6116">
                  <c:v>6117.0</c:v>
                </c:pt>
                <c:pt idx="6117">
                  <c:v>6118.0</c:v>
                </c:pt>
                <c:pt idx="6118">
                  <c:v>6119.0</c:v>
                </c:pt>
                <c:pt idx="6119">
                  <c:v>6120.0</c:v>
                </c:pt>
                <c:pt idx="6120">
                  <c:v>6121.0</c:v>
                </c:pt>
                <c:pt idx="6121">
                  <c:v>6122.0</c:v>
                </c:pt>
                <c:pt idx="6122">
                  <c:v>6123.0</c:v>
                </c:pt>
                <c:pt idx="6123">
                  <c:v>6124.0</c:v>
                </c:pt>
                <c:pt idx="6124">
                  <c:v>6125.0</c:v>
                </c:pt>
                <c:pt idx="6125">
                  <c:v>6126.0</c:v>
                </c:pt>
                <c:pt idx="6126">
                  <c:v>6127.0</c:v>
                </c:pt>
                <c:pt idx="6127">
                  <c:v>6128.0</c:v>
                </c:pt>
                <c:pt idx="6128">
                  <c:v>6129.0</c:v>
                </c:pt>
                <c:pt idx="6129">
                  <c:v>6130.0</c:v>
                </c:pt>
                <c:pt idx="6130">
                  <c:v>6131.0</c:v>
                </c:pt>
                <c:pt idx="6131">
                  <c:v>6132.0</c:v>
                </c:pt>
                <c:pt idx="6132">
                  <c:v>6133.0</c:v>
                </c:pt>
                <c:pt idx="6133">
                  <c:v>6134.0</c:v>
                </c:pt>
                <c:pt idx="6134">
                  <c:v>6135.0</c:v>
                </c:pt>
                <c:pt idx="6135">
                  <c:v>6136.0</c:v>
                </c:pt>
                <c:pt idx="6136">
                  <c:v>6137.0</c:v>
                </c:pt>
                <c:pt idx="6137">
                  <c:v>6138.0</c:v>
                </c:pt>
                <c:pt idx="6138">
                  <c:v>6139.0</c:v>
                </c:pt>
                <c:pt idx="6139">
                  <c:v>6140.0</c:v>
                </c:pt>
                <c:pt idx="6140">
                  <c:v>6141.0</c:v>
                </c:pt>
                <c:pt idx="6141">
                  <c:v>6142.0</c:v>
                </c:pt>
                <c:pt idx="6142">
                  <c:v>6143.0</c:v>
                </c:pt>
                <c:pt idx="6143">
                  <c:v>6144.0</c:v>
                </c:pt>
                <c:pt idx="6144">
                  <c:v>6145.0</c:v>
                </c:pt>
                <c:pt idx="6145">
                  <c:v>6146.0</c:v>
                </c:pt>
                <c:pt idx="6146">
                  <c:v>6147.0</c:v>
                </c:pt>
                <c:pt idx="6147">
                  <c:v>6148.0</c:v>
                </c:pt>
                <c:pt idx="6148">
                  <c:v>6149.0</c:v>
                </c:pt>
                <c:pt idx="6149">
                  <c:v>6150.0</c:v>
                </c:pt>
                <c:pt idx="6150">
                  <c:v>6151.0</c:v>
                </c:pt>
                <c:pt idx="6151">
                  <c:v>6152.0</c:v>
                </c:pt>
                <c:pt idx="6152">
                  <c:v>6153.0</c:v>
                </c:pt>
                <c:pt idx="6153">
                  <c:v>6154.0</c:v>
                </c:pt>
                <c:pt idx="6154">
                  <c:v>6155.0</c:v>
                </c:pt>
                <c:pt idx="6155">
                  <c:v>6156.0</c:v>
                </c:pt>
                <c:pt idx="6156">
                  <c:v>6157.0</c:v>
                </c:pt>
                <c:pt idx="6157">
                  <c:v>6158.0</c:v>
                </c:pt>
                <c:pt idx="6158">
                  <c:v>6159.0</c:v>
                </c:pt>
                <c:pt idx="6159">
                  <c:v>6160.0</c:v>
                </c:pt>
                <c:pt idx="6160">
                  <c:v>6161.0</c:v>
                </c:pt>
                <c:pt idx="6161">
                  <c:v>6162.0</c:v>
                </c:pt>
                <c:pt idx="6162">
                  <c:v>6163.0</c:v>
                </c:pt>
                <c:pt idx="6163">
                  <c:v>6164.0</c:v>
                </c:pt>
                <c:pt idx="6164">
                  <c:v>6165.0</c:v>
                </c:pt>
                <c:pt idx="6165">
                  <c:v>6166.0</c:v>
                </c:pt>
                <c:pt idx="6166">
                  <c:v>6167.0</c:v>
                </c:pt>
                <c:pt idx="6167">
                  <c:v>6168.0</c:v>
                </c:pt>
                <c:pt idx="6168">
                  <c:v>6169.0</c:v>
                </c:pt>
                <c:pt idx="6169">
                  <c:v>6170.0</c:v>
                </c:pt>
                <c:pt idx="6170">
                  <c:v>6171.0</c:v>
                </c:pt>
                <c:pt idx="6171">
                  <c:v>6172.0</c:v>
                </c:pt>
                <c:pt idx="6172">
                  <c:v>6173.0</c:v>
                </c:pt>
                <c:pt idx="6173">
                  <c:v>6174.0</c:v>
                </c:pt>
                <c:pt idx="6174">
                  <c:v>6175.0</c:v>
                </c:pt>
                <c:pt idx="6175">
                  <c:v>6176.0</c:v>
                </c:pt>
                <c:pt idx="6176">
                  <c:v>6177.0</c:v>
                </c:pt>
                <c:pt idx="6177">
                  <c:v>6178.0</c:v>
                </c:pt>
                <c:pt idx="6178">
                  <c:v>6179.0</c:v>
                </c:pt>
                <c:pt idx="6179">
                  <c:v>6180.0</c:v>
                </c:pt>
                <c:pt idx="6180">
                  <c:v>6181.0</c:v>
                </c:pt>
                <c:pt idx="6181">
                  <c:v>6182.0</c:v>
                </c:pt>
                <c:pt idx="6182">
                  <c:v>6183.0</c:v>
                </c:pt>
                <c:pt idx="6183">
                  <c:v>6184.0</c:v>
                </c:pt>
                <c:pt idx="6184">
                  <c:v>6185.0</c:v>
                </c:pt>
                <c:pt idx="6185">
                  <c:v>6186.0</c:v>
                </c:pt>
                <c:pt idx="6186">
                  <c:v>6187.0</c:v>
                </c:pt>
                <c:pt idx="6187">
                  <c:v>6188.0</c:v>
                </c:pt>
                <c:pt idx="6188">
                  <c:v>6189.0</c:v>
                </c:pt>
                <c:pt idx="6189">
                  <c:v>6190.0</c:v>
                </c:pt>
                <c:pt idx="6190">
                  <c:v>6191.0</c:v>
                </c:pt>
                <c:pt idx="6191">
                  <c:v>6192.0</c:v>
                </c:pt>
                <c:pt idx="6192">
                  <c:v>6193.0</c:v>
                </c:pt>
                <c:pt idx="6193">
                  <c:v>6194.0</c:v>
                </c:pt>
                <c:pt idx="6194">
                  <c:v>6195.0</c:v>
                </c:pt>
                <c:pt idx="6195">
                  <c:v>6196.0</c:v>
                </c:pt>
                <c:pt idx="6196">
                  <c:v>6197.0</c:v>
                </c:pt>
                <c:pt idx="6197">
                  <c:v>6198.0</c:v>
                </c:pt>
                <c:pt idx="6198">
                  <c:v>6199.0</c:v>
                </c:pt>
                <c:pt idx="6199">
                  <c:v>6200.0</c:v>
                </c:pt>
                <c:pt idx="6200">
                  <c:v>6201.0</c:v>
                </c:pt>
                <c:pt idx="6201">
                  <c:v>6202.0</c:v>
                </c:pt>
                <c:pt idx="6202">
                  <c:v>6203.0</c:v>
                </c:pt>
                <c:pt idx="6203">
                  <c:v>6204.0</c:v>
                </c:pt>
                <c:pt idx="6204">
                  <c:v>6205.0</c:v>
                </c:pt>
                <c:pt idx="6205">
                  <c:v>6206.0</c:v>
                </c:pt>
                <c:pt idx="6206">
                  <c:v>6207.0</c:v>
                </c:pt>
                <c:pt idx="6207">
                  <c:v>6208.0</c:v>
                </c:pt>
                <c:pt idx="6208">
                  <c:v>6209.0</c:v>
                </c:pt>
                <c:pt idx="6209">
                  <c:v>6210.0</c:v>
                </c:pt>
                <c:pt idx="6210">
                  <c:v>6211.0</c:v>
                </c:pt>
                <c:pt idx="6211">
                  <c:v>6212.0</c:v>
                </c:pt>
                <c:pt idx="6212">
                  <c:v>6213.0</c:v>
                </c:pt>
                <c:pt idx="6213">
                  <c:v>6214.0</c:v>
                </c:pt>
                <c:pt idx="6214">
                  <c:v>6215.0</c:v>
                </c:pt>
                <c:pt idx="6215">
                  <c:v>6216.0</c:v>
                </c:pt>
                <c:pt idx="6216">
                  <c:v>6217.0</c:v>
                </c:pt>
                <c:pt idx="6217">
                  <c:v>6218.0</c:v>
                </c:pt>
                <c:pt idx="6218">
                  <c:v>6219.0</c:v>
                </c:pt>
                <c:pt idx="6219">
                  <c:v>6220.0</c:v>
                </c:pt>
                <c:pt idx="6220">
                  <c:v>6221.0</c:v>
                </c:pt>
                <c:pt idx="6221">
                  <c:v>6222.0</c:v>
                </c:pt>
                <c:pt idx="6222">
                  <c:v>6223.0</c:v>
                </c:pt>
                <c:pt idx="6223">
                  <c:v>6224.0</c:v>
                </c:pt>
                <c:pt idx="6224">
                  <c:v>6225.0</c:v>
                </c:pt>
                <c:pt idx="6225">
                  <c:v>6226.0</c:v>
                </c:pt>
                <c:pt idx="6226">
                  <c:v>6227.0</c:v>
                </c:pt>
                <c:pt idx="6227">
                  <c:v>6228.0</c:v>
                </c:pt>
                <c:pt idx="6228">
                  <c:v>6229.0</c:v>
                </c:pt>
                <c:pt idx="6229">
                  <c:v>6230.0</c:v>
                </c:pt>
                <c:pt idx="6230">
                  <c:v>6231.0</c:v>
                </c:pt>
                <c:pt idx="6231">
                  <c:v>6232.0</c:v>
                </c:pt>
                <c:pt idx="6232">
                  <c:v>6233.0</c:v>
                </c:pt>
                <c:pt idx="6233">
                  <c:v>6234.0</c:v>
                </c:pt>
                <c:pt idx="6234">
                  <c:v>6235.0</c:v>
                </c:pt>
                <c:pt idx="6235">
                  <c:v>6236.0</c:v>
                </c:pt>
                <c:pt idx="6236">
                  <c:v>6237.0</c:v>
                </c:pt>
                <c:pt idx="6237">
                  <c:v>6238.0</c:v>
                </c:pt>
                <c:pt idx="6238">
                  <c:v>6239.0</c:v>
                </c:pt>
                <c:pt idx="6239">
                  <c:v>6240.0</c:v>
                </c:pt>
                <c:pt idx="6240">
                  <c:v>6241.0</c:v>
                </c:pt>
                <c:pt idx="6241">
                  <c:v>6242.0</c:v>
                </c:pt>
                <c:pt idx="6242">
                  <c:v>6243.0</c:v>
                </c:pt>
                <c:pt idx="6243">
                  <c:v>6244.0</c:v>
                </c:pt>
                <c:pt idx="6244">
                  <c:v>6245.0</c:v>
                </c:pt>
                <c:pt idx="6245">
                  <c:v>6246.0</c:v>
                </c:pt>
                <c:pt idx="6246">
                  <c:v>6247.0</c:v>
                </c:pt>
                <c:pt idx="6247">
                  <c:v>6248.0</c:v>
                </c:pt>
                <c:pt idx="6248">
                  <c:v>6249.0</c:v>
                </c:pt>
                <c:pt idx="6249">
                  <c:v>6250.0</c:v>
                </c:pt>
                <c:pt idx="6250">
                  <c:v>6251.0</c:v>
                </c:pt>
                <c:pt idx="6251">
                  <c:v>6252.0</c:v>
                </c:pt>
                <c:pt idx="6252">
                  <c:v>6253.0</c:v>
                </c:pt>
                <c:pt idx="6253">
                  <c:v>6254.0</c:v>
                </c:pt>
                <c:pt idx="6254">
                  <c:v>6255.0</c:v>
                </c:pt>
                <c:pt idx="6255">
                  <c:v>6256.0</c:v>
                </c:pt>
                <c:pt idx="6256">
                  <c:v>6257.0</c:v>
                </c:pt>
                <c:pt idx="6257">
                  <c:v>6258.0</c:v>
                </c:pt>
                <c:pt idx="6258">
                  <c:v>6259.0</c:v>
                </c:pt>
                <c:pt idx="6259">
                  <c:v>6260.0</c:v>
                </c:pt>
                <c:pt idx="6260">
                  <c:v>6261.0</c:v>
                </c:pt>
                <c:pt idx="6261">
                  <c:v>6262.0</c:v>
                </c:pt>
                <c:pt idx="6262">
                  <c:v>6263.0</c:v>
                </c:pt>
                <c:pt idx="6263">
                  <c:v>6264.0</c:v>
                </c:pt>
                <c:pt idx="6264">
                  <c:v>6265.0</c:v>
                </c:pt>
                <c:pt idx="6265">
                  <c:v>6266.0</c:v>
                </c:pt>
                <c:pt idx="6266">
                  <c:v>6267.0</c:v>
                </c:pt>
                <c:pt idx="6267">
                  <c:v>6268.0</c:v>
                </c:pt>
                <c:pt idx="6268">
                  <c:v>6269.0</c:v>
                </c:pt>
                <c:pt idx="6269">
                  <c:v>6270.0</c:v>
                </c:pt>
                <c:pt idx="6270">
                  <c:v>6271.0</c:v>
                </c:pt>
                <c:pt idx="6271">
                  <c:v>6272.0</c:v>
                </c:pt>
                <c:pt idx="6272">
                  <c:v>6273.0</c:v>
                </c:pt>
                <c:pt idx="6273">
                  <c:v>6274.0</c:v>
                </c:pt>
                <c:pt idx="6274">
                  <c:v>6275.0</c:v>
                </c:pt>
                <c:pt idx="6275">
                  <c:v>6276.0</c:v>
                </c:pt>
                <c:pt idx="6276">
                  <c:v>6277.0</c:v>
                </c:pt>
                <c:pt idx="6277">
                  <c:v>6278.0</c:v>
                </c:pt>
                <c:pt idx="6278">
                  <c:v>6279.0</c:v>
                </c:pt>
                <c:pt idx="6279">
                  <c:v>6280.0</c:v>
                </c:pt>
                <c:pt idx="6280">
                  <c:v>6281.0</c:v>
                </c:pt>
                <c:pt idx="6281">
                  <c:v>6282.0</c:v>
                </c:pt>
                <c:pt idx="6282">
                  <c:v>6283.0</c:v>
                </c:pt>
                <c:pt idx="6283">
                  <c:v>6284.0</c:v>
                </c:pt>
                <c:pt idx="6284">
                  <c:v>6285.0</c:v>
                </c:pt>
                <c:pt idx="6285">
                  <c:v>6286.0</c:v>
                </c:pt>
                <c:pt idx="6286">
                  <c:v>6287.0</c:v>
                </c:pt>
                <c:pt idx="6287">
                  <c:v>6288.0</c:v>
                </c:pt>
                <c:pt idx="6288">
                  <c:v>6289.0</c:v>
                </c:pt>
                <c:pt idx="6289">
                  <c:v>6290.0</c:v>
                </c:pt>
                <c:pt idx="6290">
                  <c:v>6291.0</c:v>
                </c:pt>
                <c:pt idx="6291">
                  <c:v>6292.0</c:v>
                </c:pt>
                <c:pt idx="6292">
                  <c:v>6293.0</c:v>
                </c:pt>
                <c:pt idx="6293">
                  <c:v>6294.0</c:v>
                </c:pt>
                <c:pt idx="6294">
                  <c:v>6295.0</c:v>
                </c:pt>
                <c:pt idx="6295">
                  <c:v>6296.0</c:v>
                </c:pt>
                <c:pt idx="6296">
                  <c:v>6297.0</c:v>
                </c:pt>
                <c:pt idx="6297">
                  <c:v>6298.0</c:v>
                </c:pt>
                <c:pt idx="6298">
                  <c:v>6299.0</c:v>
                </c:pt>
                <c:pt idx="6299">
                  <c:v>6300.0</c:v>
                </c:pt>
                <c:pt idx="6300">
                  <c:v>6301.0</c:v>
                </c:pt>
                <c:pt idx="6301">
                  <c:v>6302.0</c:v>
                </c:pt>
                <c:pt idx="6302">
                  <c:v>6303.0</c:v>
                </c:pt>
                <c:pt idx="6303">
                  <c:v>6304.0</c:v>
                </c:pt>
                <c:pt idx="6304">
                  <c:v>6305.0</c:v>
                </c:pt>
                <c:pt idx="6305">
                  <c:v>6306.0</c:v>
                </c:pt>
                <c:pt idx="6306">
                  <c:v>6307.0</c:v>
                </c:pt>
                <c:pt idx="6307">
                  <c:v>6308.0</c:v>
                </c:pt>
                <c:pt idx="6308">
                  <c:v>6309.0</c:v>
                </c:pt>
                <c:pt idx="6309">
                  <c:v>6310.0</c:v>
                </c:pt>
                <c:pt idx="6310">
                  <c:v>6311.0</c:v>
                </c:pt>
                <c:pt idx="6311">
                  <c:v>6312.0</c:v>
                </c:pt>
                <c:pt idx="6312">
                  <c:v>6313.0</c:v>
                </c:pt>
                <c:pt idx="6313">
                  <c:v>6314.0</c:v>
                </c:pt>
                <c:pt idx="6314">
                  <c:v>6315.0</c:v>
                </c:pt>
                <c:pt idx="6315">
                  <c:v>6316.0</c:v>
                </c:pt>
                <c:pt idx="6316">
                  <c:v>6317.0</c:v>
                </c:pt>
                <c:pt idx="6317">
                  <c:v>6318.0</c:v>
                </c:pt>
                <c:pt idx="6318">
                  <c:v>6319.0</c:v>
                </c:pt>
                <c:pt idx="6319">
                  <c:v>6320.0</c:v>
                </c:pt>
                <c:pt idx="6320">
                  <c:v>6321.0</c:v>
                </c:pt>
                <c:pt idx="6321">
                  <c:v>6322.0</c:v>
                </c:pt>
                <c:pt idx="6322">
                  <c:v>6323.0</c:v>
                </c:pt>
                <c:pt idx="6323">
                  <c:v>6324.0</c:v>
                </c:pt>
                <c:pt idx="6324">
                  <c:v>6325.0</c:v>
                </c:pt>
                <c:pt idx="6325">
                  <c:v>6326.0</c:v>
                </c:pt>
                <c:pt idx="6326">
                  <c:v>6327.0</c:v>
                </c:pt>
                <c:pt idx="6327">
                  <c:v>6328.0</c:v>
                </c:pt>
                <c:pt idx="6328">
                  <c:v>6329.0</c:v>
                </c:pt>
                <c:pt idx="6329">
                  <c:v>6330.0</c:v>
                </c:pt>
                <c:pt idx="6330">
                  <c:v>6331.0</c:v>
                </c:pt>
                <c:pt idx="6331">
                  <c:v>6332.0</c:v>
                </c:pt>
                <c:pt idx="6332">
                  <c:v>6333.0</c:v>
                </c:pt>
                <c:pt idx="6333">
                  <c:v>6334.0</c:v>
                </c:pt>
                <c:pt idx="6334">
                  <c:v>6335.0</c:v>
                </c:pt>
                <c:pt idx="6335">
                  <c:v>6336.0</c:v>
                </c:pt>
                <c:pt idx="6336">
                  <c:v>6337.0</c:v>
                </c:pt>
                <c:pt idx="6337">
                  <c:v>6338.0</c:v>
                </c:pt>
                <c:pt idx="6338">
                  <c:v>6339.0</c:v>
                </c:pt>
                <c:pt idx="6339">
                  <c:v>6340.0</c:v>
                </c:pt>
                <c:pt idx="6340">
                  <c:v>6341.0</c:v>
                </c:pt>
                <c:pt idx="6341">
                  <c:v>6342.0</c:v>
                </c:pt>
                <c:pt idx="6342">
                  <c:v>6343.0</c:v>
                </c:pt>
                <c:pt idx="6343">
                  <c:v>6344.0</c:v>
                </c:pt>
                <c:pt idx="6344">
                  <c:v>6345.0</c:v>
                </c:pt>
                <c:pt idx="6345">
                  <c:v>6346.0</c:v>
                </c:pt>
                <c:pt idx="6346">
                  <c:v>6347.0</c:v>
                </c:pt>
                <c:pt idx="6347">
                  <c:v>6348.0</c:v>
                </c:pt>
                <c:pt idx="6348">
                  <c:v>6349.0</c:v>
                </c:pt>
                <c:pt idx="6349">
                  <c:v>6350.0</c:v>
                </c:pt>
                <c:pt idx="6350">
                  <c:v>6351.0</c:v>
                </c:pt>
                <c:pt idx="6351">
                  <c:v>6352.0</c:v>
                </c:pt>
                <c:pt idx="6352">
                  <c:v>6353.0</c:v>
                </c:pt>
                <c:pt idx="6353">
                  <c:v>6354.0</c:v>
                </c:pt>
                <c:pt idx="6354">
                  <c:v>6355.0</c:v>
                </c:pt>
                <c:pt idx="6355">
                  <c:v>6356.0</c:v>
                </c:pt>
                <c:pt idx="6356">
                  <c:v>6357.0</c:v>
                </c:pt>
                <c:pt idx="6357">
                  <c:v>6358.0</c:v>
                </c:pt>
                <c:pt idx="6358">
                  <c:v>6359.0</c:v>
                </c:pt>
                <c:pt idx="6359">
                  <c:v>6360.0</c:v>
                </c:pt>
                <c:pt idx="6360">
                  <c:v>6361.0</c:v>
                </c:pt>
                <c:pt idx="6361">
                  <c:v>6362.0</c:v>
                </c:pt>
                <c:pt idx="6362">
                  <c:v>6363.0</c:v>
                </c:pt>
                <c:pt idx="6363">
                  <c:v>6364.0</c:v>
                </c:pt>
                <c:pt idx="6364">
                  <c:v>6365.0</c:v>
                </c:pt>
                <c:pt idx="6365">
                  <c:v>6366.0</c:v>
                </c:pt>
                <c:pt idx="6366">
                  <c:v>6367.0</c:v>
                </c:pt>
                <c:pt idx="6367">
                  <c:v>6368.0</c:v>
                </c:pt>
                <c:pt idx="6368">
                  <c:v>6369.0</c:v>
                </c:pt>
                <c:pt idx="6369">
                  <c:v>6370.0</c:v>
                </c:pt>
                <c:pt idx="6370">
                  <c:v>6371.0</c:v>
                </c:pt>
                <c:pt idx="6371">
                  <c:v>6372.0</c:v>
                </c:pt>
                <c:pt idx="6372">
                  <c:v>6373.0</c:v>
                </c:pt>
                <c:pt idx="6373">
                  <c:v>6374.0</c:v>
                </c:pt>
                <c:pt idx="6374">
                  <c:v>6375.0</c:v>
                </c:pt>
                <c:pt idx="6375">
                  <c:v>6376.0</c:v>
                </c:pt>
                <c:pt idx="6376">
                  <c:v>6377.0</c:v>
                </c:pt>
                <c:pt idx="6377">
                  <c:v>6378.0</c:v>
                </c:pt>
                <c:pt idx="6378">
                  <c:v>6379.0</c:v>
                </c:pt>
                <c:pt idx="6379">
                  <c:v>6380.0</c:v>
                </c:pt>
                <c:pt idx="6380">
                  <c:v>6381.0</c:v>
                </c:pt>
                <c:pt idx="6381">
                  <c:v>6382.0</c:v>
                </c:pt>
                <c:pt idx="6382">
                  <c:v>6383.0</c:v>
                </c:pt>
                <c:pt idx="6383">
                  <c:v>6384.0</c:v>
                </c:pt>
                <c:pt idx="6384">
                  <c:v>6385.0</c:v>
                </c:pt>
                <c:pt idx="6385">
                  <c:v>6386.0</c:v>
                </c:pt>
                <c:pt idx="6386">
                  <c:v>6387.0</c:v>
                </c:pt>
                <c:pt idx="6387">
                  <c:v>6388.0</c:v>
                </c:pt>
                <c:pt idx="6388">
                  <c:v>6389.0</c:v>
                </c:pt>
                <c:pt idx="6389">
                  <c:v>6390.0</c:v>
                </c:pt>
                <c:pt idx="6390">
                  <c:v>6391.0</c:v>
                </c:pt>
                <c:pt idx="6391">
                  <c:v>6392.0</c:v>
                </c:pt>
                <c:pt idx="6392">
                  <c:v>6393.0</c:v>
                </c:pt>
                <c:pt idx="6393">
                  <c:v>6394.0</c:v>
                </c:pt>
                <c:pt idx="6394">
                  <c:v>6395.0</c:v>
                </c:pt>
                <c:pt idx="6395">
                  <c:v>6396.0</c:v>
                </c:pt>
                <c:pt idx="6396">
                  <c:v>6397.0</c:v>
                </c:pt>
                <c:pt idx="6397">
                  <c:v>6398.0</c:v>
                </c:pt>
                <c:pt idx="6398">
                  <c:v>6399.0</c:v>
                </c:pt>
                <c:pt idx="6399">
                  <c:v>6400.0</c:v>
                </c:pt>
                <c:pt idx="6400">
                  <c:v>6401.0</c:v>
                </c:pt>
                <c:pt idx="6401">
                  <c:v>6402.0</c:v>
                </c:pt>
                <c:pt idx="6402">
                  <c:v>6403.0</c:v>
                </c:pt>
                <c:pt idx="6403">
                  <c:v>6404.0</c:v>
                </c:pt>
                <c:pt idx="6404">
                  <c:v>6405.0</c:v>
                </c:pt>
                <c:pt idx="6405">
                  <c:v>6406.0</c:v>
                </c:pt>
                <c:pt idx="6406">
                  <c:v>6407.0</c:v>
                </c:pt>
                <c:pt idx="6407">
                  <c:v>6408.0</c:v>
                </c:pt>
                <c:pt idx="6408">
                  <c:v>6409.0</c:v>
                </c:pt>
                <c:pt idx="6409">
                  <c:v>6410.0</c:v>
                </c:pt>
                <c:pt idx="6410">
                  <c:v>6411.0</c:v>
                </c:pt>
                <c:pt idx="6411">
                  <c:v>6412.0</c:v>
                </c:pt>
                <c:pt idx="6412">
                  <c:v>6413.0</c:v>
                </c:pt>
                <c:pt idx="6413">
                  <c:v>6414.0</c:v>
                </c:pt>
                <c:pt idx="6414">
                  <c:v>6415.0</c:v>
                </c:pt>
                <c:pt idx="6415">
                  <c:v>6416.0</c:v>
                </c:pt>
                <c:pt idx="6416">
                  <c:v>6417.0</c:v>
                </c:pt>
                <c:pt idx="6417">
                  <c:v>6418.0</c:v>
                </c:pt>
                <c:pt idx="6418">
                  <c:v>6419.0</c:v>
                </c:pt>
                <c:pt idx="6419">
                  <c:v>6420.0</c:v>
                </c:pt>
                <c:pt idx="6420">
                  <c:v>6421.0</c:v>
                </c:pt>
                <c:pt idx="6421">
                  <c:v>6422.0</c:v>
                </c:pt>
                <c:pt idx="6422">
                  <c:v>6423.0</c:v>
                </c:pt>
                <c:pt idx="6423">
                  <c:v>6424.0</c:v>
                </c:pt>
                <c:pt idx="6424">
                  <c:v>6425.0</c:v>
                </c:pt>
                <c:pt idx="6425">
                  <c:v>6426.0</c:v>
                </c:pt>
                <c:pt idx="6426">
                  <c:v>6427.0</c:v>
                </c:pt>
                <c:pt idx="6427">
                  <c:v>6428.0</c:v>
                </c:pt>
                <c:pt idx="6428">
                  <c:v>6429.0</c:v>
                </c:pt>
                <c:pt idx="6429">
                  <c:v>6430.0</c:v>
                </c:pt>
                <c:pt idx="6430">
                  <c:v>6431.0</c:v>
                </c:pt>
                <c:pt idx="6431">
                  <c:v>6432.0</c:v>
                </c:pt>
                <c:pt idx="6432">
                  <c:v>6433.0</c:v>
                </c:pt>
                <c:pt idx="6433">
                  <c:v>6434.0</c:v>
                </c:pt>
                <c:pt idx="6434">
                  <c:v>6435.0</c:v>
                </c:pt>
                <c:pt idx="6435">
                  <c:v>6436.0</c:v>
                </c:pt>
                <c:pt idx="6436">
                  <c:v>6437.0</c:v>
                </c:pt>
                <c:pt idx="6437">
                  <c:v>6438.0</c:v>
                </c:pt>
                <c:pt idx="6438">
                  <c:v>6439.0</c:v>
                </c:pt>
                <c:pt idx="6439">
                  <c:v>6440.0</c:v>
                </c:pt>
                <c:pt idx="6440">
                  <c:v>6441.0</c:v>
                </c:pt>
                <c:pt idx="6441">
                  <c:v>6442.0</c:v>
                </c:pt>
                <c:pt idx="6442">
                  <c:v>6443.0</c:v>
                </c:pt>
                <c:pt idx="6443">
                  <c:v>6444.0</c:v>
                </c:pt>
                <c:pt idx="6444">
                  <c:v>6445.0</c:v>
                </c:pt>
                <c:pt idx="6445">
                  <c:v>6446.0</c:v>
                </c:pt>
                <c:pt idx="6446">
                  <c:v>6447.0</c:v>
                </c:pt>
                <c:pt idx="6447">
                  <c:v>6448.0</c:v>
                </c:pt>
                <c:pt idx="6448">
                  <c:v>6449.0</c:v>
                </c:pt>
                <c:pt idx="6449">
                  <c:v>6450.0</c:v>
                </c:pt>
                <c:pt idx="6450">
                  <c:v>6451.0</c:v>
                </c:pt>
                <c:pt idx="6451">
                  <c:v>6452.0</c:v>
                </c:pt>
                <c:pt idx="6452">
                  <c:v>6453.0</c:v>
                </c:pt>
                <c:pt idx="6453">
                  <c:v>6454.0</c:v>
                </c:pt>
                <c:pt idx="6454">
                  <c:v>6455.0</c:v>
                </c:pt>
                <c:pt idx="6455">
                  <c:v>6456.0</c:v>
                </c:pt>
                <c:pt idx="6456">
                  <c:v>6457.0</c:v>
                </c:pt>
                <c:pt idx="6457">
                  <c:v>6458.0</c:v>
                </c:pt>
                <c:pt idx="6458">
                  <c:v>6459.0</c:v>
                </c:pt>
                <c:pt idx="6459">
                  <c:v>6460.0</c:v>
                </c:pt>
                <c:pt idx="6460">
                  <c:v>6461.0</c:v>
                </c:pt>
                <c:pt idx="6461">
                  <c:v>6462.0</c:v>
                </c:pt>
                <c:pt idx="6462">
                  <c:v>6463.0</c:v>
                </c:pt>
                <c:pt idx="6463">
                  <c:v>6464.0</c:v>
                </c:pt>
                <c:pt idx="6464">
                  <c:v>6465.0</c:v>
                </c:pt>
                <c:pt idx="6465">
                  <c:v>6466.0</c:v>
                </c:pt>
                <c:pt idx="6466">
                  <c:v>6467.0</c:v>
                </c:pt>
                <c:pt idx="6467">
                  <c:v>6468.0</c:v>
                </c:pt>
                <c:pt idx="6468">
                  <c:v>6469.0</c:v>
                </c:pt>
                <c:pt idx="6469">
                  <c:v>6470.0</c:v>
                </c:pt>
                <c:pt idx="6470">
                  <c:v>6471.0</c:v>
                </c:pt>
                <c:pt idx="6471">
                  <c:v>6472.0</c:v>
                </c:pt>
                <c:pt idx="6472">
                  <c:v>6473.0</c:v>
                </c:pt>
                <c:pt idx="6473">
                  <c:v>6474.0</c:v>
                </c:pt>
                <c:pt idx="6474">
                  <c:v>6475.0</c:v>
                </c:pt>
                <c:pt idx="6475">
                  <c:v>6476.0</c:v>
                </c:pt>
                <c:pt idx="6476">
                  <c:v>6477.0</c:v>
                </c:pt>
                <c:pt idx="6477">
                  <c:v>6478.0</c:v>
                </c:pt>
                <c:pt idx="6478">
                  <c:v>6479.0</c:v>
                </c:pt>
                <c:pt idx="6479">
                  <c:v>6480.0</c:v>
                </c:pt>
                <c:pt idx="6480">
                  <c:v>6481.0</c:v>
                </c:pt>
                <c:pt idx="6481">
                  <c:v>6482.0</c:v>
                </c:pt>
                <c:pt idx="6482">
                  <c:v>6483.0</c:v>
                </c:pt>
                <c:pt idx="6483">
                  <c:v>6484.0</c:v>
                </c:pt>
                <c:pt idx="6484">
                  <c:v>6485.0</c:v>
                </c:pt>
                <c:pt idx="6485">
                  <c:v>6486.0</c:v>
                </c:pt>
                <c:pt idx="6486">
                  <c:v>6487.0</c:v>
                </c:pt>
                <c:pt idx="6487">
                  <c:v>6488.0</c:v>
                </c:pt>
                <c:pt idx="6488">
                  <c:v>6489.0</c:v>
                </c:pt>
                <c:pt idx="6489">
                  <c:v>6490.0</c:v>
                </c:pt>
                <c:pt idx="6490">
                  <c:v>6491.0</c:v>
                </c:pt>
                <c:pt idx="6491">
                  <c:v>6492.0</c:v>
                </c:pt>
                <c:pt idx="6492">
                  <c:v>6493.0</c:v>
                </c:pt>
                <c:pt idx="6493">
                  <c:v>6494.0</c:v>
                </c:pt>
                <c:pt idx="6494">
                  <c:v>6495.0</c:v>
                </c:pt>
                <c:pt idx="6495">
                  <c:v>6496.0</c:v>
                </c:pt>
                <c:pt idx="6496">
                  <c:v>6497.0</c:v>
                </c:pt>
                <c:pt idx="6497">
                  <c:v>6498.0</c:v>
                </c:pt>
                <c:pt idx="6498">
                  <c:v>6499.0</c:v>
                </c:pt>
                <c:pt idx="6499">
                  <c:v>6500.0</c:v>
                </c:pt>
                <c:pt idx="6500">
                  <c:v>6501.0</c:v>
                </c:pt>
                <c:pt idx="6501">
                  <c:v>6502.0</c:v>
                </c:pt>
                <c:pt idx="6502">
                  <c:v>6503.0</c:v>
                </c:pt>
                <c:pt idx="6503">
                  <c:v>6504.0</c:v>
                </c:pt>
                <c:pt idx="6504">
                  <c:v>6505.0</c:v>
                </c:pt>
                <c:pt idx="6505">
                  <c:v>6506.0</c:v>
                </c:pt>
                <c:pt idx="6506">
                  <c:v>6507.0</c:v>
                </c:pt>
                <c:pt idx="6507">
                  <c:v>6508.0</c:v>
                </c:pt>
                <c:pt idx="6508">
                  <c:v>6509.0</c:v>
                </c:pt>
                <c:pt idx="6509">
                  <c:v>6510.0</c:v>
                </c:pt>
                <c:pt idx="6510">
                  <c:v>6511.0</c:v>
                </c:pt>
                <c:pt idx="6511">
                  <c:v>6512.0</c:v>
                </c:pt>
                <c:pt idx="6512">
                  <c:v>6513.0</c:v>
                </c:pt>
                <c:pt idx="6513">
                  <c:v>6514.0</c:v>
                </c:pt>
                <c:pt idx="6514">
                  <c:v>6515.0</c:v>
                </c:pt>
                <c:pt idx="6515">
                  <c:v>6516.0</c:v>
                </c:pt>
                <c:pt idx="6516">
                  <c:v>6517.0</c:v>
                </c:pt>
                <c:pt idx="6517">
                  <c:v>6518.0</c:v>
                </c:pt>
                <c:pt idx="6518">
                  <c:v>6519.0</c:v>
                </c:pt>
                <c:pt idx="6519">
                  <c:v>6520.0</c:v>
                </c:pt>
                <c:pt idx="6520">
                  <c:v>6521.0</c:v>
                </c:pt>
                <c:pt idx="6521">
                  <c:v>6522.0</c:v>
                </c:pt>
                <c:pt idx="6522">
                  <c:v>6523.0</c:v>
                </c:pt>
                <c:pt idx="6523">
                  <c:v>6524.0</c:v>
                </c:pt>
                <c:pt idx="6524">
                  <c:v>6525.0</c:v>
                </c:pt>
                <c:pt idx="6525">
                  <c:v>6526.0</c:v>
                </c:pt>
                <c:pt idx="6526">
                  <c:v>6527.0</c:v>
                </c:pt>
                <c:pt idx="6527">
                  <c:v>6528.0</c:v>
                </c:pt>
                <c:pt idx="6528">
                  <c:v>6529.0</c:v>
                </c:pt>
                <c:pt idx="6529">
                  <c:v>6530.0</c:v>
                </c:pt>
                <c:pt idx="6530">
                  <c:v>6531.0</c:v>
                </c:pt>
                <c:pt idx="6531">
                  <c:v>6532.0</c:v>
                </c:pt>
                <c:pt idx="6532">
                  <c:v>6533.0</c:v>
                </c:pt>
                <c:pt idx="6533">
                  <c:v>6534.0</c:v>
                </c:pt>
                <c:pt idx="6534">
                  <c:v>6535.0</c:v>
                </c:pt>
                <c:pt idx="6535">
                  <c:v>6536.0</c:v>
                </c:pt>
                <c:pt idx="6536">
                  <c:v>6537.0</c:v>
                </c:pt>
                <c:pt idx="6537">
                  <c:v>6538.0</c:v>
                </c:pt>
                <c:pt idx="6538">
                  <c:v>6539.0</c:v>
                </c:pt>
                <c:pt idx="6539">
                  <c:v>6540.0</c:v>
                </c:pt>
                <c:pt idx="6540">
                  <c:v>6541.0</c:v>
                </c:pt>
                <c:pt idx="6541">
                  <c:v>6542.0</c:v>
                </c:pt>
                <c:pt idx="6542">
                  <c:v>6543.0</c:v>
                </c:pt>
                <c:pt idx="6543">
                  <c:v>6544.0</c:v>
                </c:pt>
                <c:pt idx="6544">
                  <c:v>6545.0</c:v>
                </c:pt>
                <c:pt idx="6545">
                  <c:v>6546.0</c:v>
                </c:pt>
                <c:pt idx="6546">
                  <c:v>6547.0</c:v>
                </c:pt>
                <c:pt idx="6547">
                  <c:v>6548.0</c:v>
                </c:pt>
                <c:pt idx="6548">
                  <c:v>6549.0</c:v>
                </c:pt>
                <c:pt idx="6549">
                  <c:v>6550.0</c:v>
                </c:pt>
                <c:pt idx="6550">
                  <c:v>6551.0</c:v>
                </c:pt>
                <c:pt idx="6551">
                  <c:v>6552.0</c:v>
                </c:pt>
                <c:pt idx="6552">
                  <c:v>6553.0</c:v>
                </c:pt>
                <c:pt idx="6553">
                  <c:v>6554.0</c:v>
                </c:pt>
                <c:pt idx="6554">
                  <c:v>6555.0</c:v>
                </c:pt>
                <c:pt idx="6555">
                  <c:v>6556.0</c:v>
                </c:pt>
                <c:pt idx="6556">
                  <c:v>6557.0</c:v>
                </c:pt>
                <c:pt idx="6557">
                  <c:v>6558.0</c:v>
                </c:pt>
                <c:pt idx="6558">
                  <c:v>6559.0</c:v>
                </c:pt>
                <c:pt idx="6559">
                  <c:v>6560.0</c:v>
                </c:pt>
                <c:pt idx="6560">
                  <c:v>6561.0</c:v>
                </c:pt>
                <c:pt idx="6561">
                  <c:v>6562.0</c:v>
                </c:pt>
                <c:pt idx="6562">
                  <c:v>6563.0</c:v>
                </c:pt>
                <c:pt idx="6563">
                  <c:v>6564.0</c:v>
                </c:pt>
                <c:pt idx="6564">
                  <c:v>6565.0</c:v>
                </c:pt>
                <c:pt idx="6565">
                  <c:v>6566.0</c:v>
                </c:pt>
                <c:pt idx="6566">
                  <c:v>6567.0</c:v>
                </c:pt>
                <c:pt idx="6567">
                  <c:v>6568.0</c:v>
                </c:pt>
                <c:pt idx="6568">
                  <c:v>6569.0</c:v>
                </c:pt>
                <c:pt idx="6569">
                  <c:v>6570.0</c:v>
                </c:pt>
                <c:pt idx="6570">
                  <c:v>6571.0</c:v>
                </c:pt>
                <c:pt idx="6571">
                  <c:v>6572.0</c:v>
                </c:pt>
                <c:pt idx="6572">
                  <c:v>6573.0</c:v>
                </c:pt>
                <c:pt idx="6573">
                  <c:v>6574.0</c:v>
                </c:pt>
                <c:pt idx="6574">
                  <c:v>6575.0</c:v>
                </c:pt>
                <c:pt idx="6575">
                  <c:v>6576.0</c:v>
                </c:pt>
                <c:pt idx="6576">
                  <c:v>6577.0</c:v>
                </c:pt>
                <c:pt idx="6577">
                  <c:v>6578.0</c:v>
                </c:pt>
                <c:pt idx="6578">
                  <c:v>6579.0</c:v>
                </c:pt>
                <c:pt idx="6579">
                  <c:v>6580.0</c:v>
                </c:pt>
                <c:pt idx="6580">
                  <c:v>6581.0</c:v>
                </c:pt>
                <c:pt idx="6581">
                  <c:v>6582.0</c:v>
                </c:pt>
                <c:pt idx="6582">
                  <c:v>6583.0</c:v>
                </c:pt>
                <c:pt idx="6583">
                  <c:v>6584.0</c:v>
                </c:pt>
                <c:pt idx="6584">
                  <c:v>6585.0</c:v>
                </c:pt>
                <c:pt idx="6585">
                  <c:v>6586.0</c:v>
                </c:pt>
                <c:pt idx="6586">
                  <c:v>6587.0</c:v>
                </c:pt>
                <c:pt idx="6587">
                  <c:v>6588.0</c:v>
                </c:pt>
                <c:pt idx="6588">
                  <c:v>6589.0</c:v>
                </c:pt>
                <c:pt idx="6589">
                  <c:v>6590.0</c:v>
                </c:pt>
                <c:pt idx="6590">
                  <c:v>6591.0</c:v>
                </c:pt>
                <c:pt idx="6591">
                  <c:v>6592.0</c:v>
                </c:pt>
                <c:pt idx="6592">
                  <c:v>6593.0</c:v>
                </c:pt>
                <c:pt idx="6593">
                  <c:v>6594.0</c:v>
                </c:pt>
                <c:pt idx="6594">
                  <c:v>6595.0</c:v>
                </c:pt>
                <c:pt idx="6595">
                  <c:v>6596.0</c:v>
                </c:pt>
                <c:pt idx="6596">
                  <c:v>6597.0</c:v>
                </c:pt>
                <c:pt idx="6597">
                  <c:v>6598.0</c:v>
                </c:pt>
                <c:pt idx="6598">
                  <c:v>6599.0</c:v>
                </c:pt>
                <c:pt idx="6599">
                  <c:v>6600.0</c:v>
                </c:pt>
                <c:pt idx="6600">
                  <c:v>6601.0</c:v>
                </c:pt>
                <c:pt idx="6601">
                  <c:v>6602.0</c:v>
                </c:pt>
                <c:pt idx="6602">
                  <c:v>6603.0</c:v>
                </c:pt>
                <c:pt idx="6603">
                  <c:v>6604.0</c:v>
                </c:pt>
                <c:pt idx="6604">
                  <c:v>6605.0</c:v>
                </c:pt>
                <c:pt idx="6605">
                  <c:v>6606.0</c:v>
                </c:pt>
                <c:pt idx="6606">
                  <c:v>6607.0</c:v>
                </c:pt>
                <c:pt idx="6607">
                  <c:v>6608.0</c:v>
                </c:pt>
                <c:pt idx="6608">
                  <c:v>6609.0</c:v>
                </c:pt>
                <c:pt idx="6609">
                  <c:v>6610.0</c:v>
                </c:pt>
                <c:pt idx="6610">
                  <c:v>6611.0</c:v>
                </c:pt>
                <c:pt idx="6611">
                  <c:v>6612.0</c:v>
                </c:pt>
                <c:pt idx="6612">
                  <c:v>6613.0</c:v>
                </c:pt>
                <c:pt idx="6613">
                  <c:v>6614.0</c:v>
                </c:pt>
                <c:pt idx="6614">
                  <c:v>6615.0</c:v>
                </c:pt>
                <c:pt idx="6615">
                  <c:v>6616.0</c:v>
                </c:pt>
                <c:pt idx="6616">
                  <c:v>6617.0</c:v>
                </c:pt>
                <c:pt idx="6617">
                  <c:v>6618.0</c:v>
                </c:pt>
                <c:pt idx="6618">
                  <c:v>6619.0</c:v>
                </c:pt>
                <c:pt idx="6619">
                  <c:v>6620.0</c:v>
                </c:pt>
                <c:pt idx="6620">
                  <c:v>6621.0</c:v>
                </c:pt>
                <c:pt idx="6621">
                  <c:v>6622.0</c:v>
                </c:pt>
                <c:pt idx="6622">
                  <c:v>6623.0</c:v>
                </c:pt>
                <c:pt idx="6623">
                  <c:v>6624.0</c:v>
                </c:pt>
                <c:pt idx="6624">
                  <c:v>6625.0</c:v>
                </c:pt>
                <c:pt idx="6625">
                  <c:v>6626.0</c:v>
                </c:pt>
                <c:pt idx="6626">
                  <c:v>6627.0</c:v>
                </c:pt>
                <c:pt idx="6627">
                  <c:v>6628.0</c:v>
                </c:pt>
                <c:pt idx="6628">
                  <c:v>6629.0</c:v>
                </c:pt>
                <c:pt idx="6629">
                  <c:v>6630.0</c:v>
                </c:pt>
                <c:pt idx="6630">
                  <c:v>6631.0</c:v>
                </c:pt>
                <c:pt idx="6631">
                  <c:v>6632.0</c:v>
                </c:pt>
                <c:pt idx="6632">
                  <c:v>6633.0</c:v>
                </c:pt>
                <c:pt idx="6633">
                  <c:v>6634.0</c:v>
                </c:pt>
                <c:pt idx="6634">
                  <c:v>6635.0</c:v>
                </c:pt>
                <c:pt idx="6635">
                  <c:v>6636.0</c:v>
                </c:pt>
                <c:pt idx="6636">
                  <c:v>6637.0</c:v>
                </c:pt>
                <c:pt idx="6637">
                  <c:v>6638.0</c:v>
                </c:pt>
                <c:pt idx="6638">
                  <c:v>6639.0</c:v>
                </c:pt>
                <c:pt idx="6639">
                  <c:v>6640.0</c:v>
                </c:pt>
                <c:pt idx="6640">
                  <c:v>6641.0</c:v>
                </c:pt>
                <c:pt idx="6641">
                  <c:v>6642.0</c:v>
                </c:pt>
                <c:pt idx="6642">
                  <c:v>6643.0</c:v>
                </c:pt>
                <c:pt idx="6643">
                  <c:v>6644.0</c:v>
                </c:pt>
                <c:pt idx="6644">
                  <c:v>6645.0</c:v>
                </c:pt>
                <c:pt idx="6645">
                  <c:v>6646.0</c:v>
                </c:pt>
                <c:pt idx="6646">
                  <c:v>6647.0</c:v>
                </c:pt>
                <c:pt idx="6647">
                  <c:v>6648.0</c:v>
                </c:pt>
                <c:pt idx="6648">
                  <c:v>6649.0</c:v>
                </c:pt>
                <c:pt idx="6649">
                  <c:v>6650.0</c:v>
                </c:pt>
                <c:pt idx="6650">
                  <c:v>6651.0</c:v>
                </c:pt>
                <c:pt idx="6651">
                  <c:v>6652.0</c:v>
                </c:pt>
                <c:pt idx="6652">
                  <c:v>6653.0</c:v>
                </c:pt>
                <c:pt idx="6653">
                  <c:v>6654.0</c:v>
                </c:pt>
                <c:pt idx="6654">
                  <c:v>6655.0</c:v>
                </c:pt>
                <c:pt idx="6655">
                  <c:v>6656.0</c:v>
                </c:pt>
                <c:pt idx="6656">
                  <c:v>6657.0</c:v>
                </c:pt>
                <c:pt idx="6657">
                  <c:v>6658.0</c:v>
                </c:pt>
                <c:pt idx="6658">
                  <c:v>6659.0</c:v>
                </c:pt>
                <c:pt idx="6659">
                  <c:v>6660.0</c:v>
                </c:pt>
                <c:pt idx="6660">
                  <c:v>6661.0</c:v>
                </c:pt>
                <c:pt idx="6661">
                  <c:v>6662.0</c:v>
                </c:pt>
                <c:pt idx="6662">
                  <c:v>6663.0</c:v>
                </c:pt>
                <c:pt idx="6663">
                  <c:v>6664.0</c:v>
                </c:pt>
                <c:pt idx="6664">
                  <c:v>6665.0</c:v>
                </c:pt>
                <c:pt idx="6665">
                  <c:v>6666.0</c:v>
                </c:pt>
                <c:pt idx="6666">
                  <c:v>6667.0</c:v>
                </c:pt>
                <c:pt idx="6667">
                  <c:v>6668.0</c:v>
                </c:pt>
                <c:pt idx="6668">
                  <c:v>6669.0</c:v>
                </c:pt>
                <c:pt idx="6669">
                  <c:v>6670.0</c:v>
                </c:pt>
                <c:pt idx="6670">
                  <c:v>6671.0</c:v>
                </c:pt>
                <c:pt idx="6671">
                  <c:v>6672.0</c:v>
                </c:pt>
                <c:pt idx="6672">
                  <c:v>6673.0</c:v>
                </c:pt>
                <c:pt idx="6673">
                  <c:v>6674.0</c:v>
                </c:pt>
                <c:pt idx="6674">
                  <c:v>6675.0</c:v>
                </c:pt>
                <c:pt idx="6675">
                  <c:v>6676.0</c:v>
                </c:pt>
                <c:pt idx="6676">
                  <c:v>6677.0</c:v>
                </c:pt>
                <c:pt idx="6677">
                  <c:v>6678.0</c:v>
                </c:pt>
                <c:pt idx="6678">
                  <c:v>6679.0</c:v>
                </c:pt>
                <c:pt idx="6679">
                  <c:v>6680.0</c:v>
                </c:pt>
                <c:pt idx="6680">
                  <c:v>6681.0</c:v>
                </c:pt>
                <c:pt idx="6681">
                  <c:v>6682.0</c:v>
                </c:pt>
                <c:pt idx="6682">
                  <c:v>6683.0</c:v>
                </c:pt>
                <c:pt idx="6683">
                  <c:v>6684.0</c:v>
                </c:pt>
                <c:pt idx="6684">
                  <c:v>6685.0</c:v>
                </c:pt>
                <c:pt idx="6685">
                  <c:v>6686.0</c:v>
                </c:pt>
                <c:pt idx="6686">
                  <c:v>6687.0</c:v>
                </c:pt>
                <c:pt idx="6687">
                  <c:v>6688.0</c:v>
                </c:pt>
                <c:pt idx="6688">
                  <c:v>6689.0</c:v>
                </c:pt>
                <c:pt idx="6689">
                  <c:v>6690.0</c:v>
                </c:pt>
                <c:pt idx="6690">
                  <c:v>6691.0</c:v>
                </c:pt>
                <c:pt idx="6691">
                  <c:v>6692.0</c:v>
                </c:pt>
                <c:pt idx="6692">
                  <c:v>6693.0</c:v>
                </c:pt>
                <c:pt idx="6693">
                  <c:v>6694.0</c:v>
                </c:pt>
                <c:pt idx="6694">
                  <c:v>6695.0</c:v>
                </c:pt>
                <c:pt idx="6695">
                  <c:v>6696.0</c:v>
                </c:pt>
                <c:pt idx="6696">
                  <c:v>6697.0</c:v>
                </c:pt>
                <c:pt idx="6697">
                  <c:v>6698.0</c:v>
                </c:pt>
                <c:pt idx="6698">
                  <c:v>6699.0</c:v>
                </c:pt>
                <c:pt idx="6699">
                  <c:v>6700.0</c:v>
                </c:pt>
                <c:pt idx="6700">
                  <c:v>6701.0</c:v>
                </c:pt>
                <c:pt idx="6701">
                  <c:v>6702.0</c:v>
                </c:pt>
                <c:pt idx="6702">
                  <c:v>6703.0</c:v>
                </c:pt>
                <c:pt idx="6703">
                  <c:v>6704.0</c:v>
                </c:pt>
                <c:pt idx="6704">
                  <c:v>6705.0</c:v>
                </c:pt>
                <c:pt idx="6705">
                  <c:v>6706.0</c:v>
                </c:pt>
                <c:pt idx="6706">
                  <c:v>6707.0</c:v>
                </c:pt>
                <c:pt idx="6707">
                  <c:v>6708.0</c:v>
                </c:pt>
                <c:pt idx="6708">
                  <c:v>6709.0</c:v>
                </c:pt>
                <c:pt idx="6709">
                  <c:v>6710.0</c:v>
                </c:pt>
                <c:pt idx="6710">
                  <c:v>6711.0</c:v>
                </c:pt>
                <c:pt idx="6711">
                  <c:v>6712.0</c:v>
                </c:pt>
                <c:pt idx="6712">
                  <c:v>6713.0</c:v>
                </c:pt>
                <c:pt idx="6713">
                  <c:v>6714.0</c:v>
                </c:pt>
                <c:pt idx="6714">
                  <c:v>6715.0</c:v>
                </c:pt>
                <c:pt idx="6715">
                  <c:v>6716.0</c:v>
                </c:pt>
                <c:pt idx="6716">
                  <c:v>6717.0</c:v>
                </c:pt>
                <c:pt idx="6717">
                  <c:v>6718.0</c:v>
                </c:pt>
                <c:pt idx="6718">
                  <c:v>6719.0</c:v>
                </c:pt>
                <c:pt idx="6719">
                  <c:v>6720.0</c:v>
                </c:pt>
                <c:pt idx="6720">
                  <c:v>6721.0</c:v>
                </c:pt>
                <c:pt idx="6721">
                  <c:v>6722.0</c:v>
                </c:pt>
                <c:pt idx="6722">
                  <c:v>6723.0</c:v>
                </c:pt>
                <c:pt idx="6723">
                  <c:v>6724.0</c:v>
                </c:pt>
                <c:pt idx="6724">
                  <c:v>6725.0</c:v>
                </c:pt>
                <c:pt idx="6725">
                  <c:v>6726.0</c:v>
                </c:pt>
                <c:pt idx="6726">
                  <c:v>6727.0</c:v>
                </c:pt>
                <c:pt idx="6727">
                  <c:v>6728.0</c:v>
                </c:pt>
                <c:pt idx="6728">
                  <c:v>6729.0</c:v>
                </c:pt>
                <c:pt idx="6729">
                  <c:v>6730.0</c:v>
                </c:pt>
                <c:pt idx="6730">
                  <c:v>6731.0</c:v>
                </c:pt>
                <c:pt idx="6731">
                  <c:v>6732.0</c:v>
                </c:pt>
                <c:pt idx="6732">
                  <c:v>6733.0</c:v>
                </c:pt>
                <c:pt idx="6733">
                  <c:v>6734.0</c:v>
                </c:pt>
                <c:pt idx="6734">
                  <c:v>6735.0</c:v>
                </c:pt>
                <c:pt idx="6735">
                  <c:v>6736.0</c:v>
                </c:pt>
                <c:pt idx="6736">
                  <c:v>6737.0</c:v>
                </c:pt>
                <c:pt idx="6737">
                  <c:v>6738.0</c:v>
                </c:pt>
                <c:pt idx="6738">
                  <c:v>6739.0</c:v>
                </c:pt>
                <c:pt idx="6739">
                  <c:v>6740.0</c:v>
                </c:pt>
                <c:pt idx="6740">
                  <c:v>6741.0</c:v>
                </c:pt>
                <c:pt idx="6741">
                  <c:v>6742.0</c:v>
                </c:pt>
                <c:pt idx="6742">
                  <c:v>6743.0</c:v>
                </c:pt>
                <c:pt idx="6743">
                  <c:v>6744.0</c:v>
                </c:pt>
                <c:pt idx="6744">
                  <c:v>6745.0</c:v>
                </c:pt>
                <c:pt idx="6745">
                  <c:v>6746.0</c:v>
                </c:pt>
                <c:pt idx="6746">
                  <c:v>6747.0</c:v>
                </c:pt>
                <c:pt idx="6747">
                  <c:v>6748.0</c:v>
                </c:pt>
                <c:pt idx="6748">
                  <c:v>6749.0</c:v>
                </c:pt>
                <c:pt idx="6749">
                  <c:v>6750.0</c:v>
                </c:pt>
                <c:pt idx="6750">
                  <c:v>6751.0</c:v>
                </c:pt>
                <c:pt idx="6751">
                  <c:v>6752.0</c:v>
                </c:pt>
                <c:pt idx="6752">
                  <c:v>6753.0</c:v>
                </c:pt>
                <c:pt idx="6753">
                  <c:v>6754.0</c:v>
                </c:pt>
                <c:pt idx="6754">
                  <c:v>6755.0</c:v>
                </c:pt>
                <c:pt idx="6755">
                  <c:v>6756.0</c:v>
                </c:pt>
                <c:pt idx="6756">
                  <c:v>6757.0</c:v>
                </c:pt>
                <c:pt idx="6757">
                  <c:v>6758.0</c:v>
                </c:pt>
                <c:pt idx="6758">
                  <c:v>6759.0</c:v>
                </c:pt>
                <c:pt idx="6759">
                  <c:v>6760.0</c:v>
                </c:pt>
                <c:pt idx="6760">
                  <c:v>6761.0</c:v>
                </c:pt>
                <c:pt idx="6761">
                  <c:v>6762.0</c:v>
                </c:pt>
                <c:pt idx="6762">
                  <c:v>6763.0</c:v>
                </c:pt>
                <c:pt idx="6763">
                  <c:v>6764.0</c:v>
                </c:pt>
                <c:pt idx="6764">
                  <c:v>6765.0</c:v>
                </c:pt>
                <c:pt idx="6765">
                  <c:v>6766.0</c:v>
                </c:pt>
                <c:pt idx="6766">
                  <c:v>6767.0</c:v>
                </c:pt>
                <c:pt idx="6767">
                  <c:v>6768.0</c:v>
                </c:pt>
                <c:pt idx="6768">
                  <c:v>6769.0</c:v>
                </c:pt>
                <c:pt idx="6769">
                  <c:v>6770.0</c:v>
                </c:pt>
                <c:pt idx="6770">
                  <c:v>6771.0</c:v>
                </c:pt>
                <c:pt idx="6771">
                  <c:v>6772.0</c:v>
                </c:pt>
                <c:pt idx="6772">
                  <c:v>6773.0</c:v>
                </c:pt>
                <c:pt idx="6773">
                  <c:v>6774.0</c:v>
                </c:pt>
                <c:pt idx="6774">
                  <c:v>6775.0</c:v>
                </c:pt>
                <c:pt idx="6775">
                  <c:v>6776.0</c:v>
                </c:pt>
                <c:pt idx="6776">
                  <c:v>6777.0</c:v>
                </c:pt>
                <c:pt idx="6777">
                  <c:v>6778.0</c:v>
                </c:pt>
                <c:pt idx="6778">
                  <c:v>6779.0</c:v>
                </c:pt>
                <c:pt idx="6779">
                  <c:v>6780.0</c:v>
                </c:pt>
                <c:pt idx="6780">
                  <c:v>6781.0</c:v>
                </c:pt>
                <c:pt idx="6781">
                  <c:v>6782.0</c:v>
                </c:pt>
                <c:pt idx="6782">
                  <c:v>6783.0</c:v>
                </c:pt>
                <c:pt idx="6783">
                  <c:v>6784.0</c:v>
                </c:pt>
                <c:pt idx="6784">
                  <c:v>6785.0</c:v>
                </c:pt>
                <c:pt idx="6785">
                  <c:v>6786.0</c:v>
                </c:pt>
                <c:pt idx="6786">
                  <c:v>6787.0</c:v>
                </c:pt>
                <c:pt idx="6787">
                  <c:v>6788.0</c:v>
                </c:pt>
                <c:pt idx="6788">
                  <c:v>6789.0</c:v>
                </c:pt>
                <c:pt idx="6789">
                  <c:v>6790.0</c:v>
                </c:pt>
                <c:pt idx="6790">
                  <c:v>6791.0</c:v>
                </c:pt>
                <c:pt idx="6791">
                  <c:v>6792.0</c:v>
                </c:pt>
                <c:pt idx="6792">
                  <c:v>6793.0</c:v>
                </c:pt>
                <c:pt idx="6793">
                  <c:v>6794.0</c:v>
                </c:pt>
                <c:pt idx="6794">
                  <c:v>6795.0</c:v>
                </c:pt>
                <c:pt idx="6795">
                  <c:v>6796.0</c:v>
                </c:pt>
                <c:pt idx="6796">
                  <c:v>6797.0</c:v>
                </c:pt>
                <c:pt idx="6797">
                  <c:v>6798.0</c:v>
                </c:pt>
                <c:pt idx="6798">
                  <c:v>6799.0</c:v>
                </c:pt>
                <c:pt idx="6799">
                  <c:v>6800.0</c:v>
                </c:pt>
                <c:pt idx="6800">
                  <c:v>6801.0</c:v>
                </c:pt>
                <c:pt idx="6801">
                  <c:v>6802.0</c:v>
                </c:pt>
                <c:pt idx="6802">
                  <c:v>6803.0</c:v>
                </c:pt>
                <c:pt idx="6803">
                  <c:v>6804.0</c:v>
                </c:pt>
                <c:pt idx="6804">
                  <c:v>6805.0</c:v>
                </c:pt>
                <c:pt idx="6805">
                  <c:v>6806.0</c:v>
                </c:pt>
                <c:pt idx="6806">
                  <c:v>6807.0</c:v>
                </c:pt>
                <c:pt idx="6807">
                  <c:v>6808.0</c:v>
                </c:pt>
                <c:pt idx="6808">
                  <c:v>6809.0</c:v>
                </c:pt>
                <c:pt idx="6809">
                  <c:v>6810.0</c:v>
                </c:pt>
                <c:pt idx="6810">
                  <c:v>6811.0</c:v>
                </c:pt>
                <c:pt idx="6811">
                  <c:v>6812.0</c:v>
                </c:pt>
                <c:pt idx="6812">
                  <c:v>6813.0</c:v>
                </c:pt>
                <c:pt idx="6813">
                  <c:v>6814.0</c:v>
                </c:pt>
                <c:pt idx="6814">
                  <c:v>6815.0</c:v>
                </c:pt>
                <c:pt idx="6815">
                  <c:v>6816.0</c:v>
                </c:pt>
                <c:pt idx="6816">
                  <c:v>6817.0</c:v>
                </c:pt>
                <c:pt idx="6817">
                  <c:v>6818.0</c:v>
                </c:pt>
                <c:pt idx="6818">
                  <c:v>6819.0</c:v>
                </c:pt>
                <c:pt idx="6819">
                  <c:v>6820.0</c:v>
                </c:pt>
                <c:pt idx="6820">
                  <c:v>6821.0</c:v>
                </c:pt>
                <c:pt idx="6821">
                  <c:v>6822.0</c:v>
                </c:pt>
                <c:pt idx="6822">
                  <c:v>6823.0</c:v>
                </c:pt>
                <c:pt idx="6823">
                  <c:v>6824.0</c:v>
                </c:pt>
                <c:pt idx="6824">
                  <c:v>6825.0</c:v>
                </c:pt>
                <c:pt idx="6825">
                  <c:v>6826.0</c:v>
                </c:pt>
                <c:pt idx="6826">
                  <c:v>6827.0</c:v>
                </c:pt>
                <c:pt idx="6827">
                  <c:v>6828.0</c:v>
                </c:pt>
                <c:pt idx="6828">
                  <c:v>6829.0</c:v>
                </c:pt>
                <c:pt idx="6829">
                  <c:v>6830.0</c:v>
                </c:pt>
                <c:pt idx="6830">
                  <c:v>6831.0</c:v>
                </c:pt>
                <c:pt idx="6831">
                  <c:v>6832.0</c:v>
                </c:pt>
                <c:pt idx="6832">
                  <c:v>6833.0</c:v>
                </c:pt>
                <c:pt idx="6833">
                  <c:v>6834.0</c:v>
                </c:pt>
                <c:pt idx="6834">
                  <c:v>6835.0</c:v>
                </c:pt>
                <c:pt idx="6835">
                  <c:v>6836.0</c:v>
                </c:pt>
                <c:pt idx="6836">
                  <c:v>6837.0</c:v>
                </c:pt>
                <c:pt idx="6837">
                  <c:v>6838.0</c:v>
                </c:pt>
                <c:pt idx="6838">
                  <c:v>6839.0</c:v>
                </c:pt>
                <c:pt idx="6839">
                  <c:v>6840.0</c:v>
                </c:pt>
                <c:pt idx="6840">
                  <c:v>6841.0</c:v>
                </c:pt>
                <c:pt idx="6841">
                  <c:v>6842.0</c:v>
                </c:pt>
                <c:pt idx="6842">
                  <c:v>6843.0</c:v>
                </c:pt>
                <c:pt idx="6843">
                  <c:v>6844.0</c:v>
                </c:pt>
                <c:pt idx="6844">
                  <c:v>6845.0</c:v>
                </c:pt>
                <c:pt idx="6845">
                  <c:v>6846.0</c:v>
                </c:pt>
                <c:pt idx="6846">
                  <c:v>6847.0</c:v>
                </c:pt>
                <c:pt idx="6847">
                  <c:v>6848.0</c:v>
                </c:pt>
                <c:pt idx="6848">
                  <c:v>6849.0</c:v>
                </c:pt>
                <c:pt idx="6849">
                  <c:v>6850.0</c:v>
                </c:pt>
                <c:pt idx="6850">
                  <c:v>6851.0</c:v>
                </c:pt>
                <c:pt idx="6851">
                  <c:v>6852.0</c:v>
                </c:pt>
                <c:pt idx="6852">
                  <c:v>6853.0</c:v>
                </c:pt>
                <c:pt idx="6853">
                  <c:v>6854.0</c:v>
                </c:pt>
                <c:pt idx="6854">
                  <c:v>6855.0</c:v>
                </c:pt>
                <c:pt idx="6855">
                  <c:v>6856.0</c:v>
                </c:pt>
                <c:pt idx="6856">
                  <c:v>6857.0</c:v>
                </c:pt>
                <c:pt idx="6857">
                  <c:v>6858.0</c:v>
                </c:pt>
                <c:pt idx="6858">
                  <c:v>6859.0</c:v>
                </c:pt>
                <c:pt idx="6859">
                  <c:v>6860.0</c:v>
                </c:pt>
                <c:pt idx="6860">
                  <c:v>6861.0</c:v>
                </c:pt>
                <c:pt idx="6861">
                  <c:v>6862.0</c:v>
                </c:pt>
                <c:pt idx="6862">
                  <c:v>6863.0</c:v>
                </c:pt>
                <c:pt idx="6863">
                  <c:v>6864.0</c:v>
                </c:pt>
                <c:pt idx="6864">
                  <c:v>6865.0</c:v>
                </c:pt>
                <c:pt idx="6865">
                  <c:v>6866.0</c:v>
                </c:pt>
                <c:pt idx="6866">
                  <c:v>6867.0</c:v>
                </c:pt>
                <c:pt idx="6867">
                  <c:v>6868.0</c:v>
                </c:pt>
                <c:pt idx="6868">
                  <c:v>6869.0</c:v>
                </c:pt>
                <c:pt idx="6869">
                  <c:v>6870.0</c:v>
                </c:pt>
                <c:pt idx="6870">
                  <c:v>6871.0</c:v>
                </c:pt>
                <c:pt idx="6871">
                  <c:v>6872.0</c:v>
                </c:pt>
                <c:pt idx="6872">
                  <c:v>6873.0</c:v>
                </c:pt>
                <c:pt idx="6873">
                  <c:v>6874.0</c:v>
                </c:pt>
                <c:pt idx="6874">
                  <c:v>6875.0</c:v>
                </c:pt>
                <c:pt idx="6875">
                  <c:v>6876.0</c:v>
                </c:pt>
                <c:pt idx="6876">
                  <c:v>6877.0</c:v>
                </c:pt>
                <c:pt idx="6877">
                  <c:v>6878.0</c:v>
                </c:pt>
                <c:pt idx="6878">
                  <c:v>6879.0</c:v>
                </c:pt>
                <c:pt idx="6879">
                  <c:v>6880.0</c:v>
                </c:pt>
                <c:pt idx="6880">
                  <c:v>6881.0</c:v>
                </c:pt>
                <c:pt idx="6881">
                  <c:v>6882.0</c:v>
                </c:pt>
                <c:pt idx="6882">
                  <c:v>6883.0</c:v>
                </c:pt>
                <c:pt idx="6883">
                  <c:v>6884.0</c:v>
                </c:pt>
                <c:pt idx="6884">
                  <c:v>6885.0</c:v>
                </c:pt>
                <c:pt idx="6885">
                  <c:v>6886.0</c:v>
                </c:pt>
                <c:pt idx="6886">
                  <c:v>6887.0</c:v>
                </c:pt>
                <c:pt idx="6887">
                  <c:v>6888.0</c:v>
                </c:pt>
                <c:pt idx="6888">
                  <c:v>6889.0</c:v>
                </c:pt>
                <c:pt idx="6889">
                  <c:v>6890.0</c:v>
                </c:pt>
                <c:pt idx="6890">
                  <c:v>6891.0</c:v>
                </c:pt>
                <c:pt idx="6891">
                  <c:v>6892.0</c:v>
                </c:pt>
                <c:pt idx="6892">
                  <c:v>6893.0</c:v>
                </c:pt>
                <c:pt idx="6893">
                  <c:v>6894.0</c:v>
                </c:pt>
                <c:pt idx="6894">
                  <c:v>6895.0</c:v>
                </c:pt>
                <c:pt idx="6895">
                  <c:v>6896.0</c:v>
                </c:pt>
                <c:pt idx="6896">
                  <c:v>6897.0</c:v>
                </c:pt>
                <c:pt idx="6897">
                  <c:v>6898.0</c:v>
                </c:pt>
                <c:pt idx="6898">
                  <c:v>6899.0</c:v>
                </c:pt>
                <c:pt idx="6899">
                  <c:v>6900.0</c:v>
                </c:pt>
                <c:pt idx="6900">
                  <c:v>6901.0</c:v>
                </c:pt>
                <c:pt idx="6901">
                  <c:v>6902.0</c:v>
                </c:pt>
                <c:pt idx="6902">
                  <c:v>6903.0</c:v>
                </c:pt>
                <c:pt idx="6903">
                  <c:v>6904.0</c:v>
                </c:pt>
                <c:pt idx="6904">
                  <c:v>6905.0</c:v>
                </c:pt>
                <c:pt idx="6905">
                  <c:v>6906.0</c:v>
                </c:pt>
                <c:pt idx="6906">
                  <c:v>6907.0</c:v>
                </c:pt>
                <c:pt idx="6907">
                  <c:v>6908.0</c:v>
                </c:pt>
                <c:pt idx="6908">
                  <c:v>6909.0</c:v>
                </c:pt>
                <c:pt idx="6909">
                  <c:v>6910.0</c:v>
                </c:pt>
                <c:pt idx="6910">
                  <c:v>6911.0</c:v>
                </c:pt>
                <c:pt idx="6911">
                  <c:v>6912.0</c:v>
                </c:pt>
                <c:pt idx="6912">
                  <c:v>6913.0</c:v>
                </c:pt>
                <c:pt idx="6913">
                  <c:v>6914.0</c:v>
                </c:pt>
                <c:pt idx="6914">
                  <c:v>6915.0</c:v>
                </c:pt>
                <c:pt idx="6915">
                  <c:v>6916.0</c:v>
                </c:pt>
                <c:pt idx="6916">
                  <c:v>6917.0</c:v>
                </c:pt>
                <c:pt idx="6917">
                  <c:v>6918.0</c:v>
                </c:pt>
                <c:pt idx="6918">
                  <c:v>6919.0</c:v>
                </c:pt>
                <c:pt idx="6919">
                  <c:v>6920.0</c:v>
                </c:pt>
                <c:pt idx="6920">
                  <c:v>6921.0</c:v>
                </c:pt>
                <c:pt idx="6921">
                  <c:v>6922.0</c:v>
                </c:pt>
                <c:pt idx="6922">
                  <c:v>6923.0</c:v>
                </c:pt>
                <c:pt idx="6923">
                  <c:v>6924.0</c:v>
                </c:pt>
                <c:pt idx="6924">
                  <c:v>6925.0</c:v>
                </c:pt>
                <c:pt idx="6925">
                  <c:v>6926.0</c:v>
                </c:pt>
                <c:pt idx="6926">
                  <c:v>6927.0</c:v>
                </c:pt>
                <c:pt idx="6927">
                  <c:v>6928.0</c:v>
                </c:pt>
                <c:pt idx="6928">
                  <c:v>6929.0</c:v>
                </c:pt>
                <c:pt idx="6929">
                  <c:v>6930.0</c:v>
                </c:pt>
                <c:pt idx="6930">
                  <c:v>6931.0</c:v>
                </c:pt>
                <c:pt idx="6931">
                  <c:v>6932.0</c:v>
                </c:pt>
                <c:pt idx="6932">
                  <c:v>6933.0</c:v>
                </c:pt>
                <c:pt idx="6933">
                  <c:v>6934.0</c:v>
                </c:pt>
                <c:pt idx="6934">
                  <c:v>6935.0</c:v>
                </c:pt>
                <c:pt idx="6935">
                  <c:v>6936.0</c:v>
                </c:pt>
                <c:pt idx="6936">
                  <c:v>6937.0</c:v>
                </c:pt>
                <c:pt idx="6937">
                  <c:v>6938.0</c:v>
                </c:pt>
                <c:pt idx="6938">
                  <c:v>6939.0</c:v>
                </c:pt>
                <c:pt idx="6939">
                  <c:v>6940.0</c:v>
                </c:pt>
                <c:pt idx="6940">
                  <c:v>6941.0</c:v>
                </c:pt>
                <c:pt idx="6941">
                  <c:v>6942.0</c:v>
                </c:pt>
                <c:pt idx="6942">
                  <c:v>6943.0</c:v>
                </c:pt>
                <c:pt idx="6943">
                  <c:v>6944.0</c:v>
                </c:pt>
                <c:pt idx="6944">
                  <c:v>6945.0</c:v>
                </c:pt>
                <c:pt idx="6945">
                  <c:v>6946.0</c:v>
                </c:pt>
                <c:pt idx="6946">
                  <c:v>6947.0</c:v>
                </c:pt>
                <c:pt idx="6947">
                  <c:v>6948.0</c:v>
                </c:pt>
                <c:pt idx="6948">
                  <c:v>6949.0</c:v>
                </c:pt>
                <c:pt idx="6949">
                  <c:v>6950.0</c:v>
                </c:pt>
                <c:pt idx="6950">
                  <c:v>6951.0</c:v>
                </c:pt>
                <c:pt idx="6951">
                  <c:v>6952.0</c:v>
                </c:pt>
                <c:pt idx="6952">
                  <c:v>6953.0</c:v>
                </c:pt>
                <c:pt idx="6953">
                  <c:v>6954.0</c:v>
                </c:pt>
                <c:pt idx="6954">
                  <c:v>6955.0</c:v>
                </c:pt>
                <c:pt idx="6955">
                  <c:v>6956.0</c:v>
                </c:pt>
                <c:pt idx="6956">
                  <c:v>6957.0</c:v>
                </c:pt>
                <c:pt idx="6957">
                  <c:v>6958.0</c:v>
                </c:pt>
                <c:pt idx="6958">
                  <c:v>6959.0</c:v>
                </c:pt>
                <c:pt idx="6959">
                  <c:v>6960.0</c:v>
                </c:pt>
                <c:pt idx="6960">
                  <c:v>6961.0</c:v>
                </c:pt>
                <c:pt idx="6961">
                  <c:v>6962.0</c:v>
                </c:pt>
                <c:pt idx="6962">
                  <c:v>6963.0</c:v>
                </c:pt>
                <c:pt idx="6963">
                  <c:v>6964.0</c:v>
                </c:pt>
                <c:pt idx="6964">
                  <c:v>6965.0</c:v>
                </c:pt>
                <c:pt idx="6965">
                  <c:v>6966.0</c:v>
                </c:pt>
                <c:pt idx="6966">
                  <c:v>6967.0</c:v>
                </c:pt>
                <c:pt idx="6967">
                  <c:v>6968.0</c:v>
                </c:pt>
                <c:pt idx="6968">
                  <c:v>6969.0</c:v>
                </c:pt>
                <c:pt idx="6969">
                  <c:v>6970.0</c:v>
                </c:pt>
                <c:pt idx="6970">
                  <c:v>6971.0</c:v>
                </c:pt>
                <c:pt idx="6971">
                  <c:v>6972.0</c:v>
                </c:pt>
                <c:pt idx="6972">
                  <c:v>6973.0</c:v>
                </c:pt>
                <c:pt idx="6973">
                  <c:v>6974.0</c:v>
                </c:pt>
                <c:pt idx="6974">
                  <c:v>6975.0</c:v>
                </c:pt>
                <c:pt idx="6975">
                  <c:v>6976.0</c:v>
                </c:pt>
                <c:pt idx="6976">
                  <c:v>6977.0</c:v>
                </c:pt>
                <c:pt idx="6977">
                  <c:v>6978.0</c:v>
                </c:pt>
                <c:pt idx="6978">
                  <c:v>6979.0</c:v>
                </c:pt>
                <c:pt idx="6979">
                  <c:v>6980.0</c:v>
                </c:pt>
                <c:pt idx="6980">
                  <c:v>6981.0</c:v>
                </c:pt>
                <c:pt idx="6981">
                  <c:v>6982.0</c:v>
                </c:pt>
                <c:pt idx="6982">
                  <c:v>6983.0</c:v>
                </c:pt>
                <c:pt idx="6983">
                  <c:v>6984.0</c:v>
                </c:pt>
                <c:pt idx="6984">
                  <c:v>6985.0</c:v>
                </c:pt>
                <c:pt idx="6985">
                  <c:v>6986.0</c:v>
                </c:pt>
                <c:pt idx="6986">
                  <c:v>6987.0</c:v>
                </c:pt>
                <c:pt idx="6987">
                  <c:v>6988.0</c:v>
                </c:pt>
                <c:pt idx="6988">
                  <c:v>6989.0</c:v>
                </c:pt>
                <c:pt idx="6989">
                  <c:v>6990.0</c:v>
                </c:pt>
                <c:pt idx="6990">
                  <c:v>6991.0</c:v>
                </c:pt>
                <c:pt idx="6991">
                  <c:v>6992.0</c:v>
                </c:pt>
                <c:pt idx="6992">
                  <c:v>6993.0</c:v>
                </c:pt>
                <c:pt idx="6993">
                  <c:v>6994.0</c:v>
                </c:pt>
                <c:pt idx="6994">
                  <c:v>6995.0</c:v>
                </c:pt>
                <c:pt idx="6995">
                  <c:v>6996.0</c:v>
                </c:pt>
                <c:pt idx="6996">
                  <c:v>6997.0</c:v>
                </c:pt>
                <c:pt idx="6997">
                  <c:v>6998.0</c:v>
                </c:pt>
                <c:pt idx="6998">
                  <c:v>6999.0</c:v>
                </c:pt>
                <c:pt idx="6999">
                  <c:v>7000.0</c:v>
                </c:pt>
                <c:pt idx="7000">
                  <c:v>7001.0</c:v>
                </c:pt>
                <c:pt idx="7001">
                  <c:v>7002.0</c:v>
                </c:pt>
                <c:pt idx="7002">
                  <c:v>7003.0</c:v>
                </c:pt>
                <c:pt idx="7003">
                  <c:v>7004.0</c:v>
                </c:pt>
                <c:pt idx="7004">
                  <c:v>7005.0</c:v>
                </c:pt>
                <c:pt idx="7005">
                  <c:v>7006.0</c:v>
                </c:pt>
                <c:pt idx="7006">
                  <c:v>7007.0</c:v>
                </c:pt>
                <c:pt idx="7007">
                  <c:v>7008.0</c:v>
                </c:pt>
                <c:pt idx="7008">
                  <c:v>7009.0</c:v>
                </c:pt>
                <c:pt idx="7009">
                  <c:v>7010.0</c:v>
                </c:pt>
                <c:pt idx="7010">
                  <c:v>7011.0</c:v>
                </c:pt>
                <c:pt idx="7011">
                  <c:v>7012.0</c:v>
                </c:pt>
                <c:pt idx="7012">
                  <c:v>7013.0</c:v>
                </c:pt>
                <c:pt idx="7013">
                  <c:v>7014.0</c:v>
                </c:pt>
                <c:pt idx="7014">
                  <c:v>7015.0</c:v>
                </c:pt>
                <c:pt idx="7015">
                  <c:v>7016.0</c:v>
                </c:pt>
                <c:pt idx="7016">
                  <c:v>7017.0</c:v>
                </c:pt>
                <c:pt idx="7017">
                  <c:v>7018.0</c:v>
                </c:pt>
                <c:pt idx="7018">
                  <c:v>7019.0</c:v>
                </c:pt>
                <c:pt idx="7019">
                  <c:v>7020.0</c:v>
                </c:pt>
                <c:pt idx="7020">
                  <c:v>7021.0</c:v>
                </c:pt>
                <c:pt idx="7021">
                  <c:v>7022.0</c:v>
                </c:pt>
                <c:pt idx="7022">
                  <c:v>7023.0</c:v>
                </c:pt>
                <c:pt idx="7023">
                  <c:v>7024.0</c:v>
                </c:pt>
                <c:pt idx="7024">
                  <c:v>7025.0</c:v>
                </c:pt>
                <c:pt idx="7025">
                  <c:v>7026.0</c:v>
                </c:pt>
                <c:pt idx="7026">
                  <c:v>7027.0</c:v>
                </c:pt>
                <c:pt idx="7027">
                  <c:v>7028.0</c:v>
                </c:pt>
                <c:pt idx="7028">
                  <c:v>7029.0</c:v>
                </c:pt>
                <c:pt idx="7029">
                  <c:v>7030.0</c:v>
                </c:pt>
                <c:pt idx="7030">
                  <c:v>7031.0</c:v>
                </c:pt>
                <c:pt idx="7031">
                  <c:v>7032.0</c:v>
                </c:pt>
                <c:pt idx="7032">
                  <c:v>7033.0</c:v>
                </c:pt>
                <c:pt idx="7033">
                  <c:v>7034.0</c:v>
                </c:pt>
                <c:pt idx="7034">
                  <c:v>7035.0</c:v>
                </c:pt>
                <c:pt idx="7035">
                  <c:v>7036.0</c:v>
                </c:pt>
                <c:pt idx="7036">
                  <c:v>7037.0</c:v>
                </c:pt>
                <c:pt idx="7037">
                  <c:v>7038.0</c:v>
                </c:pt>
                <c:pt idx="7038">
                  <c:v>7039.0</c:v>
                </c:pt>
                <c:pt idx="7039">
                  <c:v>7040.0</c:v>
                </c:pt>
                <c:pt idx="7040">
                  <c:v>7041.0</c:v>
                </c:pt>
                <c:pt idx="7041">
                  <c:v>7042.0</c:v>
                </c:pt>
                <c:pt idx="7042">
                  <c:v>7043.0</c:v>
                </c:pt>
                <c:pt idx="7043">
                  <c:v>7044.0</c:v>
                </c:pt>
                <c:pt idx="7044">
                  <c:v>7045.0</c:v>
                </c:pt>
                <c:pt idx="7045">
                  <c:v>7046.0</c:v>
                </c:pt>
                <c:pt idx="7046">
                  <c:v>7047.0</c:v>
                </c:pt>
                <c:pt idx="7047">
                  <c:v>7048.0</c:v>
                </c:pt>
                <c:pt idx="7048">
                  <c:v>7049.0</c:v>
                </c:pt>
                <c:pt idx="7049">
                  <c:v>7050.0</c:v>
                </c:pt>
                <c:pt idx="7050">
                  <c:v>7051.0</c:v>
                </c:pt>
                <c:pt idx="7051">
                  <c:v>7052.0</c:v>
                </c:pt>
                <c:pt idx="7052">
                  <c:v>7053.0</c:v>
                </c:pt>
                <c:pt idx="7053">
                  <c:v>7054.0</c:v>
                </c:pt>
                <c:pt idx="7054">
                  <c:v>7055.0</c:v>
                </c:pt>
                <c:pt idx="7055">
                  <c:v>7056.0</c:v>
                </c:pt>
                <c:pt idx="7056">
                  <c:v>7057.0</c:v>
                </c:pt>
                <c:pt idx="7057">
                  <c:v>7058.0</c:v>
                </c:pt>
                <c:pt idx="7058">
                  <c:v>7059.0</c:v>
                </c:pt>
                <c:pt idx="7059">
                  <c:v>7060.0</c:v>
                </c:pt>
                <c:pt idx="7060">
                  <c:v>7061.0</c:v>
                </c:pt>
                <c:pt idx="7061">
                  <c:v>7062.0</c:v>
                </c:pt>
                <c:pt idx="7062">
                  <c:v>7063.0</c:v>
                </c:pt>
                <c:pt idx="7063">
                  <c:v>7064.0</c:v>
                </c:pt>
                <c:pt idx="7064">
                  <c:v>7065.0</c:v>
                </c:pt>
                <c:pt idx="7065">
                  <c:v>7066.0</c:v>
                </c:pt>
                <c:pt idx="7066">
                  <c:v>7067.0</c:v>
                </c:pt>
                <c:pt idx="7067">
                  <c:v>7068.0</c:v>
                </c:pt>
                <c:pt idx="7068">
                  <c:v>7069.0</c:v>
                </c:pt>
                <c:pt idx="7069">
                  <c:v>7070.0</c:v>
                </c:pt>
                <c:pt idx="7070">
                  <c:v>7071.0</c:v>
                </c:pt>
                <c:pt idx="7071">
                  <c:v>7072.0</c:v>
                </c:pt>
                <c:pt idx="7072">
                  <c:v>7073.0</c:v>
                </c:pt>
                <c:pt idx="7073">
                  <c:v>7074.0</c:v>
                </c:pt>
                <c:pt idx="7074">
                  <c:v>7075.0</c:v>
                </c:pt>
                <c:pt idx="7075">
                  <c:v>7076.0</c:v>
                </c:pt>
                <c:pt idx="7076">
                  <c:v>7077.0</c:v>
                </c:pt>
                <c:pt idx="7077">
                  <c:v>7078.0</c:v>
                </c:pt>
                <c:pt idx="7078">
                  <c:v>7079.0</c:v>
                </c:pt>
                <c:pt idx="7079">
                  <c:v>7080.0</c:v>
                </c:pt>
                <c:pt idx="7080">
                  <c:v>7081.0</c:v>
                </c:pt>
                <c:pt idx="7081">
                  <c:v>7082.0</c:v>
                </c:pt>
                <c:pt idx="7082">
                  <c:v>7083.0</c:v>
                </c:pt>
                <c:pt idx="7083">
                  <c:v>7084.0</c:v>
                </c:pt>
                <c:pt idx="7084">
                  <c:v>7085.0</c:v>
                </c:pt>
                <c:pt idx="7085">
                  <c:v>7086.0</c:v>
                </c:pt>
                <c:pt idx="7086">
                  <c:v>7087.0</c:v>
                </c:pt>
                <c:pt idx="7087">
                  <c:v>7088.0</c:v>
                </c:pt>
                <c:pt idx="7088">
                  <c:v>7089.0</c:v>
                </c:pt>
                <c:pt idx="7089">
                  <c:v>7090.0</c:v>
                </c:pt>
                <c:pt idx="7090">
                  <c:v>7091.0</c:v>
                </c:pt>
                <c:pt idx="7091">
                  <c:v>7092.0</c:v>
                </c:pt>
                <c:pt idx="7092">
                  <c:v>7093.0</c:v>
                </c:pt>
                <c:pt idx="7093">
                  <c:v>7094.0</c:v>
                </c:pt>
                <c:pt idx="7094">
                  <c:v>7095.0</c:v>
                </c:pt>
                <c:pt idx="7095">
                  <c:v>7096.0</c:v>
                </c:pt>
                <c:pt idx="7096">
                  <c:v>7097.0</c:v>
                </c:pt>
                <c:pt idx="7097">
                  <c:v>7098.0</c:v>
                </c:pt>
                <c:pt idx="7098">
                  <c:v>7099.0</c:v>
                </c:pt>
                <c:pt idx="7099">
                  <c:v>7100.0</c:v>
                </c:pt>
                <c:pt idx="7100">
                  <c:v>7101.0</c:v>
                </c:pt>
                <c:pt idx="7101">
                  <c:v>7102.0</c:v>
                </c:pt>
                <c:pt idx="7102">
                  <c:v>7103.0</c:v>
                </c:pt>
                <c:pt idx="7103">
                  <c:v>7104.0</c:v>
                </c:pt>
                <c:pt idx="7104">
                  <c:v>7105.0</c:v>
                </c:pt>
                <c:pt idx="7105">
                  <c:v>7106.0</c:v>
                </c:pt>
                <c:pt idx="7106">
                  <c:v>7107.0</c:v>
                </c:pt>
                <c:pt idx="7107">
                  <c:v>7108.0</c:v>
                </c:pt>
                <c:pt idx="7108">
                  <c:v>7109.0</c:v>
                </c:pt>
                <c:pt idx="7109">
                  <c:v>7110.0</c:v>
                </c:pt>
                <c:pt idx="7110">
                  <c:v>7111.0</c:v>
                </c:pt>
                <c:pt idx="7111">
                  <c:v>7112.0</c:v>
                </c:pt>
                <c:pt idx="7112">
                  <c:v>7113.0</c:v>
                </c:pt>
                <c:pt idx="7113">
                  <c:v>7114.0</c:v>
                </c:pt>
                <c:pt idx="7114">
                  <c:v>7115.0</c:v>
                </c:pt>
                <c:pt idx="7115">
                  <c:v>7116.0</c:v>
                </c:pt>
                <c:pt idx="7116">
                  <c:v>7117.0</c:v>
                </c:pt>
                <c:pt idx="7117">
                  <c:v>7118.0</c:v>
                </c:pt>
                <c:pt idx="7118">
                  <c:v>7119.0</c:v>
                </c:pt>
                <c:pt idx="7119">
                  <c:v>7120.0</c:v>
                </c:pt>
                <c:pt idx="7120">
                  <c:v>7121.0</c:v>
                </c:pt>
                <c:pt idx="7121">
                  <c:v>7122.0</c:v>
                </c:pt>
                <c:pt idx="7122">
                  <c:v>7123.0</c:v>
                </c:pt>
                <c:pt idx="7123">
                  <c:v>7124.0</c:v>
                </c:pt>
                <c:pt idx="7124">
                  <c:v>7125.0</c:v>
                </c:pt>
                <c:pt idx="7125">
                  <c:v>7126.0</c:v>
                </c:pt>
                <c:pt idx="7126">
                  <c:v>7127.0</c:v>
                </c:pt>
                <c:pt idx="7127">
                  <c:v>7128.0</c:v>
                </c:pt>
                <c:pt idx="7128">
                  <c:v>7129.0</c:v>
                </c:pt>
                <c:pt idx="7129">
                  <c:v>7130.0</c:v>
                </c:pt>
                <c:pt idx="7130">
                  <c:v>7131.0</c:v>
                </c:pt>
                <c:pt idx="7131">
                  <c:v>7132.0</c:v>
                </c:pt>
                <c:pt idx="7132">
                  <c:v>7133.0</c:v>
                </c:pt>
                <c:pt idx="7133">
                  <c:v>7134.0</c:v>
                </c:pt>
                <c:pt idx="7134">
                  <c:v>7135.0</c:v>
                </c:pt>
                <c:pt idx="7135">
                  <c:v>7136.0</c:v>
                </c:pt>
                <c:pt idx="7136">
                  <c:v>7137.0</c:v>
                </c:pt>
                <c:pt idx="7137">
                  <c:v>7138.0</c:v>
                </c:pt>
                <c:pt idx="7138">
                  <c:v>7139.0</c:v>
                </c:pt>
                <c:pt idx="7139">
                  <c:v>7140.0</c:v>
                </c:pt>
                <c:pt idx="7140">
                  <c:v>7141.0</c:v>
                </c:pt>
                <c:pt idx="7141">
                  <c:v>7142.0</c:v>
                </c:pt>
                <c:pt idx="7142">
                  <c:v>7143.0</c:v>
                </c:pt>
                <c:pt idx="7143">
                  <c:v>7144.0</c:v>
                </c:pt>
                <c:pt idx="7144">
                  <c:v>7145.0</c:v>
                </c:pt>
                <c:pt idx="7145">
                  <c:v>7146.0</c:v>
                </c:pt>
                <c:pt idx="7146">
                  <c:v>7147.0</c:v>
                </c:pt>
                <c:pt idx="7147">
                  <c:v>7148.0</c:v>
                </c:pt>
                <c:pt idx="7148">
                  <c:v>7149.0</c:v>
                </c:pt>
                <c:pt idx="7149">
                  <c:v>7150.0</c:v>
                </c:pt>
                <c:pt idx="7150">
                  <c:v>7151.0</c:v>
                </c:pt>
                <c:pt idx="7151">
                  <c:v>7152.0</c:v>
                </c:pt>
                <c:pt idx="7152">
                  <c:v>7153.0</c:v>
                </c:pt>
                <c:pt idx="7153">
                  <c:v>7154.0</c:v>
                </c:pt>
                <c:pt idx="7154">
                  <c:v>7155.0</c:v>
                </c:pt>
                <c:pt idx="7155">
                  <c:v>7156.0</c:v>
                </c:pt>
                <c:pt idx="7156">
                  <c:v>7157.0</c:v>
                </c:pt>
                <c:pt idx="7157">
                  <c:v>7158.0</c:v>
                </c:pt>
                <c:pt idx="7158">
                  <c:v>7159.0</c:v>
                </c:pt>
                <c:pt idx="7159">
                  <c:v>7160.0</c:v>
                </c:pt>
                <c:pt idx="7160">
                  <c:v>7161.0</c:v>
                </c:pt>
                <c:pt idx="7161">
                  <c:v>7162.0</c:v>
                </c:pt>
                <c:pt idx="7162">
                  <c:v>7163.0</c:v>
                </c:pt>
                <c:pt idx="7163">
                  <c:v>7164.0</c:v>
                </c:pt>
                <c:pt idx="7164">
                  <c:v>7165.0</c:v>
                </c:pt>
                <c:pt idx="7165">
                  <c:v>7166.0</c:v>
                </c:pt>
                <c:pt idx="7166">
                  <c:v>7167.0</c:v>
                </c:pt>
                <c:pt idx="7167">
                  <c:v>7168.0</c:v>
                </c:pt>
                <c:pt idx="7168">
                  <c:v>7169.0</c:v>
                </c:pt>
                <c:pt idx="7169">
                  <c:v>7170.0</c:v>
                </c:pt>
                <c:pt idx="7170">
                  <c:v>7171.0</c:v>
                </c:pt>
                <c:pt idx="7171">
                  <c:v>7172.0</c:v>
                </c:pt>
                <c:pt idx="7172">
                  <c:v>7173.0</c:v>
                </c:pt>
                <c:pt idx="7173">
                  <c:v>7174.0</c:v>
                </c:pt>
                <c:pt idx="7174">
                  <c:v>7175.0</c:v>
                </c:pt>
                <c:pt idx="7175">
                  <c:v>7176.0</c:v>
                </c:pt>
                <c:pt idx="7176">
                  <c:v>7177.0</c:v>
                </c:pt>
                <c:pt idx="7177">
                  <c:v>7178.0</c:v>
                </c:pt>
                <c:pt idx="7178">
                  <c:v>7179.0</c:v>
                </c:pt>
                <c:pt idx="7179">
                  <c:v>7180.0</c:v>
                </c:pt>
                <c:pt idx="7180">
                  <c:v>7181.0</c:v>
                </c:pt>
                <c:pt idx="7181">
                  <c:v>7182.0</c:v>
                </c:pt>
                <c:pt idx="7182">
                  <c:v>7183.0</c:v>
                </c:pt>
                <c:pt idx="7183">
                  <c:v>7184.0</c:v>
                </c:pt>
                <c:pt idx="7184">
                  <c:v>7185.0</c:v>
                </c:pt>
                <c:pt idx="7185">
                  <c:v>7186.0</c:v>
                </c:pt>
                <c:pt idx="7186">
                  <c:v>7187.0</c:v>
                </c:pt>
                <c:pt idx="7187">
                  <c:v>7188.0</c:v>
                </c:pt>
                <c:pt idx="7188">
                  <c:v>7189.0</c:v>
                </c:pt>
                <c:pt idx="7189">
                  <c:v>7190.0</c:v>
                </c:pt>
                <c:pt idx="7190">
                  <c:v>7191.0</c:v>
                </c:pt>
                <c:pt idx="7191">
                  <c:v>7192.0</c:v>
                </c:pt>
                <c:pt idx="7192">
                  <c:v>7193.0</c:v>
                </c:pt>
                <c:pt idx="7193">
                  <c:v>7194.0</c:v>
                </c:pt>
                <c:pt idx="7194">
                  <c:v>7195.0</c:v>
                </c:pt>
                <c:pt idx="7195">
                  <c:v>7196.0</c:v>
                </c:pt>
                <c:pt idx="7196">
                  <c:v>7197.0</c:v>
                </c:pt>
                <c:pt idx="7197">
                  <c:v>7198.0</c:v>
                </c:pt>
                <c:pt idx="7198">
                  <c:v>7199.0</c:v>
                </c:pt>
                <c:pt idx="7199">
                  <c:v>7200.0</c:v>
                </c:pt>
                <c:pt idx="7200">
                  <c:v>7201.0</c:v>
                </c:pt>
                <c:pt idx="7201">
                  <c:v>7202.0</c:v>
                </c:pt>
                <c:pt idx="7202">
                  <c:v>7203.0</c:v>
                </c:pt>
                <c:pt idx="7203">
                  <c:v>7204.0</c:v>
                </c:pt>
                <c:pt idx="7204">
                  <c:v>7205.0</c:v>
                </c:pt>
                <c:pt idx="7205">
                  <c:v>7206.0</c:v>
                </c:pt>
                <c:pt idx="7206">
                  <c:v>7207.0</c:v>
                </c:pt>
                <c:pt idx="7207">
                  <c:v>7208.0</c:v>
                </c:pt>
                <c:pt idx="7208">
                  <c:v>7209.0</c:v>
                </c:pt>
                <c:pt idx="7209">
                  <c:v>7210.0</c:v>
                </c:pt>
                <c:pt idx="7210">
                  <c:v>7211.0</c:v>
                </c:pt>
                <c:pt idx="7211">
                  <c:v>7212.0</c:v>
                </c:pt>
                <c:pt idx="7212">
                  <c:v>7213.0</c:v>
                </c:pt>
                <c:pt idx="7213">
                  <c:v>7214.0</c:v>
                </c:pt>
                <c:pt idx="7214">
                  <c:v>7215.0</c:v>
                </c:pt>
                <c:pt idx="7215">
                  <c:v>7216.0</c:v>
                </c:pt>
                <c:pt idx="7216">
                  <c:v>7217.0</c:v>
                </c:pt>
                <c:pt idx="7217">
                  <c:v>7218.0</c:v>
                </c:pt>
                <c:pt idx="7218">
                  <c:v>7219.0</c:v>
                </c:pt>
                <c:pt idx="7219">
                  <c:v>7220.0</c:v>
                </c:pt>
                <c:pt idx="7220">
                  <c:v>7221.0</c:v>
                </c:pt>
                <c:pt idx="7221">
                  <c:v>7222.0</c:v>
                </c:pt>
                <c:pt idx="7222">
                  <c:v>7223.0</c:v>
                </c:pt>
                <c:pt idx="7223">
                  <c:v>7224.0</c:v>
                </c:pt>
                <c:pt idx="7224">
                  <c:v>7225.0</c:v>
                </c:pt>
                <c:pt idx="7225">
                  <c:v>7226.0</c:v>
                </c:pt>
                <c:pt idx="7226">
                  <c:v>7227.0</c:v>
                </c:pt>
                <c:pt idx="7227">
                  <c:v>7228.0</c:v>
                </c:pt>
                <c:pt idx="7228">
                  <c:v>7229.0</c:v>
                </c:pt>
                <c:pt idx="7229">
                  <c:v>7230.0</c:v>
                </c:pt>
                <c:pt idx="7230">
                  <c:v>7231.0</c:v>
                </c:pt>
                <c:pt idx="7231">
                  <c:v>7232.0</c:v>
                </c:pt>
                <c:pt idx="7232">
                  <c:v>7233.0</c:v>
                </c:pt>
                <c:pt idx="7233">
                  <c:v>7234.0</c:v>
                </c:pt>
                <c:pt idx="7234">
                  <c:v>7235.0</c:v>
                </c:pt>
                <c:pt idx="7235">
                  <c:v>7236.0</c:v>
                </c:pt>
                <c:pt idx="7236">
                  <c:v>7237.0</c:v>
                </c:pt>
                <c:pt idx="7237">
                  <c:v>7238.0</c:v>
                </c:pt>
                <c:pt idx="7238">
                  <c:v>7239.0</c:v>
                </c:pt>
                <c:pt idx="7239">
                  <c:v>7240.0</c:v>
                </c:pt>
                <c:pt idx="7240">
                  <c:v>7241.0</c:v>
                </c:pt>
                <c:pt idx="7241">
                  <c:v>7242.0</c:v>
                </c:pt>
                <c:pt idx="7242">
                  <c:v>7243.0</c:v>
                </c:pt>
                <c:pt idx="7243">
                  <c:v>7244.0</c:v>
                </c:pt>
                <c:pt idx="7244">
                  <c:v>7245.0</c:v>
                </c:pt>
                <c:pt idx="7245">
                  <c:v>7246.0</c:v>
                </c:pt>
                <c:pt idx="7246">
                  <c:v>7247.0</c:v>
                </c:pt>
                <c:pt idx="7247">
                  <c:v>7248.0</c:v>
                </c:pt>
                <c:pt idx="7248">
                  <c:v>7249.0</c:v>
                </c:pt>
                <c:pt idx="7249">
                  <c:v>7250.0</c:v>
                </c:pt>
                <c:pt idx="7250">
                  <c:v>7251.0</c:v>
                </c:pt>
                <c:pt idx="7251">
                  <c:v>7252.0</c:v>
                </c:pt>
                <c:pt idx="7252">
                  <c:v>7253.0</c:v>
                </c:pt>
                <c:pt idx="7253">
                  <c:v>7254.0</c:v>
                </c:pt>
                <c:pt idx="7254">
                  <c:v>7255.0</c:v>
                </c:pt>
                <c:pt idx="7255">
                  <c:v>7256.0</c:v>
                </c:pt>
                <c:pt idx="7256">
                  <c:v>7257.0</c:v>
                </c:pt>
                <c:pt idx="7257">
                  <c:v>7258.0</c:v>
                </c:pt>
                <c:pt idx="7258">
                  <c:v>7259.0</c:v>
                </c:pt>
                <c:pt idx="7259">
                  <c:v>7260.0</c:v>
                </c:pt>
                <c:pt idx="7260">
                  <c:v>7261.0</c:v>
                </c:pt>
                <c:pt idx="7261">
                  <c:v>7262.0</c:v>
                </c:pt>
                <c:pt idx="7262">
                  <c:v>7263.0</c:v>
                </c:pt>
                <c:pt idx="7263">
                  <c:v>7264.0</c:v>
                </c:pt>
                <c:pt idx="7264">
                  <c:v>7265.0</c:v>
                </c:pt>
                <c:pt idx="7265">
                  <c:v>7266.0</c:v>
                </c:pt>
                <c:pt idx="7266">
                  <c:v>7267.0</c:v>
                </c:pt>
                <c:pt idx="7267">
                  <c:v>7268.0</c:v>
                </c:pt>
                <c:pt idx="7268">
                  <c:v>7269.0</c:v>
                </c:pt>
                <c:pt idx="7269">
                  <c:v>7270.0</c:v>
                </c:pt>
                <c:pt idx="7270">
                  <c:v>7271.0</c:v>
                </c:pt>
                <c:pt idx="7271">
                  <c:v>7272.0</c:v>
                </c:pt>
                <c:pt idx="7272">
                  <c:v>7273.0</c:v>
                </c:pt>
                <c:pt idx="7273">
                  <c:v>7274.0</c:v>
                </c:pt>
                <c:pt idx="7274">
                  <c:v>7275.0</c:v>
                </c:pt>
                <c:pt idx="7275">
                  <c:v>7276.0</c:v>
                </c:pt>
                <c:pt idx="7276">
                  <c:v>7277.0</c:v>
                </c:pt>
                <c:pt idx="7277">
                  <c:v>7278.0</c:v>
                </c:pt>
                <c:pt idx="7278">
                  <c:v>7279.0</c:v>
                </c:pt>
                <c:pt idx="7279">
                  <c:v>7280.0</c:v>
                </c:pt>
                <c:pt idx="7280">
                  <c:v>7281.0</c:v>
                </c:pt>
                <c:pt idx="7281">
                  <c:v>7282.0</c:v>
                </c:pt>
                <c:pt idx="7282">
                  <c:v>7283.0</c:v>
                </c:pt>
                <c:pt idx="7283">
                  <c:v>7284.0</c:v>
                </c:pt>
                <c:pt idx="7284">
                  <c:v>7285.0</c:v>
                </c:pt>
                <c:pt idx="7285">
                  <c:v>7286.0</c:v>
                </c:pt>
                <c:pt idx="7286">
                  <c:v>7287.0</c:v>
                </c:pt>
                <c:pt idx="7287">
                  <c:v>7288.0</c:v>
                </c:pt>
                <c:pt idx="7288">
                  <c:v>7289.0</c:v>
                </c:pt>
                <c:pt idx="7289">
                  <c:v>7290.0</c:v>
                </c:pt>
                <c:pt idx="7290">
                  <c:v>7291.0</c:v>
                </c:pt>
                <c:pt idx="7291">
                  <c:v>7292.0</c:v>
                </c:pt>
                <c:pt idx="7292">
                  <c:v>7293.0</c:v>
                </c:pt>
                <c:pt idx="7293">
                  <c:v>7294.0</c:v>
                </c:pt>
                <c:pt idx="7294">
                  <c:v>7295.0</c:v>
                </c:pt>
                <c:pt idx="7295">
                  <c:v>7296.0</c:v>
                </c:pt>
                <c:pt idx="7296">
                  <c:v>7297.0</c:v>
                </c:pt>
                <c:pt idx="7297">
                  <c:v>7298.0</c:v>
                </c:pt>
                <c:pt idx="7298">
                  <c:v>7299.0</c:v>
                </c:pt>
                <c:pt idx="7299">
                  <c:v>7300.0</c:v>
                </c:pt>
                <c:pt idx="7300">
                  <c:v>7301.0</c:v>
                </c:pt>
                <c:pt idx="7301">
                  <c:v>7302.0</c:v>
                </c:pt>
                <c:pt idx="7302">
                  <c:v>7303.0</c:v>
                </c:pt>
                <c:pt idx="7303">
                  <c:v>7304.0</c:v>
                </c:pt>
                <c:pt idx="7304">
                  <c:v>7305.0</c:v>
                </c:pt>
                <c:pt idx="7305">
                  <c:v>7306.0</c:v>
                </c:pt>
                <c:pt idx="7306">
                  <c:v>7307.0</c:v>
                </c:pt>
                <c:pt idx="7307">
                  <c:v>7308.0</c:v>
                </c:pt>
                <c:pt idx="7308">
                  <c:v>7309.0</c:v>
                </c:pt>
                <c:pt idx="7309">
                  <c:v>7310.0</c:v>
                </c:pt>
                <c:pt idx="7310">
                  <c:v>7311.0</c:v>
                </c:pt>
                <c:pt idx="7311">
                  <c:v>7312.0</c:v>
                </c:pt>
                <c:pt idx="7312">
                  <c:v>7313.0</c:v>
                </c:pt>
                <c:pt idx="7313">
                  <c:v>7314.0</c:v>
                </c:pt>
                <c:pt idx="7314">
                  <c:v>7315.0</c:v>
                </c:pt>
                <c:pt idx="7315">
                  <c:v>7316.0</c:v>
                </c:pt>
                <c:pt idx="7316">
                  <c:v>7317.0</c:v>
                </c:pt>
                <c:pt idx="7317">
                  <c:v>7318.0</c:v>
                </c:pt>
                <c:pt idx="7318">
                  <c:v>7319.0</c:v>
                </c:pt>
                <c:pt idx="7319">
                  <c:v>7320.0</c:v>
                </c:pt>
                <c:pt idx="7320">
                  <c:v>7321.0</c:v>
                </c:pt>
                <c:pt idx="7321">
                  <c:v>7322.0</c:v>
                </c:pt>
                <c:pt idx="7322">
                  <c:v>7323.0</c:v>
                </c:pt>
                <c:pt idx="7323">
                  <c:v>7324.0</c:v>
                </c:pt>
                <c:pt idx="7324">
                  <c:v>7325.0</c:v>
                </c:pt>
                <c:pt idx="7325">
                  <c:v>7326.0</c:v>
                </c:pt>
                <c:pt idx="7326">
                  <c:v>7327.0</c:v>
                </c:pt>
                <c:pt idx="7327">
                  <c:v>7328.0</c:v>
                </c:pt>
                <c:pt idx="7328">
                  <c:v>7329.0</c:v>
                </c:pt>
                <c:pt idx="7329">
                  <c:v>7330.0</c:v>
                </c:pt>
                <c:pt idx="7330">
                  <c:v>7331.0</c:v>
                </c:pt>
                <c:pt idx="7331">
                  <c:v>7332.0</c:v>
                </c:pt>
                <c:pt idx="7332">
                  <c:v>7333.0</c:v>
                </c:pt>
                <c:pt idx="7333">
                  <c:v>7334.0</c:v>
                </c:pt>
                <c:pt idx="7334">
                  <c:v>7335.0</c:v>
                </c:pt>
                <c:pt idx="7335">
                  <c:v>7336.0</c:v>
                </c:pt>
                <c:pt idx="7336">
                  <c:v>7337.0</c:v>
                </c:pt>
                <c:pt idx="7337">
                  <c:v>7338.0</c:v>
                </c:pt>
                <c:pt idx="7338">
                  <c:v>7339.0</c:v>
                </c:pt>
                <c:pt idx="7339">
                  <c:v>7340.0</c:v>
                </c:pt>
                <c:pt idx="7340">
                  <c:v>7341.0</c:v>
                </c:pt>
                <c:pt idx="7341">
                  <c:v>7342.0</c:v>
                </c:pt>
                <c:pt idx="7342">
                  <c:v>7343.0</c:v>
                </c:pt>
                <c:pt idx="7343">
                  <c:v>7344.0</c:v>
                </c:pt>
                <c:pt idx="7344">
                  <c:v>7345.0</c:v>
                </c:pt>
                <c:pt idx="7345">
                  <c:v>7346.0</c:v>
                </c:pt>
                <c:pt idx="7346">
                  <c:v>7347.0</c:v>
                </c:pt>
                <c:pt idx="7347">
                  <c:v>7348.0</c:v>
                </c:pt>
                <c:pt idx="7348">
                  <c:v>7349.0</c:v>
                </c:pt>
                <c:pt idx="7349">
                  <c:v>7350.0</c:v>
                </c:pt>
                <c:pt idx="7350">
                  <c:v>7351.0</c:v>
                </c:pt>
                <c:pt idx="7351">
                  <c:v>7352.0</c:v>
                </c:pt>
                <c:pt idx="7352">
                  <c:v>7353.0</c:v>
                </c:pt>
                <c:pt idx="7353">
                  <c:v>7354.0</c:v>
                </c:pt>
                <c:pt idx="7354">
                  <c:v>7355.0</c:v>
                </c:pt>
                <c:pt idx="7355">
                  <c:v>7356.0</c:v>
                </c:pt>
                <c:pt idx="7356">
                  <c:v>7357.0</c:v>
                </c:pt>
                <c:pt idx="7357">
                  <c:v>7358.0</c:v>
                </c:pt>
                <c:pt idx="7358">
                  <c:v>7359.0</c:v>
                </c:pt>
                <c:pt idx="7359">
                  <c:v>7360.0</c:v>
                </c:pt>
                <c:pt idx="7360">
                  <c:v>7361.0</c:v>
                </c:pt>
                <c:pt idx="7361">
                  <c:v>7362.0</c:v>
                </c:pt>
                <c:pt idx="7362">
                  <c:v>7363.0</c:v>
                </c:pt>
                <c:pt idx="7363">
                  <c:v>7364.0</c:v>
                </c:pt>
                <c:pt idx="7364">
                  <c:v>7365.0</c:v>
                </c:pt>
                <c:pt idx="7365">
                  <c:v>7366.0</c:v>
                </c:pt>
                <c:pt idx="7366">
                  <c:v>7367.0</c:v>
                </c:pt>
                <c:pt idx="7367">
                  <c:v>7368.0</c:v>
                </c:pt>
                <c:pt idx="7368">
                  <c:v>7369.0</c:v>
                </c:pt>
                <c:pt idx="7369">
                  <c:v>7370.0</c:v>
                </c:pt>
                <c:pt idx="7370">
                  <c:v>7371.0</c:v>
                </c:pt>
                <c:pt idx="7371">
                  <c:v>7372.0</c:v>
                </c:pt>
                <c:pt idx="7372">
                  <c:v>7373.0</c:v>
                </c:pt>
                <c:pt idx="7373">
                  <c:v>7374.0</c:v>
                </c:pt>
                <c:pt idx="7374">
                  <c:v>7375.0</c:v>
                </c:pt>
                <c:pt idx="7375">
                  <c:v>7376.0</c:v>
                </c:pt>
                <c:pt idx="7376">
                  <c:v>7377.0</c:v>
                </c:pt>
                <c:pt idx="7377">
                  <c:v>7378.0</c:v>
                </c:pt>
                <c:pt idx="7378">
                  <c:v>7379.0</c:v>
                </c:pt>
                <c:pt idx="7379">
                  <c:v>7380.0</c:v>
                </c:pt>
                <c:pt idx="7380">
                  <c:v>7381.0</c:v>
                </c:pt>
                <c:pt idx="7381">
                  <c:v>7382.0</c:v>
                </c:pt>
                <c:pt idx="7382">
                  <c:v>7383.0</c:v>
                </c:pt>
                <c:pt idx="7383">
                  <c:v>7384.0</c:v>
                </c:pt>
                <c:pt idx="7384">
                  <c:v>7385.0</c:v>
                </c:pt>
                <c:pt idx="7385">
                  <c:v>7386.0</c:v>
                </c:pt>
                <c:pt idx="7386">
                  <c:v>7387.0</c:v>
                </c:pt>
                <c:pt idx="7387">
                  <c:v>7388.0</c:v>
                </c:pt>
                <c:pt idx="7388">
                  <c:v>7389.0</c:v>
                </c:pt>
                <c:pt idx="7389">
                  <c:v>7390.0</c:v>
                </c:pt>
                <c:pt idx="7390">
                  <c:v>7391.0</c:v>
                </c:pt>
                <c:pt idx="7391">
                  <c:v>7392.0</c:v>
                </c:pt>
                <c:pt idx="7392">
                  <c:v>7393.0</c:v>
                </c:pt>
                <c:pt idx="7393">
                  <c:v>7394.0</c:v>
                </c:pt>
                <c:pt idx="7394">
                  <c:v>7395.0</c:v>
                </c:pt>
                <c:pt idx="7395">
                  <c:v>7396.0</c:v>
                </c:pt>
                <c:pt idx="7396">
                  <c:v>7397.0</c:v>
                </c:pt>
                <c:pt idx="7397">
                  <c:v>7398.0</c:v>
                </c:pt>
                <c:pt idx="7398">
                  <c:v>7399.0</c:v>
                </c:pt>
                <c:pt idx="7399">
                  <c:v>7400.0</c:v>
                </c:pt>
                <c:pt idx="7400">
                  <c:v>7401.0</c:v>
                </c:pt>
                <c:pt idx="7401">
                  <c:v>7402.0</c:v>
                </c:pt>
                <c:pt idx="7402">
                  <c:v>7403.0</c:v>
                </c:pt>
                <c:pt idx="7403">
                  <c:v>7404.0</c:v>
                </c:pt>
                <c:pt idx="7404">
                  <c:v>7405.0</c:v>
                </c:pt>
                <c:pt idx="7405">
                  <c:v>7406.0</c:v>
                </c:pt>
                <c:pt idx="7406">
                  <c:v>7407.0</c:v>
                </c:pt>
                <c:pt idx="7407">
                  <c:v>7408.0</c:v>
                </c:pt>
                <c:pt idx="7408">
                  <c:v>7409.0</c:v>
                </c:pt>
                <c:pt idx="7409">
                  <c:v>7410.0</c:v>
                </c:pt>
                <c:pt idx="7410">
                  <c:v>7411.0</c:v>
                </c:pt>
                <c:pt idx="7411">
                  <c:v>7412.0</c:v>
                </c:pt>
                <c:pt idx="7412">
                  <c:v>7413.0</c:v>
                </c:pt>
                <c:pt idx="7413">
                  <c:v>7414.0</c:v>
                </c:pt>
                <c:pt idx="7414">
                  <c:v>7415.0</c:v>
                </c:pt>
                <c:pt idx="7415">
                  <c:v>7416.0</c:v>
                </c:pt>
                <c:pt idx="7416">
                  <c:v>7417.0</c:v>
                </c:pt>
                <c:pt idx="7417">
                  <c:v>7418.0</c:v>
                </c:pt>
                <c:pt idx="7418">
                  <c:v>7419.0</c:v>
                </c:pt>
                <c:pt idx="7419">
                  <c:v>7420.0</c:v>
                </c:pt>
                <c:pt idx="7420">
                  <c:v>7421.0</c:v>
                </c:pt>
                <c:pt idx="7421">
                  <c:v>7422.0</c:v>
                </c:pt>
                <c:pt idx="7422">
                  <c:v>7423.0</c:v>
                </c:pt>
                <c:pt idx="7423">
                  <c:v>7424.0</c:v>
                </c:pt>
                <c:pt idx="7424">
                  <c:v>7425.0</c:v>
                </c:pt>
                <c:pt idx="7425">
                  <c:v>7426.0</c:v>
                </c:pt>
                <c:pt idx="7426">
                  <c:v>7427.0</c:v>
                </c:pt>
                <c:pt idx="7427">
                  <c:v>7428.0</c:v>
                </c:pt>
                <c:pt idx="7428">
                  <c:v>7429.0</c:v>
                </c:pt>
                <c:pt idx="7429">
                  <c:v>7430.0</c:v>
                </c:pt>
                <c:pt idx="7430">
                  <c:v>7431.0</c:v>
                </c:pt>
                <c:pt idx="7431">
                  <c:v>7432.0</c:v>
                </c:pt>
                <c:pt idx="7432">
                  <c:v>7433.0</c:v>
                </c:pt>
                <c:pt idx="7433">
                  <c:v>7434.0</c:v>
                </c:pt>
                <c:pt idx="7434">
                  <c:v>7435.0</c:v>
                </c:pt>
                <c:pt idx="7435">
                  <c:v>7436.0</c:v>
                </c:pt>
                <c:pt idx="7436">
                  <c:v>7437.0</c:v>
                </c:pt>
                <c:pt idx="7437">
                  <c:v>7438.0</c:v>
                </c:pt>
                <c:pt idx="7438">
                  <c:v>7439.0</c:v>
                </c:pt>
                <c:pt idx="7439">
                  <c:v>7440.0</c:v>
                </c:pt>
                <c:pt idx="7440">
                  <c:v>7441.0</c:v>
                </c:pt>
                <c:pt idx="7441">
                  <c:v>7442.0</c:v>
                </c:pt>
                <c:pt idx="7442">
                  <c:v>7443.0</c:v>
                </c:pt>
                <c:pt idx="7443">
                  <c:v>7444.0</c:v>
                </c:pt>
                <c:pt idx="7444">
                  <c:v>7445.0</c:v>
                </c:pt>
                <c:pt idx="7445">
                  <c:v>7446.0</c:v>
                </c:pt>
                <c:pt idx="7446">
                  <c:v>7447.0</c:v>
                </c:pt>
                <c:pt idx="7447">
                  <c:v>7448.0</c:v>
                </c:pt>
                <c:pt idx="7448">
                  <c:v>7449.0</c:v>
                </c:pt>
                <c:pt idx="7449">
                  <c:v>7450.0</c:v>
                </c:pt>
                <c:pt idx="7450">
                  <c:v>7451.0</c:v>
                </c:pt>
                <c:pt idx="7451">
                  <c:v>7452.0</c:v>
                </c:pt>
                <c:pt idx="7452">
                  <c:v>7453.0</c:v>
                </c:pt>
                <c:pt idx="7453">
                  <c:v>7454.0</c:v>
                </c:pt>
                <c:pt idx="7454">
                  <c:v>7455.0</c:v>
                </c:pt>
                <c:pt idx="7455">
                  <c:v>7456.0</c:v>
                </c:pt>
                <c:pt idx="7456">
                  <c:v>7457.0</c:v>
                </c:pt>
                <c:pt idx="7457">
                  <c:v>7458.0</c:v>
                </c:pt>
                <c:pt idx="7458">
                  <c:v>7459.0</c:v>
                </c:pt>
                <c:pt idx="7459">
                  <c:v>7460.0</c:v>
                </c:pt>
                <c:pt idx="7460">
                  <c:v>7461.0</c:v>
                </c:pt>
                <c:pt idx="7461">
                  <c:v>7462.0</c:v>
                </c:pt>
                <c:pt idx="7462">
                  <c:v>7463.0</c:v>
                </c:pt>
                <c:pt idx="7463">
                  <c:v>7464.0</c:v>
                </c:pt>
                <c:pt idx="7464">
                  <c:v>7465.0</c:v>
                </c:pt>
                <c:pt idx="7465">
                  <c:v>7466.0</c:v>
                </c:pt>
                <c:pt idx="7466">
                  <c:v>7467.0</c:v>
                </c:pt>
                <c:pt idx="7467">
                  <c:v>7468.0</c:v>
                </c:pt>
                <c:pt idx="7468">
                  <c:v>7469.0</c:v>
                </c:pt>
                <c:pt idx="7469">
                  <c:v>7470.0</c:v>
                </c:pt>
                <c:pt idx="7470">
                  <c:v>7471.0</c:v>
                </c:pt>
                <c:pt idx="7471">
                  <c:v>7472.0</c:v>
                </c:pt>
                <c:pt idx="7472">
                  <c:v>7473.0</c:v>
                </c:pt>
                <c:pt idx="7473">
                  <c:v>7474.0</c:v>
                </c:pt>
                <c:pt idx="7474">
                  <c:v>7475.0</c:v>
                </c:pt>
                <c:pt idx="7475">
                  <c:v>7476.0</c:v>
                </c:pt>
                <c:pt idx="7476">
                  <c:v>7477.0</c:v>
                </c:pt>
                <c:pt idx="7477">
                  <c:v>7478.0</c:v>
                </c:pt>
                <c:pt idx="7478">
                  <c:v>7479.0</c:v>
                </c:pt>
                <c:pt idx="7479">
                  <c:v>7480.0</c:v>
                </c:pt>
                <c:pt idx="7480">
                  <c:v>7481.0</c:v>
                </c:pt>
                <c:pt idx="7481">
                  <c:v>7482.0</c:v>
                </c:pt>
                <c:pt idx="7482">
                  <c:v>7483.0</c:v>
                </c:pt>
                <c:pt idx="7483">
                  <c:v>7484.0</c:v>
                </c:pt>
                <c:pt idx="7484">
                  <c:v>7485.0</c:v>
                </c:pt>
                <c:pt idx="7485">
                  <c:v>7486.0</c:v>
                </c:pt>
                <c:pt idx="7486">
                  <c:v>7487.0</c:v>
                </c:pt>
                <c:pt idx="7487">
                  <c:v>7488.0</c:v>
                </c:pt>
                <c:pt idx="7488">
                  <c:v>7489.0</c:v>
                </c:pt>
                <c:pt idx="7489">
                  <c:v>7490.0</c:v>
                </c:pt>
                <c:pt idx="7490">
                  <c:v>7491.0</c:v>
                </c:pt>
                <c:pt idx="7491">
                  <c:v>7492.0</c:v>
                </c:pt>
                <c:pt idx="7492">
                  <c:v>7493.0</c:v>
                </c:pt>
                <c:pt idx="7493">
                  <c:v>7494.0</c:v>
                </c:pt>
                <c:pt idx="7494">
                  <c:v>7495.0</c:v>
                </c:pt>
                <c:pt idx="7495">
                  <c:v>7496.0</c:v>
                </c:pt>
                <c:pt idx="7496">
                  <c:v>7497.0</c:v>
                </c:pt>
                <c:pt idx="7497">
                  <c:v>7498.0</c:v>
                </c:pt>
                <c:pt idx="7498">
                  <c:v>7499.0</c:v>
                </c:pt>
                <c:pt idx="7499">
                  <c:v>7500.0</c:v>
                </c:pt>
                <c:pt idx="7500">
                  <c:v>7501.0</c:v>
                </c:pt>
                <c:pt idx="7501">
                  <c:v>7502.0</c:v>
                </c:pt>
                <c:pt idx="7502">
                  <c:v>7503.0</c:v>
                </c:pt>
                <c:pt idx="7503">
                  <c:v>7504.0</c:v>
                </c:pt>
                <c:pt idx="7504">
                  <c:v>7505.0</c:v>
                </c:pt>
                <c:pt idx="7505">
                  <c:v>7506.0</c:v>
                </c:pt>
                <c:pt idx="7506">
                  <c:v>7507.0</c:v>
                </c:pt>
                <c:pt idx="7507">
                  <c:v>7508.0</c:v>
                </c:pt>
                <c:pt idx="7508">
                  <c:v>7509.0</c:v>
                </c:pt>
                <c:pt idx="7509">
                  <c:v>7510.0</c:v>
                </c:pt>
                <c:pt idx="7510">
                  <c:v>7511.0</c:v>
                </c:pt>
                <c:pt idx="7511">
                  <c:v>7512.0</c:v>
                </c:pt>
                <c:pt idx="7512">
                  <c:v>7513.0</c:v>
                </c:pt>
                <c:pt idx="7513">
                  <c:v>7514.0</c:v>
                </c:pt>
                <c:pt idx="7514">
                  <c:v>7515.0</c:v>
                </c:pt>
                <c:pt idx="7515">
                  <c:v>7516.0</c:v>
                </c:pt>
                <c:pt idx="7516">
                  <c:v>7517.0</c:v>
                </c:pt>
                <c:pt idx="7517">
                  <c:v>7518.0</c:v>
                </c:pt>
                <c:pt idx="7518">
                  <c:v>7519.0</c:v>
                </c:pt>
                <c:pt idx="7519">
                  <c:v>7520.0</c:v>
                </c:pt>
                <c:pt idx="7520">
                  <c:v>7521.0</c:v>
                </c:pt>
                <c:pt idx="7521">
                  <c:v>7522.0</c:v>
                </c:pt>
                <c:pt idx="7522">
                  <c:v>7523.0</c:v>
                </c:pt>
                <c:pt idx="7523">
                  <c:v>7524.0</c:v>
                </c:pt>
                <c:pt idx="7524">
                  <c:v>7525.0</c:v>
                </c:pt>
                <c:pt idx="7525">
                  <c:v>7526.0</c:v>
                </c:pt>
                <c:pt idx="7526">
                  <c:v>7527.0</c:v>
                </c:pt>
                <c:pt idx="7527">
                  <c:v>7528.0</c:v>
                </c:pt>
                <c:pt idx="7528">
                  <c:v>7529.0</c:v>
                </c:pt>
                <c:pt idx="7529">
                  <c:v>7530.0</c:v>
                </c:pt>
                <c:pt idx="7530">
                  <c:v>7531.0</c:v>
                </c:pt>
                <c:pt idx="7531">
                  <c:v>7532.0</c:v>
                </c:pt>
                <c:pt idx="7532">
                  <c:v>7533.0</c:v>
                </c:pt>
                <c:pt idx="7533">
                  <c:v>7534.0</c:v>
                </c:pt>
                <c:pt idx="7534">
                  <c:v>7535.0</c:v>
                </c:pt>
                <c:pt idx="7535">
                  <c:v>7536.0</c:v>
                </c:pt>
                <c:pt idx="7536">
                  <c:v>7537.0</c:v>
                </c:pt>
                <c:pt idx="7537">
                  <c:v>7538.0</c:v>
                </c:pt>
                <c:pt idx="7538">
                  <c:v>7539.0</c:v>
                </c:pt>
                <c:pt idx="7539">
                  <c:v>7540.0</c:v>
                </c:pt>
                <c:pt idx="7540">
                  <c:v>7541.0</c:v>
                </c:pt>
                <c:pt idx="7541">
                  <c:v>7542.0</c:v>
                </c:pt>
                <c:pt idx="7542">
                  <c:v>7543.0</c:v>
                </c:pt>
                <c:pt idx="7543">
                  <c:v>7544.0</c:v>
                </c:pt>
                <c:pt idx="7544">
                  <c:v>7545.0</c:v>
                </c:pt>
                <c:pt idx="7545">
                  <c:v>7546.0</c:v>
                </c:pt>
                <c:pt idx="7546">
                  <c:v>7547.0</c:v>
                </c:pt>
                <c:pt idx="7547">
                  <c:v>7548.0</c:v>
                </c:pt>
                <c:pt idx="7548">
                  <c:v>7549.0</c:v>
                </c:pt>
                <c:pt idx="7549">
                  <c:v>7550.0</c:v>
                </c:pt>
                <c:pt idx="7550">
                  <c:v>7551.0</c:v>
                </c:pt>
                <c:pt idx="7551">
                  <c:v>7552.0</c:v>
                </c:pt>
                <c:pt idx="7552">
                  <c:v>7553.0</c:v>
                </c:pt>
                <c:pt idx="7553">
                  <c:v>7554.0</c:v>
                </c:pt>
                <c:pt idx="7554">
                  <c:v>7555.0</c:v>
                </c:pt>
                <c:pt idx="7555">
                  <c:v>7556.0</c:v>
                </c:pt>
                <c:pt idx="7556">
                  <c:v>7557.0</c:v>
                </c:pt>
                <c:pt idx="7557">
                  <c:v>7558.0</c:v>
                </c:pt>
                <c:pt idx="7558">
                  <c:v>7559.0</c:v>
                </c:pt>
                <c:pt idx="7559">
                  <c:v>7560.0</c:v>
                </c:pt>
                <c:pt idx="7560">
                  <c:v>7561.0</c:v>
                </c:pt>
                <c:pt idx="7561">
                  <c:v>7562.0</c:v>
                </c:pt>
                <c:pt idx="7562">
                  <c:v>7563.0</c:v>
                </c:pt>
                <c:pt idx="7563">
                  <c:v>7564.0</c:v>
                </c:pt>
                <c:pt idx="7564">
                  <c:v>7565.0</c:v>
                </c:pt>
                <c:pt idx="7565">
                  <c:v>7566.0</c:v>
                </c:pt>
                <c:pt idx="7566">
                  <c:v>7567.0</c:v>
                </c:pt>
                <c:pt idx="7567">
                  <c:v>7568.0</c:v>
                </c:pt>
                <c:pt idx="7568">
                  <c:v>7569.0</c:v>
                </c:pt>
                <c:pt idx="7569">
                  <c:v>7570.0</c:v>
                </c:pt>
                <c:pt idx="7570">
                  <c:v>7571.0</c:v>
                </c:pt>
                <c:pt idx="7571">
                  <c:v>7572.0</c:v>
                </c:pt>
                <c:pt idx="7572">
                  <c:v>7573.0</c:v>
                </c:pt>
                <c:pt idx="7573">
                  <c:v>7574.0</c:v>
                </c:pt>
                <c:pt idx="7574">
                  <c:v>7575.0</c:v>
                </c:pt>
                <c:pt idx="7575">
                  <c:v>7576.0</c:v>
                </c:pt>
                <c:pt idx="7576">
                  <c:v>7577.0</c:v>
                </c:pt>
                <c:pt idx="7577">
                  <c:v>7578.0</c:v>
                </c:pt>
                <c:pt idx="7578">
                  <c:v>7579.0</c:v>
                </c:pt>
                <c:pt idx="7579">
                  <c:v>7580.0</c:v>
                </c:pt>
                <c:pt idx="7580">
                  <c:v>7581.0</c:v>
                </c:pt>
                <c:pt idx="7581">
                  <c:v>7582.0</c:v>
                </c:pt>
                <c:pt idx="7582">
                  <c:v>7583.0</c:v>
                </c:pt>
                <c:pt idx="7583">
                  <c:v>7584.0</c:v>
                </c:pt>
                <c:pt idx="7584">
                  <c:v>7585.0</c:v>
                </c:pt>
                <c:pt idx="7585">
                  <c:v>7586.0</c:v>
                </c:pt>
                <c:pt idx="7586">
                  <c:v>7587.0</c:v>
                </c:pt>
                <c:pt idx="7587">
                  <c:v>7588.0</c:v>
                </c:pt>
                <c:pt idx="7588">
                  <c:v>7589.0</c:v>
                </c:pt>
                <c:pt idx="7589">
                  <c:v>7590.0</c:v>
                </c:pt>
                <c:pt idx="7590">
                  <c:v>7591.0</c:v>
                </c:pt>
                <c:pt idx="7591">
                  <c:v>7592.0</c:v>
                </c:pt>
                <c:pt idx="7592">
                  <c:v>7593.0</c:v>
                </c:pt>
                <c:pt idx="7593">
                  <c:v>7594.0</c:v>
                </c:pt>
                <c:pt idx="7594">
                  <c:v>7595.0</c:v>
                </c:pt>
                <c:pt idx="7595">
                  <c:v>7596.0</c:v>
                </c:pt>
                <c:pt idx="7596">
                  <c:v>7597.0</c:v>
                </c:pt>
                <c:pt idx="7597">
                  <c:v>7598.0</c:v>
                </c:pt>
                <c:pt idx="7598">
                  <c:v>7599.0</c:v>
                </c:pt>
                <c:pt idx="7599">
                  <c:v>7600.0</c:v>
                </c:pt>
                <c:pt idx="7600">
                  <c:v>7601.0</c:v>
                </c:pt>
                <c:pt idx="7601">
                  <c:v>7602.0</c:v>
                </c:pt>
                <c:pt idx="7602">
                  <c:v>7603.0</c:v>
                </c:pt>
                <c:pt idx="7603">
                  <c:v>7604.0</c:v>
                </c:pt>
                <c:pt idx="7604">
                  <c:v>7605.0</c:v>
                </c:pt>
                <c:pt idx="7605">
                  <c:v>7606.0</c:v>
                </c:pt>
                <c:pt idx="7606">
                  <c:v>7607.0</c:v>
                </c:pt>
                <c:pt idx="7607">
                  <c:v>7608.0</c:v>
                </c:pt>
                <c:pt idx="7608">
                  <c:v>7609.0</c:v>
                </c:pt>
                <c:pt idx="7609">
                  <c:v>7610.0</c:v>
                </c:pt>
                <c:pt idx="7610">
                  <c:v>7611.0</c:v>
                </c:pt>
                <c:pt idx="7611">
                  <c:v>7612.0</c:v>
                </c:pt>
                <c:pt idx="7612">
                  <c:v>7613.0</c:v>
                </c:pt>
                <c:pt idx="7613">
                  <c:v>7614.0</c:v>
                </c:pt>
                <c:pt idx="7614">
                  <c:v>7615.0</c:v>
                </c:pt>
                <c:pt idx="7615">
                  <c:v>7616.0</c:v>
                </c:pt>
                <c:pt idx="7616">
                  <c:v>7617.0</c:v>
                </c:pt>
                <c:pt idx="7617">
                  <c:v>7618.0</c:v>
                </c:pt>
                <c:pt idx="7618">
                  <c:v>7619.0</c:v>
                </c:pt>
                <c:pt idx="7619">
                  <c:v>7620.0</c:v>
                </c:pt>
                <c:pt idx="7620">
                  <c:v>7621.0</c:v>
                </c:pt>
                <c:pt idx="7621">
                  <c:v>7622.0</c:v>
                </c:pt>
                <c:pt idx="7622">
                  <c:v>7623.0</c:v>
                </c:pt>
                <c:pt idx="7623">
                  <c:v>7624.0</c:v>
                </c:pt>
                <c:pt idx="7624">
                  <c:v>7625.0</c:v>
                </c:pt>
                <c:pt idx="7625">
                  <c:v>7626.0</c:v>
                </c:pt>
                <c:pt idx="7626">
                  <c:v>7627.0</c:v>
                </c:pt>
                <c:pt idx="7627">
                  <c:v>7628.0</c:v>
                </c:pt>
                <c:pt idx="7628">
                  <c:v>7629.0</c:v>
                </c:pt>
                <c:pt idx="7629">
                  <c:v>7630.0</c:v>
                </c:pt>
                <c:pt idx="7630">
                  <c:v>7631.0</c:v>
                </c:pt>
                <c:pt idx="7631">
                  <c:v>7632.0</c:v>
                </c:pt>
                <c:pt idx="7632">
                  <c:v>7633.0</c:v>
                </c:pt>
                <c:pt idx="7633">
                  <c:v>7634.0</c:v>
                </c:pt>
                <c:pt idx="7634">
                  <c:v>7635.0</c:v>
                </c:pt>
                <c:pt idx="7635">
                  <c:v>7636.0</c:v>
                </c:pt>
                <c:pt idx="7636">
                  <c:v>7637.0</c:v>
                </c:pt>
                <c:pt idx="7637">
                  <c:v>7638.0</c:v>
                </c:pt>
                <c:pt idx="7638">
                  <c:v>7639.0</c:v>
                </c:pt>
                <c:pt idx="7639">
                  <c:v>7640.0</c:v>
                </c:pt>
                <c:pt idx="7640">
                  <c:v>7641.0</c:v>
                </c:pt>
                <c:pt idx="7641">
                  <c:v>7642.0</c:v>
                </c:pt>
                <c:pt idx="7642">
                  <c:v>7643.0</c:v>
                </c:pt>
                <c:pt idx="7643">
                  <c:v>7644.0</c:v>
                </c:pt>
                <c:pt idx="7644">
                  <c:v>7645.0</c:v>
                </c:pt>
                <c:pt idx="7645">
                  <c:v>7646.0</c:v>
                </c:pt>
                <c:pt idx="7646">
                  <c:v>7647.0</c:v>
                </c:pt>
                <c:pt idx="7647">
                  <c:v>7648.0</c:v>
                </c:pt>
                <c:pt idx="7648">
                  <c:v>7649.0</c:v>
                </c:pt>
                <c:pt idx="7649">
                  <c:v>7650.0</c:v>
                </c:pt>
                <c:pt idx="7650">
                  <c:v>7651.0</c:v>
                </c:pt>
                <c:pt idx="7651">
                  <c:v>7652.0</c:v>
                </c:pt>
                <c:pt idx="7652">
                  <c:v>7653.0</c:v>
                </c:pt>
                <c:pt idx="7653">
                  <c:v>7654.0</c:v>
                </c:pt>
                <c:pt idx="7654">
                  <c:v>7655.0</c:v>
                </c:pt>
                <c:pt idx="7655">
                  <c:v>7656.0</c:v>
                </c:pt>
                <c:pt idx="7656">
                  <c:v>7657.0</c:v>
                </c:pt>
                <c:pt idx="7657">
                  <c:v>7658.0</c:v>
                </c:pt>
                <c:pt idx="7658">
                  <c:v>7659.0</c:v>
                </c:pt>
                <c:pt idx="7659">
                  <c:v>7660.0</c:v>
                </c:pt>
                <c:pt idx="7660">
                  <c:v>7661.0</c:v>
                </c:pt>
                <c:pt idx="7661">
                  <c:v>7662.0</c:v>
                </c:pt>
                <c:pt idx="7662">
                  <c:v>7663.0</c:v>
                </c:pt>
                <c:pt idx="7663">
                  <c:v>7664.0</c:v>
                </c:pt>
                <c:pt idx="7664">
                  <c:v>7665.0</c:v>
                </c:pt>
                <c:pt idx="7665">
                  <c:v>7666.0</c:v>
                </c:pt>
                <c:pt idx="7666">
                  <c:v>7667.0</c:v>
                </c:pt>
                <c:pt idx="7667">
                  <c:v>7668.0</c:v>
                </c:pt>
                <c:pt idx="7668">
                  <c:v>7669.0</c:v>
                </c:pt>
                <c:pt idx="7669">
                  <c:v>7670.0</c:v>
                </c:pt>
                <c:pt idx="7670">
                  <c:v>7671.0</c:v>
                </c:pt>
                <c:pt idx="7671">
                  <c:v>7672.0</c:v>
                </c:pt>
                <c:pt idx="7672">
                  <c:v>7673.0</c:v>
                </c:pt>
                <c:pt idx="7673">
                  <c:v>7674.0</c:v>
                </c:pt>
                <c:pt idx="7674">
                  <c:v>7675.0</c:v>
                </c:pt>
                <c:pt idx="7675">
                  <c:v>7676.0</c:v>
                </c:pt>
                <c:pt idx="7676">
                  <c:v>7677.0</c:v>
                </c:pt>
                <c:pt idx="7677">
                  <c:v>7678.0</c:v>
                </c:pt>
              </c:numCache>
            </c:numRef>
          </c:xVal>
          <c:yVal>
            <c:numRef>
              <c:f>Sheet1!$D$1:$D$7678</c:f>
              <c:numCache>
                <c:formatCode>0.000</c:formatCode>
                <c:ptCount val="7678"/>
                <c:pt idx="0">
                  <c:v>2.768284347231715</c:v>
                </c:pt>
                <c:pt idx="1">
                  <c:v>0.410116199589884</c:v>
                </c:pt>
                <c:pt idx="2">
                  <c:v>0.158350421508316</c:v>
                </c:pt>
                <c:pt idx="3">
                  <c:v>0.141262246525404</c:v>
                </c:pt>
                <c:pt idx="4">
                  <c:v>0.131009341535657</c:v>
                </c:pt>
                <c:pt idx="5">
                  <c:v>0.100250626566416</c:v>
                </c:pt>
                <c:pt idx="6">
                  <c:v>0.0763271815903395</c:v>
                </c:pt>
                <c:pt idx="7">
                  <c:v>0.0763271815903395</c:v>
                </c:pt>
                <c:pt idx="8">
                  <c:v>0.0717703349282297</c:v>
                </c:pt>
                <c:pt idx="9">
                  <c:v>0.0706311232627022</c:v>
                </c:pt>
                <c:pt idx="10">
                  <c:v>0.0694919115971747</c:v>
                </c:pt>
                <c:pt idx="11">
                  <c:v>0.0672134882661198</c:v>
                </c:pt>
                <c:pt idx="12">
                  <c:v>0.0660742766005924</c:v>
                </c:pt>
                <c:pt idx="13">
                  <c:v>0.0615174299384826</c:v>
                </c:pt>
                <c:pt idx="14">
                  <c:v>0.0569605832763727</c:v>
                </c:pt>
                <c:pt idx="15">
                  <c:v>0.0546821599453178</c:v>
                </c:pt>
                <c:pt idx="16">
                  <c:v>0.0546821599453178</c:v>
                </c:pt>
                <c:pt idx="17">
                  <c:v>0.0535429482797904</c:v>
                </c:pt>
                <c:pt idx="18">
                  <c:v>0.0512645249487355</c:v>
                </c:pt>
                <c:pt idx="19">
                  <c:v>0.050125313283208</c:v>
                </c:pt>
                <c:pt idx="20">
                  <c:v>0.050125313283208</c:v>
                </c:pt>
                <c:pt idx="21">
                  <c:v>0.0444292549555707</c:v>
                </c:pt>
                <c:pt idx="22">
                  <c:v>0.0444292549555707</c:v>
                </c:pt>
                <c:pt idx="23">
                  <c:v>0.0421508316245158</c:v>
                </c:pt>
                <c:pt idx="24">
                  <c:v>0.0410116199589884</c:v>
                </c:pt>
                <c:pt idx="25">
                  <c:v>0.0398724082934609</c:v>
                </c:pt>
                <c:pt idx="26">
                  <c:v>0.0398724082934609</c:v>
                </c:pt>
                <c:pt idx="27">
                  <c:v>0.0387331966279335</c:v>
                </c:pt>
                <c:pt idx="28">
                  <c:v>0.037593984962406</c:v>
                </c:pt>
                <c:pt idx="29">
                  <c:v>0.037593984962406</c:v>
                </c:pt>
                <c:pt idx="30">
                  <c:v>0.037593984962406</c:v>
                </c:pt>
                <c:pt idx="31">
                  <c:v>0.0353155616313511</c:v>
                </c:pt>
                <c:pt idx="32">
                  <c:v>0.0341763499658236</c:v>
                </c:pt>
                <c:pt idx="33">
                  <c:v>0.0341763499658236</c:v>
                </c:pt>
                <c:pt idx="34">
                  <c:v>0.0341763499658236</c:v>
                </c:pt>
                <c:pt idx="35">
                  <c:v>0.0330371383002962</c:v>
                </c:pt>
                <c:pt idx="36">
                  <c:v>0.0330371383002962</c:v>
                </c:pt>
                <c:pt idx="37">
                  <c:v>0.0318979266347687</c:v>
                </c:pt>
                <c:pt idx="38">
                  <c:v>0.0318979266347687</c:v>
                </c:pt>
                <c:pt idx="39">
                  <c:v>0.0318979266347687</c:v>
                </c:pt>
                <c:pt idx="40">
                  <c:v>0.0318979266347687</c:v>
                </c:pt>
                <c:pt idx="41">
                  <c:v>0.0307587149692413</c:v>
                </c:pt>
                <c:pt idx="42">
                  <c:v>0.0296195033037138</c:v>
                </c:pt>
                <c:pt idx="43">
                  <c:v>0.0273410799726589</c:v>
                </c:pt>
                <c:pt idx="44">
                  <c:v>0.0262018683071315</c:v>
                </c:pt>
                <c:pt idx="45">
                  <c:v>0.0262018683071315</c:v>
                </c:pt>
                <c:pt idx="46">
                  <c:v>0.0262018683071315</c:v>
                </c:pt>
                <c:pt idx="47">
                  <c:v>0.0262018683071315</c:v>
                </c:pt>
                <c:pt idx="48">
                  <c:v>0.0262018683071315</c:v>
                </c:pt>
                <c:pt idx="49">
                  <c:v>0.0262018683071315</c:v>
                </c:pt>
                <c:pt idx="50">
                  <c:v>0.025062656641604</c:v>
                </c:pt>
                <c:pt idx="51">
                  <c:v>0.0239234449760765</c:v>
                </c:pt>
                <c:pt idx="52">
                  <c:v>0.0239234449760765</c:v>
                </c:pt>
                <c:pt idx="53">
                  <c:v>0.0239234449760765</c:v>
                </c:pt>
                <c:pt idx="54">
                  <c:v>0.0239234449760765</c:v>
                </c:pt>
                <c:pt idx="55">
                  <c:v>0.0227842333105491</c:v>
                </c:pt>
                <c:pt idx="56">
                  <c:v>0.0227842333105491</c:v>
                </c:pt>
                <c:pt idx="57">
                  <c:v>0.0227842333105491</c:v>
                </c:pt>
                <c:pt idx="58">
                  <c:v>0.0227842333105491</c:v>
                </c:pt>
                <c:pt idx="59">
                  <c:v>0.0227842333105491</c:v>
                </c:pt>
                <c:pt idx="60">
                  <c:v>0.0227842333105491</c:v>
                </c:pt>
                <c:pt idx="61">
                  <c:v>0.0227842333105491</c:v>
                </c:pt>
                <c:pt idx="62">
                  <c:v>0.0227842333105491</c:v>
                </c:pt>
                <c:pt idx="63">
                  <c:v>0.0227842333105491</c:v>
                </c:pt>
                <c:pt idx="64">
                  <c:v>0.0227842333105491</c:v>
                </c:pt>
                <c:pt idx="65">
                  <c:v>0.0216450216450216</c:v>
                </c:pt>
                <c:pt idx="66">
                  <c:v>0.0216450216450216</c:v>
                </c:pt>
                <c:pt idx="67">
                  <c:v>0.0216450216450216</c:v>
                </c:pt>
                <c:pt idx="68">
                  <c:v>0.0216450216450216</c:v>
                </c:pt>
                <c:pt idx="69">
                  <c:v>0.0216450216450216</c:v>
                </c:pt>
                <c:pt idx="70">
                  <c:v>0.0205058099794942</c:v>
                </c:pt>
                <c:pt idx="71">
                  <c:v>0.0205058099794942</c:v>
                </c:pt>
                <c:pt idx="72">
                  <c:v>0.0205058099794942</c:v>
                </c:pt>
                <c:pt idx="73">
                  <c:v>0.0205058099794942</c:v>
                </c:pt>
                <c:pt idx="74">
                  <c:v>0.0205058099794942</c:v>
                </c:pt>
                <c:pt idx="75">
                  <c:v>0.0205058099794942</c:v>
                </c:pt>
                <c:pt idx="76">
                  <c:v>0.0205058099794942</c:v>
                </c:pt>
                <c:pt idx="77">
                  <c:v>0.0205058099794942</c:v>
                </c:pt>
                <c:pt idx="78">
                  <c:v>0.0205058099794942</c:v>
                </c:pt>
                <c:pt idx="79">
                  <c:v>0.0205058099794942</c:v>
                </c:pt>
                <c:pt idx="80">
                  <c:v>0.0205058099794942</c:v>
                </c:pt>
                <c:pt idx="81">
                  <c:v>0.0205058099794942</c:v>
                </c:pt>
                <c:pt idx="82">
                  <c:v>0.0193665983139667</c:v>
                </c:pt>
                <c:pt idx="83">
                  <c:v>0.0193665983139667</c:v>
                </c:pt>
                <c:pt idx="84">
                  <c:v>0.0193665983139667</c:v>
                </c:pt>
                <c:pt idx="85">
                  <c:v>0.0193665983139667</c:v>
                </c:pt>
                <c:pt idx="86">
                  <c:v>0.0193665983139667</c:v>
                </c:pt>
                <c:pt idx="87">
                  <c:v>0.0193665983139667</c:v>
                </c:pt>
                <c:pt idx="88">
                  <c:v>0.0193665983139667</c:v>
                </c:pt>
                <c:pt idx="89">
                  <c:v>0.0193665983139667</c:v>
                </c:pt>
                <c:pt idx="90">
                  <c:v>0.0193665983139667</c:v>
                </c:pt>
                <c:pt idx="91">
                  <c:v>0.0193665983139667</c:v>
                </c:pt>
                <c:pt idx="92">
                  <c:v>0.0193665983139667</c:v>
                </c:pt>
                <c:pt idx="93">
                  <c:v>0.0193665983139667</c:v>
                </c:pt>
                <c:pt idx="94">
                  <c:v>0.0193665983139667</c:v>
                </c:pt>
                <c:pt idx="95">
                  <c:v>0.0182273866484393</c:v>
                </c:pt>
                <c:pt idx="96">
                  <c:v>0.0182273866484393</c:v>
                </c:pt>
                <c:pt idx="97">
                  <c:v>0.0182273866484393</c:v>
                </c:pt>
                <c:pt idx="98">
                  <c:v>0.0182273866484393</c:v>
                </c:pt>
                <c:pt idx="99">
                  <c:v>0.0182273866484393</c:v>
                </c:pt>
                <c:pt idx="100">
                  <c:v>0.0182273866484393</c:v>
                </c:pt>
                <c:pt idx="101">
                  <c:v>0.0182273866484393</c:v>
                </c:pt>
                <c:pt idx="102">
                  <c:v>0.0182273866484393</c:v>
                </c:pt>
                <c:pt idx="103">
                  <c:v>0.0182273866484393</c:v>
                </c:pt>
                <c:pt idx="104">
                  <c:v>0.0182273866484393</c:v>
                </c:pt>
                <c:pt idx="105">
                  <c:v>0.0182273866484393</c:v>
                </c:pt>
                <c:pt idx="106">
                  <c:v>0.0182273866484393</c:v>
                </c:pt>
                <c:pt idx="107">
                  <c:v>0.0182273866484393</c:v>
                </c:pt>
                <c:pt idx="108">
                  <c:v>0.0170881749829118</c:v>
                </c:pt>
                <c:pt idx="109">
                  <c:v>0.0170881749829118</c:v>
                </c:pt>
                <c:pt idx="110">
                  <c:v>0.0170881749829118</c:v>
                </c:pt>
                <c:pt idx="111">
                  <c:v>0.0170881749829118</c:v>
                </c:pt>
                <c:pt idx="112">
                  <c:v>0.0170881749829118</c:v>
                </c:pt>
                <c:pt idx="113">
                  <c:v>0.0170881749829118</c:v>
                </c:pt>
                <c:pt idx="114">
                  <c:v>0.0170881749829118</c:v>
                </c:pt>
                <c:pt idx="115">
                  <c:v>0.0159489633173844</c:v>
                </c:pt>
                <c:pt idx="116">
                  <c:v>0.0159489633173844</c:v>
                </c:pt>
                <c:pt idx="117">
                  <c:v>0.0159489633173844</c:v>
                </c:pt>
                <c:pt idx="118">
                  <c:v>0.0159489633173844</c:v>
                </c:pt>
                <c:pt idx="119">
                  <c:v>0.0159489633173844</c:v>
                </c:pt>
                <c:pt idx="120">
                  <c:v>0.0159489633173844</c:v>
                </c:pt>
                <c:pt idx="121">
                  <c:v>0.0159489633173844</c:v>
                </c:pt>
                <c:pt idx="122">
                  <c:v>0.0148097516518569</c:v>
                </c:pt>
                <c:pt idx="123">
                  <c:v>0.0148097516518569</c:v>
                </c:pt>
                <c:pt idx="124">
                  <c:v>0.0148097516518569</c:v>
                </c:pt>
                <c:pt idx="125">
                  <c:v>0.0148097516518569</c:v>
                </c:pt>
                <c:pt idx="126">
                  <c:v>0.0148097516518569</c:v>
                </c:pt>
                <c:pt idx="127">
                  <c:v>0.0148097516518569</c:v>
                </c:pt>
                <c:pt idx="128">
                  <c:v>0.0148097516518569</c:v>
                </c:pt>
                <c:pt idx="129">
                  <c:v>0.0148097516518569</c:v>
                </c:pt>
                <c:pt idx="130">
                  <c:v>0.0148097516518569</c:v>
                </c:pt>
                <c:pt idx="131">
                  <c:v>0.0148097516518569</c:v>
                </c:pt>
                <c:pt idx="132">
                  <c:v>0.0148097516518569</c:v>
                </c:pt>
                <c:pt idx="133">
                  <c:v>0.0148097516518569</c:v>
                </c:pt>
                <c:pt idx="134">
                  <c:v>0.0148097516518569</c:v>
                </c:pt>
                <c:pt idx="135">
                  <c:v>0.0148097516518569</c:v>
                </c:pt>
                <c:pt idx="136">
                  <c:v>0.0148097516518569</c:v>
                </c:pt>
                <c:pt idx="137">
                  <c:v>0.0148097516518569</c:v>
                </c:pt>
                <c:pt idx="138">
                  <c:v>0.0148097516518569</c:v>
                </c:pt>
                <c:pt idx="139">
                  <c:v>0.0148097516518569</c:v>
                </c:pt>
                <c:pt idx="140">
                  <c:v>0.0148097516518569</c:v>
                </c:pt>
                <c:pt idx="141">
                  <c:v>0.0136705399863295</c:v>
                </c:pt>
                <c:pt idx="142">
                  <c:v>0.0136705399863295</c:v>
                </c:pt>
                <c:pt idx="143">
                  <c:v>0.0136705399863295</c:v>
                </c:pt>
                <c:pt idx="144">
                  <c:v>0.0136705399863295</c:v>
                </c:pt>
                <c:pt idx="145">
                  <c:v>0.0136705399863295</c:v>
                </c:pt>
                <c:pt idx="146">
                  <c:v>0.0136705399863295</c:v>
                </c:pt>
                <c:pt idx="147">
                  <c:v>0.0136705399863295</c:v>
                </c:pt>
                <c:pt idx="148">
                  <c:v>0.0136705399863295</c:v>
                </c:pt>
                <c:pt idx="149">
                  <c:v>0.0136705399863295</c:v>
                </c:pt>
                <c:pt idx="150">
                  <c:v>0.0136705399863295</c:v>
                </c:pt>
                <c:pt idx="151">
                  <c:v>0.0136705399863295</c:v>
                </c:pt>
                <c:pt idx="152">
                  <c:v>0.0136705399863295</c:v>
                </c:pt>
                <c:pt idx="153">
                  <c:v>0.0136705399863295</c:v>
                </c:pt>
                <c:pt idx="154">
                  <c:v>0.0136705399863295</c:v>
                </c:pt>
                <c:pt idx="155">
                  <c:v>0.0136705399863295</c:v>
                </c:pt>
                <c:pt idx="156">
                  <c:v>0.0136705399863295</c:v>
                </c:pt>
                <c:pt idx="157">
                  <c:v>0.0136705399863295</c:v>
                </c:pt>
                <c:pt idx="158">
                  <c:v>0.0136705399863295</c:v>
                </c:pt>
                <c:pt idx="159">
                  <c:v>0.0136705399863295</c:v>
                </c:pt>
                <c:pt idx="160">
                  <c:v>0.0136705399863295</c:v>
                </c:pt>
                <c:pt idx="161">
                  <c:v>0.012531328320802</c:v>
                </c:pt>
                <c:pt idx="162">
                  <c:v>0.012531328320802</c:v>
                </c:pt>
                <c:pt idx="163">
                  <c:v>0.012531328320802</c:v>
                </c:pt>
                <c:pt idx="164">
                  <c:v>0.012531328320802</c:v>
                </c:pt>
                <c:pt idx="165">
                  <c:v>0.012531328320802</c:v>
                </c:pt>
                <c:pt idx="166">
                  <c:v>0.012531328320802</c:v>
                </c:pt>
                <c:pt idx="167">
                  <c:v>0.012531328320802</c:v>
                </c:pt>
                <c:pt idx="168">
                  <c:v>0.012531328320802</c:v>
                </c:pt>
                <c:pt idx="169">
                  <c:v>0.012531328320802</c:v>
                </c:pt>
                <c:pt idx="170">
                  <c:v>0.012531328320802</c:v>
                </c:pt>
                <c:pt idx="171">
                  <c:v>0.012531328320802</c:v>
                </c:pt>
                <c:pt idx="172">
                  <c:v>0.012531328320802</c:v>
                </c:pt>
                <c:pt idx="173">
                  <c:v>0.012531328320802</c:v>
                </c:pt>
                <c:pt idx="174">
                  <c:v>0.012531328320802</c:v>
                </c:pt>
                <c:pt idx="175">
                  <c:v>0.012531328320802</c:v>
                </c:pt>
                <c:pt idx="176">
                  <c:v>0.012531328320802</c:v>
                </c:pt>
                <c:pt idx="177">
                  <c:v>0.012531328320802</c:v>
                </c:pt>
                <c:pt idx="178">
                  <c:v>0.012531328320802</c:v>
                </c:pt>
                <c:pt idx="179">
                  <c:v>0.012531328320802</c:v>
                </c:pt>
                <c:pt idx="180">
                  <c:v>0.012531328320802</c:v>
                </c:pt>
                <c:pt idx="181">
                  <c:v>0.012531328320802</c:v>
                </c:pt>
                <c:pt idx="182">
                  <c:v>0.012531328320802</c:v>
                </c:pt>
                <c:pt idx="183">
                  <c:v>0.012531328320802</c:v>
                </c:pt>
                <c:pt idx="184">
                  <c:v>0.012531328320802</c:v>
                </c:pt>
                <c:pt idx="185">
                  <c:v>0.012531328320802</c:v>
                </c:pt>
                <c:pt idx="186">
                  <c:v>0.012531328320802</c:v>
                </c:pt>
                <c:pt idx="187">
                  <c:v>0.012531328320802</c:v>
                </c:pt>
                <c:pt idx="188">
                  <c:v>0.0113921166552745</c:v>
                </c:pt>
                <c:pt idx="189">
                  <c:v>0.0113921166552745</c:v>
                </c:pt>
                <c:pt idx="190">
                  <c:v>0.0113921166552745</c:v>
                </c:pt>
                <c:pt idx="191">
                  <c:v>0.0113921166552745</c:v>
                </c:pt>
                <c:pt idx="192">
                  <c:v>0.0113921166552745</c:v>
                </c:pt>
                <c:pt idx="193">
                  <c:v>0.0113921166552745</c:v>
                </c:pt>
                <c:pt idx="194">
                  <c:v>0.0113921166552745</c:v>
                </c:pt>
                <c:pt idx="195">
                  <c:v>0.0113921166552745</c:v>
                </c:pt>
                <c:pt idx="196">
                  <c:v>0.0113921166552745</c:v>
                </c:pt>
                <c:pt idx="197">
                  <c:v>0.0113921166552745</c:v>
                </c:pt>
                <c:pt idx="198">
                  <c:v>0.0113921166552745</c:v>
                </c:pt>
                <c:pt idx="199">
                  <c:v>0.0113921166552745</c:v>
                </c:pt>
                <c:pt idx="200">
                  <c:v>0.0113921166552745</c:v>
                </c:pt>
                <c:pt idx="201">
                  <c:v>0.0113921166552745</c:v>
                </c:pt>
                <c:pt idx="202">
                  <c:v>0.0113921166552745</c:v>
                </c:pt>
                <c:pt idx="203">
                  <c:v>0.0113921166552745</c:v>
                </c:pt>
                <c:pt idx="204">
                  <c:v>0.0113921166552745</c:v>
                </c:pt>
                <c:pt idx="205">
                  <c:v>0.0113921166552745</c:v>
                </c:pt>
                <c:pt idx="206">
                  <c:v>0.0113921166552745</c:v>
                </c:pt>
                <c:pt idx="207">
                  <c:v>0.0113921166552745</c:v>
                </c:pt>
                <c:pt idx="208">
                  <c:v>0.0113921166552745</c:v>
                </c:pt>
                <c:pt idx="209">
                  <c:v>0.0113921166552745</c:v>
                </c:pt>
                <c:pt idx="210">
                  <c:v>0.0113921166552745</c:v>
                </c:pt>
                <c:pt idx="211">
                  <c:v>0.0113921166552745</c:v>
                </c:pt>
                <c:pt idx="212">
                  <c:v>0.0113921166552745</c:v>
                </c:pt>
                <c:pt idx="213">
                  <c:v>0.0113921166552745</c:v>
                </c:pt>
                <c:pt idx="214">
                  <c:v>0.0113921166552745</c:v>
                </c:pt>
                <c:pt idx="215">
                  <c:v>0.0113921166552745</c:v>
                </c:pt>
                <c:pt idx="216">
                  <c:v>0.0113921166552745</c:v>
                </c:pt>
                <c:pt idx="217">
                  <c:v>0.0113921166552745</c:v>
                </c:pt>
                <c:pt idx="218">
                  <c:v>0.0113921166552745</c:v>
                </c:pt>
                <c:pt idx="219">
                  <c:v>0.0113921166552745</c:v>
                </c:pt>
                <c:pt idx="220">
                  <c:v>0.0113921166552745</c:v>
                </c:pt>
                <c:pt idx="221">
                  <c:v>0.0113921166552745</c:v>
                </c:pt>
                <c:pt idx="222">
                  <c:v>0.0113921166552745</c:v>
                </c:pt>
                <c:pt idx="223">
                  <c:v>0.0113921166552745</c:v>
                </c:pt>
                <c:pt idx="224">
                  <c:v>0.0113921166552745</c:v>
                </c:pt>
                <c:pt idx="225">
                  <c:v>0.0113921166552745</c:v>
                </c:pt>
                <c:pt idx="226">
                  <c:v>0.0113921166552745</c:v>
                </c:pt>
                <c:pt idx="227">
                  <c:v>0.0113921166552745</c:v>
                </c:pt>
                <c:pt idx="228">
                  <c:v>0.0113921166552745</c:v>
                </c:pt>
                <c:pt idx="229">
                  <c:v>0.0113921166552745</c:v>
                </c:pt>
                <c:pt idx="230">
                  <c:v>0.0113921166552745</c:v>
                </c:pt>
                <c:pt idx="231">
                  <c:v>0.0113921166552745</c:v>
                </c:pt>
                <c:pt idx="232">
                  <c:v>0.0113921166552745</c:v>
                </c:pt>
                <c:pt idx="233">
                  <c:v>0.0113921166552745</c:v>
                </c:pt>
                <c:pt idx="234">
                  <c:v>0.0113921166552745</c:v>
                </c:pt>
                <c:pt idx="235">
                  <c:v>0.0113921166552745</c:v>
                </c:pt>
                <c:pt idx="236">
                  <c:v>0.0102529049897471</c:v>
                </c:pt>
                <c:pt idx="237">
                  <c:v>0.0102529049897471</c:v>
                </c:pt>
                <c:pt idx="238">
                  <c:v>0.0102529049897471</c:v>
                </c:pt>
                <c:pt idx="239">
                  <c:v>0.0102529049897471</c:v>
                </c:pt>
                <c:pt idx="240">
                  <c:v>0.0102529049897471</c:v>
                </c:pt>
                <c:pt idx="241">
                  <c:v>0.0102529049897471</c:v>
                </c:pt>
                <c:pt idx="242">
                  <c:v>0.0102529049897471</c:v>
                </c:pt>
                <c:pt idx="243">
                  <c:v>0.0102529049897471</c:v>
                </c:pt>
                <c:pt idx="244">
                  <c:v>0.0102529049897471</c:v>
                </c:pt>
                <c:pt idx="245">
                  <c:v>0.0102529049897471</c:v>
                </c:pt>
                <c:pt idx="246">
                  <c:v>0.0102529049897471</c:v>
                </c:pt>
                <c:pt idx="247">
                  <c:v>0.0102529049897471</c:v>
                </c:pt>
                <c:pt idx="248">
                  <c:v>0.0102529049897471</c:v>
                </c:pt>
                <c:pt idx="249">
                  <c:v>0.0102529049897471</c:v>
                </c:pt>
                <c:pt idx="250">
                  <c:v>0.0102529049897471</c:v>
                </c:pt>
                <c:pt idx="251">
                  <c:v>0.0102529049897471</c:v>
                </c:pt>
                <c:pt idx="252">
                  <c:v>0.0102529049897471</c:v>
                </c:pt>
                <c:pt idx="253">
                  <c:v>0.0102529049897471</c:v>
                </c:pt>
                <c:pt idx="254">
                  <c:v>0.0102529049897471</c:v>
                </c:pt>
                <c:pt idx="255">
                  <c:v>0.0102529049897471</c:v>
                </c:pt>
                <c:pt idx="256">
                  <c:v>0.0102529049897471</c:v>
                </c:pt>
                <c:pt idx="257">
                  <c:v>0.0102529049897471</c:v>
                </c:pt>
                <c:pt idx="258">
                  <c:v>0.0102529049897471</c:v>
                </c:pt>
                <c:pt idx="259">
                  <c:v>0.0102529049897471</c:v>
                </c:pt>
                <c:pt idx="260">
                  <c:v>0.0102529049897471</c:v>
                </c:pt>
                <c:pt idx="261">
                  <c:v>0.0102529049897471</c:v>
                </c:pt>
                <c:pt idx="262">
                  <c:v>0.0102529049897471</c:v>
                </c:pt>
                <c:pt idx="263">
                  <c:v>0.0102529049897471</c:v>
                </c:pt>
                <c:pt idx="264">
                  <c:v>0.0102529049897471</c:v>
                </c:pt>
                <c:pt idx="265">
                  <c:v>0.0102529049897471</c:v>
                </c:pt>
                <c:pt idx="266">
                  <c:v>0.0102529049897471</c:v>
                </c:pt>
                <c:pt idx="267">
                  <c:v>0.0102529049897471</c:v>
                </c:pt>
                <c:pt idx="268">
                  <c:v>0.0102529049897471</c:v>
                </c:pt>
                <c:pt idx="269">
                  <c:v>0.0102529049897471</c:v>
                </c:pt>
                <c:pt idx="270">
                  <c:v>0.0102529049897471</c:v>
                </c:pt>
                <c:pt idx="271">
                  <c:v>0.0102529049897471</c:v>
                </c:pt>
                <c:pt idx="272">
                  <c:v>0.0102529049897471</c:v>
                </c:pt>
                <c:pt idx="273">
                  <c:v>0.0102529049897471</c:v>
                </c:pt>
                <c:pt idx="274">
                  <c:v>0.0102529049897471</c:v>
                </c:pt>
                <c:pt idx="275">
                  <c:v>0.0102529049897471</c:v>
                </c:pt>
                <c:pt idx="276">
                  <c:v>0.0102529049897471</c:v>
                </c:pt>
                <c:pt idx="277">
                  <c:v>0.0102529049897471</c:v>
                </c:pt>
                <c:pt idx="278">
                  <c:v>0.0102529049897471</c:v>
                </c:pt>
                <c:pt idx="279">
                  <c:v>0.0102529049897471</c:v>
                </c:pt>
                <c:pt idx="280">
                  <c:v>0.0102529049897471</c:v>
                </c:pt>
                <c:pt idx="281">
                  <c:v>0.0102529049897471</c:v>
                </c:pt>
                <c:pt idx="282">
                  <c:v>0.0102529049897471</c:v>
                </c:pt>
                <c:pt idx="283">
                  <c:v>0.0102529049897471</c:v>
                </c:pt>
                <c:pt idx="284">
                  <c:v>0.0102529049897471</c:v>
                </c:pt>
                <c:pt idx="285">
                  <c:v>0.0102529049897471</c:v>
                </c:pt>
                <c:pt idx="286">
                  <c:v>0.0102529049897471</c:v>
                </c:pt>
                <c:pt idx="287">
                  <c:v>0.0102529049897471</c:v>
                </c:pt>
                <c:pt idx="288">
                  <c:v>0.0102529049897471</c:v>
                </c:pt>
                <c:pt idx="289">
                  <c:v>0.0102529049897471</c:v>
                </c:pt>
                <c:pt idx="290">
                  <c:v>0.0102529049897471</c:v>
                </c:pt>
                <c:pt idx="291">
                  <c:v>0.0102529049897471</c:v>
                </c:pt>
                <c:pt idx="292">
                  <c:v>0.0102529049897471</c:v>
                </c:pt>
                <c:pt idx="293">
                  <c:v>0.0102529049897471</c:v>
                </c:pt>
                <c:pt idx="294">
                  <c:v>0.0102529049897471</c:v>
                </c:pt>
                <c:pt idx="295">
                  <c:v>0.0102529049897471</c:v>
                </c:pt>
                <c:pt idx="296">
                  <c:v>0.0102529049897471</c:v>
                </c:pt>
                <c:pt idx="297">
                  <c:v>0.0102529049897471</c:v>
                </c:pt>
                <c:pt idx="298">
                  <c:v>0.0102529049897471</c:v>
                </c:pt>
                <c:pt idx="299">
                  <c:v>0.0102529049897471</c:v>
                </c:pt>
                <c:pt idx="300">
                  <c:v>0.0102529049897471</c:v>
                </c:pt>
                <c:pt idx="301">
                  <c:v>0.0102529049897471</c:v>
                </c:pt>
                <c:pt idx="302">
                  <c:v>0.0102529049897471</c:v>
                </c:pt>
                <c:pt idx="303">
                  <c:v>0.0102529049897471</c:v>
                </c:pt>
                <c:pt idx="304">
                  <c:v>0.0102529049897471</c:v>
                </c:pt>
                <c:pt idx="305">
                  <c:v>0.0102529049897471</c:v>
                </c:pt>
                <c:pt idx="306">
                  <c:v>0.00911369332421964</c:v>
                </c:pt>
                <c:pt idx="307">
                  <c:v>0.00911369332421964</c:v>
                </c:pt>
                <c:pt idx="308">
                  <c:v>0.00911369332421964</c:v>
                </c:pt>
                <c:pt idx="309">
                  <c:v>0.00911369332421964</c:v>
                </c:pt>
                <c:pt idx="310">
                  <c:v>0.00911369332421964</c:v>
                </c:pt>
                <c:pt idx="311">
                  <c:v>0.00911369332421964</c:v>
                </c:pt>
                <c:pt idx="312">
                  <c:v>0.00911369332421964</c:v>
                </c:pt>
                <c:pt idx="313">
                  <c:v>0.00911369332421964</c:v>
                </c:pt>
                <c:pt idx="314">
                  <c:v>0.00911369332421964</c:v>
                </c:pt>
                <c:pt idx="315">
                  <c:v>0.00911369332421964</c:v>
                </c:pt>
                <c:pt idx="316">
                  <c:v>0.00911369332421964</c:v>
                </c:pt>
                <c:pt idx="317">
                  <c:v>0.00911369332421964</c:v>
                </c:pt>
                <c:pt idx="318">
                  <c:v>0.00911369332421964</c:v>
                </c:pt>
                <c:pt idx="319">
                  <c:v>0.00911369332421964</c:v>
                </c:pt>
                <c:pt idx="320">
                  <c:v>0.00911369332421964</c:v>
                </c:pt>
                <c:pt idx="321">
                  <c:v>0.00911369332421964</c:v>
                </c:pt>
                <c:pt idx="322">
                  <c:v>0.00911369332421964</c:v>
                </c:pt>
                <c:pt idx="323">
                  <c:v>0.00911369332421964</c:v>
                </c:pt>
                <c:pt idx="324">
                  <c:v>0.00911369332421964</c:v>
                </c:pt>
                <c:pt idx="325">
                  <c:v>0.00911369332421964</c:v>
                </c:pt>
                <c:pt idx="326">
                  <c:v>0.00911369332421964</c:v>
                </c:pt>
                <c:pt idx="327">
                  <c:v>0.00911369332421964</c:v>
                </c:pt>
                <c:pt idx="328">
                  <c:v>0.00911369332421964</c:v>
                </c:pt>
                <c:pt idx="329">
                  <c:v>0.00911369332421964</c:v>
                </c:pt>
                <c:pt idx="330">
                  <c:v>0.00911369332421964</c:v>
                </c:pt>
                <c:pt idx="331">
                  <c:v>0.00911369332421964</c:v>
                </c:pt>
                <c:pt idx="332">
                  <c:v>0.00911369332421964</c:v>
                </c:pt>
                <c:pt idx="333">
                  <c:v>0.00911369332421964</c:v>
                </c:pt>
                <c:pt idx="334">
                  <c:v>0.00911369332421964</c:v>
                </c:pt>
                <c:pt idx="335">
                  <c:v>0.00911369332421964</c:v>
                </c:pt>
                <c:pt idx="336">
                  <c:v>0.00911369332421964</c:v>
                </c:pt>
                <c:pt idx="337">
                  <c:v>0.00911369332421964</c:v>
                </c:pt>
                <c:pt idx="338">
                  <c:v>0.00911369332421964</c:v>
                </c:pt>
                <c:pt idx="339">
                  <c:v>0.00911369332421964</c:v>
                </c:pt>
                <c:pt idx="340">
                  <c:v>0.00911369332421964</c:v>
                </c:pt>
                <c:pt idx="341">
                  <c:v>0.00911369332421964</c:v>
                </c:pt>
                <c:pt idx="342">
                  <c:v>0.00911369332421964</c:v>
                </c:pt>
                <c:pt idx="343">
                  <c:v>0.00911369332421964</c:v>
                </c:pt>
                <c:pt idx="344">
                  <c:v>0.00911369332421964</c:v>
                </c:pt>
                <c:pt idx="345">
                  <c:v>0.00911369332421964</c:v>
                </c:pt>
                <c:pt idx="346">
                  <c:v>0.00911369332421964</c:v>
                </c:pt>
                <c:pt idx="347">
                  <c:v>0.00911369332421964</c:v>
                </c:pt>
                <c:pt idx="348">
                  <c:v>0.00911369332421964</c:v>
                </c:pt>
                <c:pt idx="349">
                  <c:v>0.00911369332421964</c:v>
                </c:pt>
                <c:pt idx="350">
                  <c:v>0.00911369332421964</c:v>
                </c:pt>
                <c:pt idx="351">
                  <c:v>0.00911369332421964</c:v>
                </c:pt>
                <c:pt idx="352">
                  <c:v>0.00911369332421964</c:v>
                </c:pt>
                <c:pt idx="353">
                  <c:v>0.00911369332421964</c:v>
                </c:pt>
                <c:pt idx="354">
                  <c:v>0.00911369332421964</c:v>
                </c:pt>
                <c:pt idx="355">
                  <c:v>0.00911369332421964</c:v>
                </c:pt>
                <c:pt idx="356">
                  <c:v>0.00911369332421964</c:v>
                </c:pt>
                <c:pt idx="357">
                  <c:v>0.00911369332421964</c:v>
                </c:pt>
                <c:pt idx="358">
                  <c:v>0.00911369332421964</c:v>
                </c:pt>
                <c:pt idx="359">
                  <c:v>0.00911369332421964</c:v>
                </c:pt>
                <c:pt idx="360">
                  <c:v>0.00911369332421964</c:v>
                </c:pt>
                <c:pt idx="361">
                  <c:v>0.00911369332421964</c:v>
                </c:pt>
                <c:pt idx="362">
                  <c:v>0.00911369332421964</c:v>
                </c:pt>
                <c:pt idx="363">
                  <c:v>0.00911369332421964</c:v>
                </c:pt>
                <c:pt idx="364">
                  <c:v>0.00911369332421964</c:v>
                </c:pt>
                <c:pt idx="365">
                  <c:v>0.00911369332421964</c:v>
                </c:pt>
                <c:pt idx="366">
                  <c:v>0.00911369332421964</c:v>
                </c:pt>
                <c:pt idx="367">
                  <c:v>0.00911369332421964</c:v>
                </c:pt>
                <c:pt idx="368">
                  <c:v>0.00911369332421964</c:v>
                </c:pt>
                <c:pt idx="369">
                  <c:v>0.00911369332421964</c:v>
                </c:pt>
                <c:pt idx="370">
                  <c:v>0.00911369332421964</c:v>
                </c:pt>
                <c:pt idx="371">
                  <c:v>0.00911369332421964</c:v>
                </c:pt>
                <c:pt idx="372">
                  <c:v>0.00911369332421964</c:v>
                </c:pt>
                <c:pt idx="373">
                  <c:v>0.00911369332421964</c:v>
                </c:pt>
                <c:pt idx="374">
                  <c:v>0.00911369332421964</c:v>
                </c:pt>
                <c:pt idx="375">
                  <c:v>0.00911369332421964</c:v>
                </c:pt>
                <c:pt idx="376">
                  <c:v>0.00911369332421964</c:v>
                </c:pt>
                <c:pt idx="377">
                  <c:v>0.00911369332421964</c:v>
                </c:pt>
                <c:pt idx="378">
                  <c:v>0.00911369332421964</c:v>
                </c:pt>
                <c:pt idx="379">
                  <c:v>0.00911369332421964</c:v>
                </c:pt>
                <c:pt idx="380">
                  <c:v>0.00911369332421964</c:v>
                </c:pt>
                <c:pt idx="381">
                  <c:v>0.00911369332421964</c:v>
                </c:pt>
                <c:pt idx="382">
                  <c:v>0.00911369332421964</c:v>
                </c:pt>
                <c:pt idx="383">
                  <c:v>0.00911369332421964</c:v>
                </c:pt>
                <c:pt idx="384">
                  <c:v>0.00911369332421964</c:v>
                </c:pt>
                <c:pt idx="385">
                  <c:v>0.00911369332421964</c:v>
                </c:pt>
                <c:pt idx="386">
                  <c:v>0.00911369332421964</c:v>
                </c:pt>
                <c:pt idx="387">
                  <c:v>0.00911369332421964</c:v>
                </c:pt>
                <c:pt idx="388">
                  <c:v>0.00911369332421964</c:v>
                </c:pt>
                <c:pt idx="389">
                  <c:v>0.00911369332421964</c:v>
                </c:pt>
                <c:pt idx="390">
                  <c:v>0.00911369332421964</c:v>
                </c:pt>
                <c:pt idx="391">
                  <c:v>0.00911369332421964</c:v>
                </c:pt>
                <c:pt idx="392">
                  <c:v>0.00911369332421964</c:v>
                </c:pt>
                <c:pt idx="393">
                  <c:v>0.00797448165869218</c:v>
                </c:pt>
                <c:pt idx="394">
                  <c:v>0.00797448165869218</c:v>
                </c:pt>
                <c:pt idx="395">
                  <c:v>0.00797448165869218</c:v>
                </c:pt>
                <c:pt idx="396">
                  <c:v>0.00797448165869218</c:v>
                </c:pt>
                <c:pt idx="397">
                  <c:v>0.00797448165869218</c:v>
                </c:pt>
                <c:pt idx="398">
                  <c:v>0.00797448165869218</c:v>
                </c:pt>
                <c:pt idx="399">
                  <c:v>0.00797448165869218</c:v>
                </c:pt>
                <c:pt idx="400">
                  <c:v>0.00797448165869218</c:v>
                </c:pt>
                <c:pt idx="401">
                  <c:v>0.00797448165869218</c:v>
                </c:pt>
                <c:pt idx="402">
                  <c:v>0.00797448165869218</c:v>
                </c:pt>
                <c:pt idx="403">
                  <c:v>0.00797448165869218</c:v>
                </c:pt>
                <c:pt idx="404">
                  <c:v>0.00797448165869218</c:v>
                </c:pt>
                <c:pt idx="405">
                  <c:v>0.00797448165869218</c:v>
                </c:pt>
                <c:pt idx="406">
                  <c:v>0.00797448165869218</c:v>
                </c:pt>
                <c:pt idx="407">
                  <c:v>0.00797448165869218</c:v>
                </c:pt>
                <c:pt idx="408">
                  <c:v>0.00797448165869218</c:v>
                </c:pt>
                <c:pt idx="409">
                  <c:v>0.00797448165869218</c:v>
                </c:pt>
                <c:pt idx="410">
                  <c:v>0.00797448165869218</c:v>
                </c:pt>
                <c:pt idx="411">
                  <c:v>0.00797448165869218</c:v>
                </c:pt>
                <c:pt idx="412">
                  <c:v>0.00797448165869218</c:v>
                </c:pt>
                <c:pt idx="413">
                  <c:v>0.00797448165869218</c:v>
                </c:pt>
                <c:pt idx="414">
                  <c:v>0.00797448165869218</c:v>
                </c:pt>
                <c:pt idx="415">
                  <c:v>0.00797448165869218</c:v>
                </c:pt>
                <c:pt idx="416">
                  <c:v>0.00797448165869218</c:v>
                </c:pt>
                <c:pt idx="417">
                  <c:v>0.00797448165869218</c:v>
                </c:pt>
                <c:pt idx="418">
                  <c:v>0.00797448165869218</c:v>
                </c:pt>
                <c:pt idx="419">
                  <c:v>0.00797448165869218</c:v>
                </c:pt>
                <c:pt idx="420">
                  <c:v>0.00797448165869218</c:v>
                </c:pt>
                <c:pt idx="421">
                  <c:v>0.00797448165869218</c:v>
                </c:pt>
                <c:pt idx="422">
                  <c:v>0.00797448165869218</c:v>
                </c:pt>
                <c:pt idx="423">
                  <c:v>0.00797448165869218</c:v>
                </c:pt>
                <c:pt idx="424">
                  <c:v>0.00797448165869218</c:v>
                </c:pt>
                <c:pt idx="425">
                  <c:v>0.00797448165869218</c:v>
                </c:pt>
                <c:pt idx="426">
                  <c:v>0.00797448165869218</c:v>
                </c:pt>
                <c:pt idx="427">
                  <c:v>0.00797448165869218</c:v>
                </c:pt>
                <c:pt idx="428">
                  <c:v>0.00797448165869218</c:v>
                </c:pt>
                <c:pt idx="429">
                  <c:v>0.00797448165869218</c:v>
                </c:pt>
                <c:pt idx="430">
                  <c:v>0.00797448165869218</c:v>
                </c:pt>
                <c:pt idx="431">
                  <c:v>0.00797448165869218</c:v>
                </c:pt>
                <c:pt idx="432">
                  <c:v>0.00797448165869218</c:v>
                </c:pt>
                <c:pt idx="433">
                  <c:v>0.00797448165869218</c:v>
                </c:pt>
                <c:pt idx="434">
                  <c:v>0.00797448165869218</c:v>
                </c:pt>
                <c:pt idx="435">
                  <c:v>0.00797448165869218</c:v>
                </c:pt>
                <c:pt idx="436">
                  <c:v>0.00797448165869218</c:v>
                </c:pt>
                <c:pt idx="437">
                  <c:v>0.00797448165869218</c:v>
                </c:pt>
                <c:pt idx="438">
                  <c:v>0.00797448165869218</c:v>
                </c:pt>
                <c:pt idx="439">
                  <c:v>0.00797448165869218</c:v>
                </c:pt>
                <c:pt idx="440">
                  <c:v>0.00797448165869218</c:v>
                </c:pt>
                <c:pt idx="441">
                  <c:v>0.00797448165869218</c:v>
                </c:pt>
                <c:pt idx="442">
                  <c:v>0.00797448165869218</c:v>
                </c:pt>
                <c:pt idx="443">
                  <c:v>0.00797448165869218</c:v>
                </c:pt>
                <c:pt idx="444">
                  <c:v>0.00797448165869218</c:v>
                </c:pt>
                <c:pt idx="445">
                  <c:v>0.00797448165869218</c:v>
                </c:pt>
                <c:pt idx="446">
                  <c:v>0.00797448165869218</c:v>
                </c:pt>
                <c:pt idx="447">
                  <c:v>0.00797448165869218</c:v>
                </c:pt>
                <c:pt idx="448">
                  <c:v>0.00797448165869218</c:v>
                </c:pt>
                <c:pt idx="449">
                  <c:v>0.00797448165869218</c:v>
                </c:pt>
                <c:pt idx="450">
                  <c:v>0.00797448165869218</c:v>
                </c:pt>
                <c:pt idx="451">
                  <c:v>0.00797448165869218</c:v>
                </c:pt>
                <c:pt idx="452">
                  <c:v>0.00797448165869218</c:v>
                </c:pt>
                <c:pt idx="453">
                  <c:v>0.00797448165869218</c:v>
                </c:pt>
                <c:pt idx="454">
                  <c:v>0.00797448165869218</c:v>
                </c:pt>
                <c:pt idx="455">
                  <c:v>0.00797448165869218</c:v>
                </c:pt>
                <c:pt idx="456">
                  <c:v>0.00797448165869218</c:v>
                </c:pt>
                <c:pt idx="457">
                  <c:v>0.00797448165869218</c:v>
                </c:pt>
                <c:pt idx="458">
                  <c:v>0.00797448165869218</c:v>
                </c:pt>
                <c:pt idx="459">
                  <c:v>0.00797448165869218</c:v>
                </c:pt>
                <c:pt idx="460">
                  <c:v>0.00797448165869218</c:v>
                </c:pt>
                <c:pt idx="461">
                  <c:v>0.00797448165869218</c:v>
                </c:pt>
                <c:pt idx="462">
                  <c:v>0.00797448165869218</c:v>
                </c:pt>
                <c:pt idx="463">
                  <c:v>0.00797448165869218</c:v>
                </c:pt>
                <c:pt idx="464">
                  <c:v>0.00797448165869218</c:v>
                </c:pt>
                <c:pt idx="465">
                  <c:v>0.00797448165869218</c:v>
                </c:pt>
                <c:pt idx="466">
                  <c:v>0.00797448165869218</c:v>
                </c:pt>
                <c:pt idx="467">
                  <c:v>0.00797448165869218</c:v>
                </c:pt>
                <c:pt idx="468">
                  <c:v>0.00797448165869218</c:v>
                </c:pt>
                <c:pt idx="469">
                  <c:v>0.00797448165869218</c:v>
                </c:pt>
                <c:pt idx="470">
                  <c:v>0.00797448165869218</c:v>
                </c:pt>
                <c:pt idx="471">
                  <c:v>0.00797448165869218</c:v>
                </c:pt>
                <c:pt idx="472">
                  <c:v>0.00797448165869218</c:v>
                </c:pt>
                <c:pt idx="473">
                  <c:v>0.00797448165869218</c:v>
                </c:pt>
                <c:pt idx="474">
                  <c:v>0.00797448165869218</c:v>
                </c:pt>
                <c:pt idx="475">
                  <c:v>0.00797448165869218</c:v>
                </c:pt>
                <c:pt idx="476">
                  <c:v>0.00797448165869218</c:v>
                </c:pt>
                <c:pt idx="477">
                  <c:v>0.00797448165869218</c:v>
                </c:pt>
                <c:pt idx="478">
                  <c:v>0.00797448165869218</c:v>
                </c:pt>
                <c:pt idx="479">
                  <c:v>0.00797448165869218</c:v>
                </c:pt>
                <c:pt idx="480">
                  <c:v>0.00797448165869218</c:v>
                </c:pt>
                <c:pt idx="481">
                  <c:v>0.00797448165869218</c:v>
                </c:pt>
                <c:pt idx="482">
                  <c:v>0.00797448165869218</c:v>
                </c:pt>
                <c:pt idx="483">
                  <c:v>0.00797448165869218</c:v>
                </c:pt>
                <c:pt idx="484">
                  <c:v>0.00797448165869218</c:v>
                </c:pt>
                <c:pt idx="485">
                  <c:v>0.00797448165869218</c:v>
                </c:pt>
                <c:pt idx="486">
                  <c:v>0.00797448165869218</c:v>
                </c:pt>
                <c:pt idx="487">
                  <c:v>0.00797448165869218</c:v>
                </c:pt>
                <c:pt idx="488">
                  <c:v>0.00797448165869218</c:v>
                </c:pt>
                <c:pt idx="489">
                  <c:v>0.00797448165869218</c:v>
                </c:pt>
                <c:pt idx="490">
                  <c:v>0.00797448165869218</c:v>
                </c:pt>
                <c:pt idx="491">
                  <c:v>0.00797448165869218</c:v>
                </c:pt>
                <c:pt idx="492">
                  <c:v>0.00797448165869218</c:v>
                </c:pt>
                <c:pt idx="493">
                  <c:v>0.00797448165869218</c:v>
                </c:pt>
                <c:pt idx="494">
                  <c:v>0.00797448165869218</c:v>
                </c:pt>
                <c:pt idx="495">
                  <c:v>0.00797448165869218</c:v>
                </c:pt>
                <c:pt idx="496">
                  <c:v>0.00797448165869218</c:v>
                </c:pt>
                <c:pt idx="497">
                  <c:v>0.00797448165869218</c:v>
                </c:pt>
                <c:pt idx="498">
                  <c:v>0.00797448165869218</c:v>
                </c:pt>
                <c:pt idx="499">
                  <c:v>0.00797448165869218</c:v>
                </c:pt>
                <c:pt idx="500">
                  <c:v>0.00797448165869218</c:v>
                </c:pt>
                <c:pt idx="501">
                  <c:v>0.00797448165869218</c:v>
                </c:pt>
                <c:pt idx="502">
                  <c:v>0.00797448165869218</c:v>
                </c:pt>
                <c:pt idx="503">
                  <c:v>0.00797448165869218</c:v>
                </c:pt>
                <c:pt idx="504">
                  <c:v>0.00797448165869218</c:v>
                </c:pt>
                <c:pt idx="505">
                  <c:v>0.00797448165869218</c:v>
                </c:pt>
                <c:pt idx="506">
                  <c:v>0.00797448165869218</c:v>
                </c:pt>
                <c:pt idx="507">
                  <c:v>0.00797448165869218</c:v>
                </c:pt>
                <c:pt idx="508">
                  <c:v>0.00797448165869218</c:v>
                </c:pt>
                <c:pt idx="509">
                  <c:v>0.00797448165869218</c:v>
                </c:pt>
                <c:pt idx="510">
                  <c:v>0.00797448165869218</c:v>
                </c:pt>
                <c:pt idx="511">
                  <c:v>0.00797448165869218</c:v>
                </c:pt>
                <c:pt idx="512">
                  <c:v>0.00797448165869218</c:v>
                </c:pt>
                <c:pt idx="513">
                  <c:v>0.00797448165869218</c:v>
                </c:pt>
                <c:pt idx="514">
                  <c:v>0.00797448165869218</c:v>
                </c:pt>
                <c:pt idx="515">
                  <c:v>0.00797448165869218</c:v>
                </c:pt>
                <c:pt idx="516">
                  <c:v>0.00797448165869218</c:v>
                </c:pt>
                <c:pt idx="517">
                  <c:v>0.00797448165869218</c:v>
                </c:pt>
                <c:pt idx="518">
                  <c:v>0.00797448165869218</c:v>
                </c:pt>
                <c:pt idx="519">
                  <c:v>0.00797448165869218</c:v>
                </c:pt>
                <c:pt idx="520">
                  <c:v>0.00797448165869218</c:v>
                </c:pt>
                <c:pt idx="521">
                  <c:v>0.00797448165869218</c:v>
                </c:pt>
                <c:pt idx="522">
                  <c:v>0.00797448165869218</c:v>
                </c:pt>
                <c:pt idx="523">
                  <c:v>0.00797448165869218</c:v>
                </c:pt>
                <c:pt idx="524">
                  <c:v>0.00797448165869218</c:v>
                </c:pt>
                <c:pt idx="525">
                  <c:v>0.00797448165869218</c:v>
                </c:pt>
                <c:pt idx="526">
                  <c:v>0.00797448165869218</c:v>
                </c:pt>
                <c:pt idx="527">
                  <c:v>0.00797448165869218</c:v>
                </c:pt>
                <c:pt idx="528">
                  <c:v>0.00797448165869218</c:v>
                </c:pt>
                <c:pt idx="529">
                  <c:v>0.00797448165869218</c:v>
                </c:pt>
                <c:pt idx="530">
                  <c:v>0.00797448165869218</c:v>
                </c:pt>
                <c:pt idx="531">
                  <c:v>0.00797448165869218</c:v>
                </c:pt>
                <c:pt idx="532">
                  <c:v>0.00797448165869218</c:v>
                </c:pt>
                <c:pt idx="533">
                  <c:v>0.00797448165869218</c:v>
                </c:pt>
                <c:pt idx="534">
                  <c:v>0.00797448165869218</c:v>
                </c:pt>
                <c:pt idx="535">
                  <c:v>0.00797448165869218</c:v>
                </c:pt>
                <c:pt idx="536">
                  <c:v>0.00797448165869218</c:v>
                </c:pt>
                <c:pt idx="537">
                  <c:v>0.00683526999316473</c:v>
                </c:pt>
                <c:pt idx="538">
                  <c:v>0.00683526999316473</c:v>
                </c:pt>
                <c:pt idx="539">
                  <c:v>0.00683526999316473</c:v>
                </c:pt>
                <c:pt idx="540">
                  <c:v>0.00683526999316473</c:v>
                </c:pt>
                <c:pt idx="541">
                  <c:v>0.00683526999316473</c:v>
                </c:pt>
                <c:pt idx="542">
                  <c:v>0.00683526999316473</c:v>
                </c:pt>
                <c:pt idx="543">
                  <c:v>0.00683526999316473</c:v>
                </c:pt>
                <c:pt idx="544">
                  <c:v>0.00683526999316473</c:v>
                </c:pt>
                <c:pt idx="545">
                  <c:v>0.00683526999316473</c:v>
                </c:pt>
                <c:pt idx="546">
                  <c:v>0.00683526999316473</c:v>
                </c:pt>
                <c:pt idx="547">
                  <c:v>0.00683526999316473</c:v>
                </c:pt>
                <c:pt idx="548">
                  <c:v>0.00683526999316473</c:v>
                </c:pt>
                <c:pt idx="549">
                  <c:v>0.00683526999316473</c:v>
                </c:pt>
                <c:pt idx="550">
                  <c:v>0.00683526999316473</c:v>
                </c:pt>
                <c:pt idx="551">
                  <c:v>0.00683526999316473</c:v>
                </c:pt>
                <c:pt idx="552">
                  <c:v>0.00683526999316473</c:v>
                </c:pt>
                <c:pt idx="553">
                  <c:v>0.00683526999316473</c:v>
                </c:pt>
                <c:pt idx="554">
                  <c:v>0.00683526999316473</c:v>
                </c:pt>
                <c:pt idx="555">
                  <c:v>0.00683526999316473</c:v>
                </c:pt>
                <c:pt idx="556">
                  <c:v>0.00683526999316473</c:v>
                </c:pt>
                <c:pt idx="557">
                  <c:v>0.00683526999316473</c:v>
                </c:pt>
                <c:pt idx="558">
                  <c:v>0.00683526999316473</c:v>
                </c:pt>
                <c:pt idx="559">
                  <c:v>0.00683526999316473</c:v>
                </c:pt>
                <c:pt idx="560">
                  <c:v>0.00683526999316473</c:v>
                </c:pt>
                <c:pt idx="561">
                  <c:v>0.00683526999316473</c:v>
                </c:pt>
                <c:pt idx="562">
                  <c:v>0.00683526999316473</c:v>
                </c:pt>
                <c:pt idx="563">
                  <c:v>0.00683526999316473</c:v>
                </c:pt>
                <c:pt idx="564">
                  <c:v>0.00683526999316473</c:v>
                </c:pt>
                <c:pt idx="565">
                  <c:v>0.00683526999316473</c:v>
                </c:pt>
                <c:pt idx="566">
                  <c:v>0.00683526999316473</c:v>
                </c:pt>
                <c:pt idx="567">
                  <c:v>0.00683526999316473</c:v>
                </c:pt>
                <c:pt idx="568">
                  <c:v>0.00683526999316473</c:v>
                </c:pt>
                <c:pt idx="569">
                  <c:v>0.00683526999316473</c:v>
                </c:pt>
                <c:pt idx="570">
                  <c:v>0.00683526999316473</c:v>
                </c:pt>
                <c:pt idx="571">
                  <c:v>0.00683526999316473</c:v>
                </c:pt>
                <c:pt idx="572">
                  <c:v>0.00683526999316473</c:v>
                </c:pt>
                <c:pt idx="573">
                  <c:v>0.00683526999316473</c:v>
                </c:pt>
                <c:pt idx="574">
                  <c:v>0.00683526999316473</c:v>
                </c:pt>
                <c:pt idx="575">
                  <c:v>0.00683526999316473</c:v>
                </c:pt>
                <c:pt idx="576">
                  <c:v>0.00683526999316473</c:v>
                </c:pt>
                <c:pt idx="577">
                  <c:v>0.00683526999316473</c:v>
                </c:pt>
                <c:pt idx="578">
                  <c:v>0.00683526999316473</c:v>
                </c:pt>
                <c:pt idx="579">
                  <c:v>0.00683526999316473</c:v>
                </c:pt>
                <c:pt idx="580">
                  <c:v>0.00683526999316473</c:v>
                </c:pt>
                <c:pt idx="581">
                  <c:v>0.00683526999316473</c:v>
                </c:pt>
                <c:pt idx="582">
                  <c:v>0.00683526999316473</c:v>
                </c:pt>
                <c:pt idx="583">
                  <c:v>0.00683526999316473</c:v>
                </c:pt>
                <c:pt idx="584">
                  <c:v>0.00683526999316473</c:v>
                </c:pt>
                <c:pt idx="585">
                  <c:v>0.00683526999316473</c:v>
                </c:pt>
                <c:pt idx="586">
                  <c:v>0.00683526999316473</c:v>
                </c:pt>
                <c:pt idx="587">
                  <c:v>0.00683526999316473</c:v>
                </c:pt>
                <c:pt idx="588">
                  <c:v>0.00683526999316473</c:v>
                </c:pt>
                <c:pt idx="589">
                  <c:v>0.00683526999316473</c:v>
                </c:pt>
                <c:pt idx="590">
                  <c:v>0.00683526999316473</c:v>
                </c:pt>
                <c:pt idx="591">
                  <c:v>0.00683526999316473</c:v>
                </c:pt>
                <c:pt idx="592">
                  <c:v>0.00683526999316473</c:v>
                </c:pt>
                <c:pt idx="593">
                  <c:v>0.00683526999316473</c:v>
                </c:pt>
                <c:pt idx="594">
                  <c:v>0.00683526999316473</c:v>
                </c:pt>
                <c:pt idx="595">
                  <c:v>0.00683526999316473</c:v>
                </c:pt>
                <c:pt idx="596">
                  <c:v>0.00683526999316473</c:v>
                </c:pt>
                <c:pt idx="597">
                  <c:v>0.00683526999316473</c:v>
                </c:pt>
                <c:pt idx="598">
                  <c:v>0.00683526999316473</c:v>
                </c:pt>
                <c:pt idx="599">
                  <c:v>0.00683526999316473</c:v>
                </c:pt>
                <c:pt idx="600">
                  <c:v>0.00683526999316473</c:v>
                </c:pt>
                <c:pt idx="601">
                  <c:v>0.00683526999316473</c:v>
                </c:pt>
                <c:pt idx="602">
                  <c:v>0.00683526999316473</c:v>
                </c:pt>
                <c:pt idx="603">
                  <c:v>0.00683526999316473</c:v>
                </c:pt>
                <c:pt idx="604">
                  <c:v>0.00683526999316473</c:v>
                </c:pt>
                <c:pt idx="605">
                  <c:v>0.00683526999316473</c:v>
                </c:pt>
                <c:pt idx="606">
                  <c:v>0.00683526999316473</c:v>
                </c:pt>
                <c:pt idx="607">
                  <c:v>0.00683526999316473</c:v>
                </c:pt>
                <c:pt idx="608">
                  <c:v>0.00683526999316473</c:v>
                </c:pt>
                <c:pt idx="609">
                  <c:v>0.00683526999316473</c:v>
                </c:pt>
                <c:pt idx="610">
                  <c:v>0.00683526999316473</c:v>
                </c:pt>
                <c:pt idx="611">
                  <c:v>0.00683526999316473</c:v>
                </c:pt>
                <c:pt idx="612">
                  <c:v>0.00683526999316473</c:v>
                </c:pt>
                <c:pt idx="613">
                  <c:v>0.00683526999316473</c:v>
                </c:pt>
                <c:pt idx="614">
                  <c:v>0.00683526999316473</c:v>
                </c:pt>
                <c:pt idx="615">
                  <c:v>0.00683526999316473</c:v>
                </c:pt>
                <c:pt idx="616">
                  <c:v>0.00683526999316473</c:v>
                </c:pt>
                <c:pt idx="617">
                  <c:v>0.00683526999316473</c:v>
                </c:pt>
                <c:pt idx="618">
                  <c:v>0.00683526999316473</c:v>
                </c:pt>
                <c:pt idx="619">
                  <c:v>0.00683526999316473</c:v>
                </c:pt>
                <c:pt idx="620">
                  <c:v>0.00683526999316473</c:v>
                </c:pt>
                <c:pt idx="621">
                  <c:v>0.00683526999316473</c:v>
                </c:pt>
                <c:pt idx="622">
                  <c:v>0.00683526999316473</c:v>
                </c:pt>
                <c:pt idx="623">
                  <c:v>0.00683526999316473</c:v>
                </c:pt>
                <c:pt idx="624">
                  <c:v>0.00683526999316473</c:v>
                </c:pt>
                <c:pt idx="625">
                  <c:v>0.00683526999316473</c:v>
                </c:pt>
                <c:pt idx="626">
                  <c:v>0.00683526999316473</c:v>
                </c:pt>
                <c:pt idx="627">
                  <c:v>0.00683526999316473</c:v>
                </c:pt>
                <c:pt idx="628">
                  <c:v>0.00683526999316473</c:v>
                </c:pt>
                <c:pt idx="629">
                  <c:v>0.00683526999316473</c:v>
                </c:pt>
                <c:pt idx="630">
                  <c:v>0.00683526999316473</c:v>
                </c:pt>
                <c:pt idx="631">
                  <c:v>0.00683526999316473</c:v>
                </c:pt>
                <c:pt idx="632">
                  <c:v>0.00683526999316473</c:v>
                </c:pt>
                <c:pt idx="633">
                  <c:v>0.00683526999316473</c:v>
                </c:pt>
                <c:pt idx="634">
                  <c:v>0.00683526999316473</c:v>
                </c:pt>
                <c:pt idx="635">
                  <c:v>0.00683526999316473</c:v>
                </c:pt>
                <c:pt idx="636">
                  <c:v>0.00683526999316473</c:v>
                </c:pt>
                <c:pt idx="637">
                  <c:v>0.00683526999316473</c:v>
                </c:pt>
                <c:pt idx="638">
                  <c:v>0.00683526999316473</c:v>
                </c:pt>
                <c:pt idx="639">
                  <c:v>0.00683526999316473</c:v>
                </c:pt>
                <c:pt idx="640">
                  <c:v>0.00683526999316473</c:v>
                </c:pt>
                <c:pt idx="641">
                  <c:v>0.00683526999316473</c:v>
                </c:pt>
                <c:pt idx="642">
                  <c:v>0.00683526999316473</c:v>
                </c:pt>
                <c:pt idx="643">
                  <c:v>0.00683526999316473</c:v>
                </c:pt>
                <c:pt idx="644">
                  <c:v>0.00683526999316473</c:v>
                </c:pt>
                <c:pt idx="645">
                  <c:v>0.00683526999316473</c:v>
                </c:pt>
                <c:pt idx="646">
                  <c:v>0.00683526999316473</c:v>
                </c:pt>
                <c:pt idx="647">
                  <c:v>0.00683526999316473</c:v>
                </c:pt>
                <c:pt idx="648">
                  <c:v>0.00683526999316473</c:v>
                </c:pt>
                <c:pt idx="649">
                  <c:v>0.00683526999316473</c:v>
                </c:pt>
                <c:pt idx="650">
                  <c:v>0.00683526999316473</c:v>
                </c:pt>
                <c:pt idx="651">
                  <c:v>0.00683526999316473</c:v>
                </c:pt>
                <c:pt idx="652">
                  <c:v>0.00683526999316473</c:v>
                </c:pt>
                <c:pt idx="653">
                  <c:v>0.00683526999316473</c:v>
                </c:pt>
                <c:pt idx="654">
                  <c:v>0.00683526999316473</c:v>
                </c:pt>
                <c:pt idx="655">
                  <c:v>0.00683526999316473</c:v>
                </c:pt>
                <c:pt idx="656">
                  <c:v>0.00683526999316473</c:v>
                </c:pt>
                <c:pt idx="657">
                  <c:v>0.00683526999316473</c:v>
                </c:pt>
                <c:pt idx="658">
                  <c:v>0.00683526999316473</c:v>
                </c:pt>
                <c:pt idx="659">
                  <c:v>0.00683526999316473</c:v>
                </c:pt>
                <c:pt idx="660">
                  <c:v>0.00683526999316473</c:v>
                </c:pt>
                <c:pt idx="661">
                  <c:v>0.00683526999316473</c:v>
                </c:pt>
                <c:pt idx="662">
                  <c:v>0.00683526999316473</c:v>
                </c:pt>
                <c:pt idx="663">
                  <c:v>0.00683526999316473</c:v>
                </c:pt>
                <c:pt idx="664">
                  <c:v>0.00683526999316473</c:v>
                </c:pt>
                <c:pt idx="665">
                  <c:v>0.00683526999316473</c:v>
                </c:pt>
                <c:pt idx="666">
                  <c:v>0.00683526999316473</c:v>
                </c:pt>
                <c:pt idx="667">
                  <c:v>0.00683526999316473</c:v>
                </c:pt>
                <c:pt idx="668">
                  <c:v>0.00683526999316473</c:v>
                </c:pt>
                <c:pt idx="669">
                  <c:v>0.00683526999316473</c:v>
                </c:pt>
                <c:pt idx="670">
                  <c:v>0.00683526999316473</c:v>
                </c:pt>
                <c:pt idx="671">
                  <c:v>0.00683526999316473</c:v>
                </c:pt>
                <c:pt idx="672">
                  <c:v>0.00683526999316473</c:v>
                </c:pt>
                <c:pt idx="673">
                  <c:v>0.00683526999316473</c:v>
                </c:pt>
                <c:pt idx="674">
                  <c:v>0.00683526999316473</c:v>
                </c:pt>
                <c:pt idx="675">
                  <c:v>0.00683526999316473</c:v>
                </c:pt>
                <c:pt idx="676">
                  <c:v>0.00683526999316473</c:v>
                </c:pt>
                <c:pt idx="677">
                  <c:v>0.00683526999316473</c:v>
                </c:pt>
                <c:pt idx="678">
                  <c:v>0.00683526999316473</c:v>
                </c:pt>
                <c:pt idx="679">
                  <c:v>0.00683526999316473</c:v>
                </c:pt>
                <c:pt idx="680">
                  <c:v>0.00683526999316473</c:v>
                </c:pt>
                <c:pt idx="681">
                  <c:v>0.00683526999316473</c:v>
                </c:pt>
                <c:pt idx="682">
                  <c:v>0.00683526999316473</c:v>
                </c:pt>
                <c:pt idx="683">
                  <c:v>0.00683526999316473</c:v>
                </c:pt>
                <c:pt idx="684">
                  <c:v>0.00683526999316473</c:v>
                </c:pt>
                <c:pt idx="685">
                  <c:v>0.00683526999316473</c:v>
                </c:pt>
                <c:pt idx="686">
                  <c:v>0.00683526999316473</c:v>
                </c:pt>
                <c:pt idx="687">
                  <c:v>0.00683526999316473</c:v>
                </c:pt>
                <c:pt idx="688">
                  <c:v>0.00683526999316473</c:v>
                </c:pt>
                <c:pt idx="689">
                  <c:v>0.00683526999316473</c:v>
                </c:pt>
                <c:pt idx="690">
                  <c:v>0.00683526999316473</c:v>
                </c:pt>
                <c:pt idx="691">
                  <c:v>0.00683526999316473</c:v>
                </c:pt>
                <c:pt idx="692">
                  <c:v>0.00683526999316473</c:v>
                </c:pt>
                <c:pt idx="693">
                  <c:v>0.00683526999316473</c:v>
                </c:pt>
                <c:pt idx="694">
                  <c:v>0.00683526999316473</c:v>
                </c:pt>
                <c:pt idx="695">
                  <c:v>0.00683526999316473</c:v>
                </c:pt>
                <c:pt idx="696">
                  <c:v>0.00683526999316473</c:v>
                </c:pt>
                <c:pt idx="697">
                  <c:v>0.00683526999316473</c:v>
                </c:pt>
                <c:pt idx="698">
                  <c:v>0.00683526999316473</c:v>
                </c:pt>
                <c:pt idx="699">
                  <c:v>0.00683526999316473</c:v>
                </c:pt>
                <c:pt idx="700">
                  <c:v>0.00683526999316473</c:v>
                </c:pt>
                <c:pt idx="701">
                  <c:v>0.00683526999316473</c:v>
                </c:pt>
                <c:pt idx="702">
                  <c:v>0.00683526999316473</c:v>
                </c:pt>
                <c:pt idx="703">
                  <c:v>0.00683526999316473</c:v>
                </c:pt>
                <c:pt idx="704">
                  <c:v>0.00683526999316473</c:v>
                </c:pt>
                <c:pt idx="705">
                  <c:v>0.00683526999316473</c:v>
                </c:pt>
                <c:pt idx="706">
                  <c:v>0.00683526999316473</c:v>
                </c:pt>
                <c:pt idx="707">
                  <c:v>0.00683526999316473</c:v>
                </c:pt>
                <c:pt idx="708">
                  <c:v>0.00683526999316473</c:v>
                </c:pt>
                <c:pt idx="709">
                  <c:v>0.00683526999316473</c:v>
                </c:pt>
                <c:pt idx="710">
                  <c:v>0.00683526999316473</c:v>
                </c:pt>
                <c:pt idx="711">
                  <c:v>0.00683526999316473</c:v>
                </c:pt>
                <c:pt idx="712">
                  <c:v>0.00683526999316473</c:v>
                </c:pt>
                <c:pt idx="713">
                  <c:v>0.00683526999316473</c:v>
                </c:pt>
                <c:pt idx="714">
                  <c:v>0.00683526999316473</c:v>
                </c:pt>
                <c:pt idx="715">
                  <c:v>0.00683526999316473</c:v>
                </c:pt>
                <c:pt idx="716">
                  <c:v>0.00683526999316473</c:v>
                </c:pt>
                <c:pt idx="717">
                  <c:v>0.00683526999316473</c:v>
                </c:pt>
                <c:pt idx="718">
                  <c:v>0.00683526999316473</c:v>
                </c:pt>
                <c:pt idx="719">
                  <c:v>0.00683526999316473</c:v>
                </c:pt>
                <c:pt idx="720">
                  <c:v>0.00683526999316473</c:v>
                </c:pt>
                <c:pt idx="721">
                  <c:v>0.00683526999316473</c:v>
                </c:pt>
                <c:pt idx="722">
                  <c:v>0.00683526999316473</c:v>
                </c:pt>
                <c:pt idx="723">
                  <c:v>0.00683526999316473</c:v>
                </c:pt>
                <c:pt idx="724">
                  <c:v>0.00683526999316473</c:v>
                </c:pt>
                <c:pt idx="725">
                  <c:v>0.00683526999316473</c:v>
                </c:pt>
                <c:pt idx="726">
                  <c:v>0.00683526999316473</c:v>
                </c:pt>
                <c:pt idx="727">
                  <c:v>0.00683526999316473</c:v>
                </c:pt>
                <c:pt idx="728">
                  <c:v>0.00683526999316473</c:v>
                </c:pt>
                <c:pt idx="729">
                  <c:v>0.00683526999316473</c:v>
                </c:pt>
                <c:pt idx="730">
                  <c:v>0.00683526999316473</c:v>
                </c:pt>
                <c:pt idx="731">
                  <c:v>0.00683526999316473</c:v>
                </c:pt>
                <c:pt idx="732">
                  <c:v>0.00683526999316473</c:v>
                </c:pt>
                <c:pt idx="733">
                  <c:v>0.00683526999316473</c:v>
                </c:pt>
                <c:pt idx="734">
                  <c:v>0.00683526999316473</c:v>
                </c:pt>
                <c:pt idx="735">
                  <c:v>0.00683526999316473</c:v>
                </c:pt>
                <c:pt idx="736">
                  <c:v>0.00683526999316473</c:v>
                </c:pt>
                <c:pt idx="737">
                  <c:v>0.00683526999316473</c:v>
                </c:pt>
                <c:pt idx="738">
                  <c:v>0.00683526999316473</c:v>
                </c:pt>
                <c:pt idx="739">
                  <c:v>0.00683526999316473</c:v>
                </c:pt>
                <c:pt idx="740">
                  <c:v>0.00569605832763727</c:v>
                </c:pt>
                <c:pt idx="741">
                  <c:v>0.00569605832763727</c:v>
                </c:pt>
                <c:pt idx="742">
                  <c:v>0.00569605832763727</c:v>
                </c:pt>
                <c:pt idx="743">
                  <c:v>0.00569605832763727</c:v>
                </c:pt>
                <c:pt idx="744">
                  <c:v>0.00569605832763727</c:v>
                </c:pt>
                <c:pt idx="745">
                  <c:v>0.00569605832763727</c:v>
                </c:pt>
                <c:pt idx="746">
                  <c:v>0.00569605832763727</c:v>
                </c:pt>
                <c:pt idx="747">
                  <c:v>0.00569605832763727</c:v>
                </c:pt>
                <c:pt idx="748">
                  <c:v>0.00569605832763727</c:v>
                </c:pt>
                <c:pt idx="749">
                  <c:v>0.00569605832763727</c:v>
                </c:pt>
                <c:pt idx="750">
                  <c:v>0.00569605832763727</c:v>
                </c:pt>
                <c:pt idx="751">
                  <c:v>0.00569605832763727</c:v>
                </c:pt>
                <c:pt idx="752">
                  <c:v>0.00569605832763727</c:v>
                </c:pt>
                <c:pt idx="753">
                  <c:v>0.00569605832763727</c:v>
                </c:pt>
                <c:pt idx="754">
                  <c:v>0.00569605832763727</c:v>
                </c:pt>
                <c:pt idx="755">
                  <c:v>0.00569605832763727</c:v>
                </c:pt>
                <c:pt idx="756">
                  <c:v>0.00569605832763727</c:v>
                </c:pt>
                <c:pt idx="757">
                  <c:v>0.00569605832763727</c:v>
                </c:pt>
                <c:pt idx="758">
                  <c:v>0.00569605832763727</c:v>
                </c:pt>
                <c:pt idx="759">
                  <c:v>0.00569605832763727</c:v>
                </c:pt>
                <c:pt idx="760">
                  <c:v>0.00569605832763727</c:v>
                </c:pt>
                <c:pt idx="761">
                  <c:v>0.00569605832763727</c:v>
                </c:pt>
                <c:pt idx="762">
                  <c:v>0.00569605832763727</c:v>
                </c:pt>
                <c:pt idx="763">
                  <c:v>0.00569605832763727</c:v>
                </c:pt>
                <c:pt idx="764">
                  <c:v>0.00569605832763727</c:v>
                </c:pt>
                <c:pt idx="765">
                  <c:v>0.00569605832763727</c:v>
                </c:pt>
                <c:pt idx="766">
                  <c:v>0.00569605832763727</c:v>
                </c:pt>
                <c:pt idx="767">
                  <c:v>0.00569605832763727</c:v>
                </c:pt>
                <c:pt idx="768">
                  <c:v>0.00569605832763727</c:v>
                </c:pt>
                <c:pt idx="769">
                  <c:v>0.00569605832763727</c:v>
                </c:pt>
                <c:pt idx="770">
                  <c:v>0.00569605832763727</c:v>
                </c:pt>
                <c:pt idx="771">
                  <c:v>0.00569605832763727</c:v>
                </c:pt>
                <c:pt idx="772">
                  <c:v>0.00569605832763727</c:v>
                </c:pt>
                <c:pt idx="773">
                  <c:v>0.00569605832763727</c:v>
                </c:pt>
                <c:pt idx="774">
                  <c:v>0.00569605832763727</c:v>
                </c:pt>
                <c:pt idx="775">
                  <c:v>0.00569605832763727</c:v>
                </c:pt>
                <c:pt idx="776">
                  <c:v>0.00569605832763727</c:v>
                </c:pt>
                <c:pt idx="777">
                  <c:v>0.00569605832763727</c:v>
                </c:pt>
                <c:pt idx="778">
                  <c:v>0.00569605832763727</c:v>
                </c:pt>
                <c:pt idx="779">
                  <c:v>0.00569605832763727</c:v>
                </c:pt>
                <c:pt idx="780">
                  <c:v>0.00569605832763727</c:v>
                </c:pt>
                <c:pt idx="781">
                  <c:v>0.00569605832763727</c:v>
                </c:pt>
                <c:pt idx="782">
                  <c:v>0.00569605832763727</c:v>
                </c:pt>
                <c:pt idx="783">
                  <c:v>0.00569605832763727</c:v>
                </c:pt>
                <c:pt idx="784">
                  <c:v>0.00569605832763727</c:v>
                </c:pt>
                <c:pt idx="785">
                  <c:v>0.00569605832763727</c:v>
                </c:pt>
                <c:pt idx="786">
                  <c:v>0.00569605832763727</c:v>
                </c:pt>
                <c:pt idx="787">
                  <c:v>0.00569605832763727</c:v>
                </c:pt>
                <c:pt idx="788">
                  <c:v>0.00569605832763727</c:v>
                </c:pt>
                <c:pt idx="789">
                  <c:v>0.00569605832763727</c:v>
                </c:pt>
                <c:pt idx="790">
                  <c:v>0.00569605832763727</c:v>
                </c:pt>
                <c:pt idx="791">
                  <c:v>0.00569605832763727</c:v>
                </c:pt>
                <c:pt idx="792">
                  <c:v>0.00569605832763727</c:v>
                </c:pt>
                <c:pt idx="793">
                  <c:v>0.00569605832763727</c:v>
                </c:pt>
                <c:pt idx="794">
                  <c:v>0.00569605832763727</c:v>
                </c:pt>
                <c:pt idx="795">
                  <c:v>0.00569605832763727</c:v>
                </c:pt>
                <c:pt idx="796">
                  <c:v>0.00569605832763727</c:v>
                </c:pt>
                <c:pt idx="797">
                  <c:v>0.00569605832763727</c:v>
                </c:pt>
                <c:pt idx="798">
                  <c:v>0.00569605832763727</c:v>
                </c:pt>
                <c:pt idx="799">
                  <c:v>0.00569605832763727</c:v>
                </c:pt>
                <c:pt idx="800">
                  <c:v>0.00569605832763727</c:v>
                </c:pt>
                <c:pt idx="801">
                  <c:v>0.00569605832763727</c:v>
                </c:pt>
                <c:pt idx="802">
                  <c:v>0.00569605832763727</c:v>
                </c:pt>
                <c:pt idx="803">
                  <c:v>0.00569605832763727</c:v>
                </c:pt>
                <c:pt idx="804">
                  <c:v>0.00569605832763727</c:v>
                </c:pt>
                <c:pt idx="805">
                  <c:v>0.00569605832763727</c:v>
                </c:pt>
                <c:pt idx="806">
                  <c:v>0.00569605832763727</c:v>
                </c:pt>
                <c:pt idx="807">
                  <c:v>0.00569605832763727</c:v>
                </c:pt>
                <c:pt idx="808">
                  <c:v>0.00569605832763727</c:v>
                </c:pt>
                <c:pt idx="809">
                  <c:v>0.00569605832763727</c:v>
                </c:pt>
                <c:pt idx="810">
                  <c:v>0.00569605832763727</c:v>
                </c:pt>
                <c:pt idx="811">
                  <c:v>0.00569605832763727</c:v>
                </c:pt>
                <c:pt idx="812">
                  <c:v>0.00569605832763727</c:v>
                </c:pt>
                <c:pt idx="813">
                  <c:v>0.00569605832763727</c:v>
                </c:pt>
                <c:pt idx="814">
                  <c:v>0.00569605832763727</c:v>
                </c:pt>
                <c:pt idx="815">
                  <c:v>0.00569605832763727</c:v>
                </c:pt>
                <c:pt idx="816">
                  <c:v>0.00569605832763727</c:v>
                </c:pt>
                <c:pt idx="817">
                  <c:v>0.00569605832763727</c:v>
                </c:pt>
                <c:pt idx="818">
                  <c:v>0.00569605832763727</c:v>
                </c:pt>
                <c:pt idx="819">
                  <c:v>0.00569605832763727</c:v>
                </c:pt>
                <c:pt idx="820">
                  <c:v>0.00569605832763727</c:v>
                </c:pt>
                <c:pt idx="821">
                  <c:v>0.00569605832763727</c:v>
                </c:pt>
                <c:pt idx="822">
                  <c:v>0.00569605832763727</c:v>
                </c:pt>
                <c:pt idx="823">
                  <c:v>0.00569605832763727</c:v>
                </c:pt>
                <c:pt idx="824">
                  <c:v>0.00569605832763727</c:v>
                </c:pt>
                <c:pt idx="825">
                  <c:v>0.00569605832763727</c:v>
                </c:pt>
                <c:pt idx="826">
                  <c:v>0.00569605832763727</c:v>
                </c:pt>
                <c:pt idx="827">
                  <c:v>0.00569605832763727</c:v>
                </c:pt>
                <c:pt idx="828">
                  <c:v>0.00569605832763727</c:v>
                </c:pt>
                <c:pt idx="829">
                  <c:v>0.00569605832763727</c:v>
                </c:pt>
                <c:pt idx="830">
                  <c:v>0.00569605832763727</c:v>
                </c:pt>
                <c:pt idx="831">
                  <c:v>0.00569605832763727</c:v>
                </c:pt>
                <c:pt idx="832">
                  <c:v>0.00569605832763727</c:v>
                </c:pt>
                <c:pt idx="833">
                  <c:v>0.00569605832763727</c:v>
                </c:pt>
                <c:pt idx="834">
                  <c:v>0.00569605832763727</c:v>
                </c:pt>
                <c:pt idx="835">
                  <c:v>0.00569605832763727</c:v>
                </c:pt>
                <c:pt idx="836">
                  <c:v>0.00569605832763727</c:v>
                </c:pt>
                <c:pt idx="837">
                  <c:v>0.00569605832763727</c:v>
                </c:pt>
                <c:pt idx="838">
                  <c:v>0.00569605832763727</c:v>
                </c:pt>
                <c:pt idx="839">
                  <c:v>0.00569605832763727</c:v>
                </c:pt>
                <c:pt idx="840">
                  <c:v>0.00569605832763727</c:v>
                </c:pt>
                <c:pt idx="841">
                  <c:v>0.00569605832763727</c:v>
                </c:pt>
                <c:pt idx="842">
                  <c:v>0.00569605832763727</c:v>
                </c:pt>
                <c:pt idx="843">
                  <c:v>0.00569605832763727</c:v>
                </c:pt>
                <c:pt idx="844">
                  <c:v>0.00569605832763727</c:v>
                </c:pt>
                <c:pt idx="845">
                  <c:v>0.00569605832763727</c:v>
                </c:pt>
                <c:pt idx="846">
                  <c:v>0.00569605832763727</c:v>
                </c:pt>
                <c:pt idx="847">
                  <c:v>0.00569605832763727</c:v>
                </c:pt>
                <c:pt idx="848">
                  <c:v>0.00569605832763727</c:v>
                </c:pt>
                <c:pt idx="849">
                  <c:v>0.00569605832763727</c:v>
                </c:pt>
                <c:pt idx="850">
                  <c:v>0.00569605832763727</c:v>
                </c:pt>
                <c:pt idx="851">
                  <c:v>0.00569605832763727</c:v>
                </c:pt>
                <c:pt idx="852">
                  <c:v>0.00569605832763727</c:v>
                </c:pt>
                <c:pt idx="853">
                  <c:v>0.00569605832763727</c:v>
                </c:pt>
                <c:pt idx="854">
                  <c:v>0.00569605832763727</c:v>
                </c:pt>
                <c:pt idx="855">
                  <c:v>0.00569605832763727</c:v>
                </c:pt>
                <c:pt idx="856">
                  <c:v>0.00569605832763727</c:v>
                </c:pt>
                <c:pt idx="857">
                  <c:v>0.00569605832763727</c:v>
                </c:pt>
                <c:pt idx="858">
                  <c:v>0.00569605832763727</c:v>
                </c:pt>
                <c:pt idx="859">
                  <c:v>0.00569605832763727</c:v>
                </c:pt>
                <c:pt idx="860">
                  <c:v>0.00569605832763727</c:v>
                </c:pt>
                <c:pt idx="861">
                  <c:v>0.00569605832763727</c:v>
                </c:pt>
                <c:pt idx="862">
                  <c:v>0.00569605832763727</c:v>
                </c:pt>
                <c:pt idx="863">
                  <c:v>0.00569605832763727</c:v>
                </c:pt>
                <c:pt idx="864">
                  <c:v>0.00569605832763727</c:v>
                </c:pt>
                <c:pt idx="865">
                  <c:v>0.00569605832763727</c:v>
                </c:pt>
                <c:pt idx="866">
                  <c:v>0.00569605832763727</c:v>
                </c:pt>
                <c:pt idx="867">
                  <c:v>0.00569605832763727</c:v>
                </c:pt>
                <c:pt idx="868">
                  <c:v>0.00569605832763727</c:v>
                </c:pt>
                <c:pt idx="869">
                  <c:v>0.00569605832763727</c:v>
                </c:pt>
                <c:pt idx="870">
                  <c:v>0.00569605832763727</c:v>
                </c:pt>
                <c:pt idx="871">
                  <c:v>0.00569605832763727</c:v>
                </c:pt>
                <c:pt idx="872">
                  <c:v>0.00569605832763727</c:v>
                </c:pt>
                <c:pt idx="873">
                  <c:v>0.00569605832763727</c:v>
                </c:pt>
                <c:pt idx="874">
                  <c:v>0.00569605832763727</c:v>
                </c:pt>
                <c:pt idx="875">
                  <c:v>0.00569605832763727</c:v>
                </c:pt>
                <c:pt idx="876">
                  <c:v>0.00569605832763727</c:v>
                </c:pt>
                <c:pt idx="877">
                  <c:v>0.00569605832763727</c:v>
                </c:pt>
                <c:pt idx="878">
                  <c:v>0.00569605832763727</c:v>
                </c:pt>
                <c:pt idx="879">
                  <c:v>0.00569605832763727</c:v>
                </c:pt>
                <c:pt idx="880">
                  <c:v>0.00569605832763727</c:v>
                </c:pt>
                <c:pt idx="881">
                  <c:v>0.00569605832763727</c:v>
                </c:pt>
                <c:pt idx="882">
                  <c:v>0.00569605832763727</c:v>
                </c:pt>
                <c:pt idx="883">
                  <c:v>0.00569605832763727</c:v>
                </c:pt>
                <c:pt idx="884">
                  <c:v>0.00569605832763727</c:v>
                </c:pt>
                <c:pt idx="885">
                  <c:v>0.00569605832763727</c:v>
                </c:pt>
                <c:pt idx="886">
                  <c:v>0.00569605832763727</c:v>
                </c:pt>
                <c:pt idx="887">
                  <c:v>0.00569605832763727</c:v>
                </c:pt>
                <c:pt idx="888">
                  <c:v>0.00569605832763727</c:v>
                </c:pt>
                <c:pt idx="889">
                  <c:v>0.00569605832763727</c:v>
                </c:pt>
                <c:pt idx="890">
                  <c:v>0.00569605832763727</c:v>
                </c:pt>
                <c:pt idx="891">
                  <c:v>0.00569605832763727</c:v>
                </c:pt>
                <c:pt idx="892">
                  <c:v>0.00569605832763727</c:v>
                </c:pt>
                <c:pt idx="893">
                  <c:v>0.00569605832763727</c:v>
                </c:pt>
                <c:pt idx="894">
                  <c:v>0.00569605832763727</c:v>
                </c:pt>
                <c:pt idx="895">
                  <c:v>0.00569605832763727</c:v>
                </c:pt>
                <c:pt idx="896">
                  <c:v>0.00569605832763727</c:v>
                </c:pt>
                <c:pt idx="897">
                  <c:v>0.00569605832763727</c:v>
                </c:pt>
                <c:pt idx="898">
                  <c:v>0.00569605832763727</c:v>
                </c:pt>
                <c:pt idx="899">
                  <c:v>0.00569605832763727</c:v>
                </c:pt>
                <c:pt idx="900">
                  <c:v>0.00569605832763727</c:v>
                </c:pt>
                <c:pt idx="901">
                  <c:v>0.00569605832763727</c:v>
                </c:pt>
                <c:pt idx="902">
                  <c:v>0.00569605832763727</c:v>
                </c:pt>
                <c:pt idx="903">
                  <c:v>0.00569605832763727</c:v>
                </c:pt>
                <c:pt idx="904">
                  <c:v>0.00569605832763727</c:v>
                </c:pt>
                <c:pt idx="905">
                  <c:v>0.00569605832763727</c:v>
                </c:pt>
                <c:pt idx="906">
                  <c:v>0.00569605832763727</c:v>
                </c:pt>
                <c:pt idx="907">
                  <c:v>0.00569605832763727</c:v>
                </c:pt>
                <c:pt idx="908">
                  <c:v>0.00569605832763727</c:v>
                </c:pt>
                <c:pt idx="909">
                  <c:v>0.00569605832763727</c:v>
                </c:pt>
                <c:pt idx="910">
                  <c:v>0.00569605832763727</c:v>
                </c:pt>
                <c:pt idx="911">
                  <c:v>0.00569605832763727</c:v>
                </c:pt>
                <c:pt idx="912">
                  <c:v>0.00569605832763727</c:v>
                </c:pt>
                <c:pt idx="913">
                  <c:v>0.00569605832763727</c:v>
                </c:pt>
                <c:pt idx="914">
                  <c:v>0.00569605832763727</c:v>
                </c:pt>
                <c:pt idx="915">
                  <c:v>0.00569605832763727</c:v>
                </c:pt>
                <c:pt idx="916">
                  <c:v>0.00569605832763727</c:v>
                </c:pt>
                <c:pt idx="917">
                  <c:v>0.00569605832763727</c:v>
                </c:pt>
                <c:pt idx="918">
                  <c:v>0.00569605832763727</c:v>
                </c:pt>
                <c:pt idx="919">
                  <c:v>0.00569605832763727</c:v>
                </c:pt>
                <c:pt idx="920">
                  <c:v>0.00569605832763727</c:v>
                </c:pt>
                <c:pt idx="921">
                  <c:v>0.00569605832763727</c:v>
                </c:pt>
                <c:pt idx="922">
                  <c:v>0.00569605832763727</c:v>
                </c:pt>
                <c:pt idx="923">
                  <c:v>0.00569605832763727</c:v>
                </c:pt>
                <c:pt idx="924">
                  <c:v>0.00569605832763727</c:v>
                </c:pt>
                <c:pt idx="925">
                  <c:v>0.00569605832763727</c:v>
                </c:pt>
                <c:pt idx="926">
                  <c:v>0.00569605832763727</c:v>
                </c:pt>
                <c:pt idx="927">
                  <c:v>0.00569605832763727</c:v>
                </c:pt>
                <c:pt idx="928">
                  <c:v>0.00569605832763727</c:v>
                </c:pt>
                <c:pt idx="929">
                  <c:v>0.00569605832763727</c:v>
                </c:pt>
                <c:pt idx="930">
                  <c:v>0.00569605832763727</c:v>
                </c:pt>
                <c:pt idx="931">
                  <c:v>0.00569605832763727</c:v>
                </c:pt>
                <c:pt idx="932">
                  <c:v>0.00569605832763727</c:v>
                </c:pt>
                <c:pt idx="933">
                  <c:v>0.00569605832763727</c:v>
                </c:pt>
                <c:pt idx="934">
                  <c:v>0.00569605832763727</c:v>
                </c:pt>
                <c:pt idx="935">
                  <c:v>0.00569605832763727</c:v>
                </c:pt>
                <c:pt idx="936">
                  <c:v>0.00569605832763727</c:v>
                </c:pt>
                <c:pt idx="937">
                  <c:v>0.00569605832763727</c:v>
                </c:pt>
                <c:pt idx="938">
                  <c:v>0.00569605832763727</c:v>
                </c:pt>
                <c:pt idx="939">
                  <c:v>0.00569605832763727</c:v>
                </c:pt>
                <c:pt idx="940">
                  <c:v>0.00569605832763727</c:v>
                </c:pt>
                <c:pt idx="941">
                  <c:v>0.00569605832763727</c:v>
                </c:pt>
                <c:pt idx="942">
                  <c:v>0.00569605832763727</c:v>
                </c:pt>
                <c:pt idx="943">
                  <c:v>0.00569605832763727</c:v>
                </c:pt>
                <c:pt idx="944">
                  <c:v>0.00569605832763727</c:v>
                </c:pt>
                <c:pt idx="945">
                  <c:v>0.00569605832763727</c:v>
                </c:pt>
                <c:pt idx="946">
                  <c:v>0.00569605832763727</c:v>
                </c:pt>
                <c:pt idx="947">
                  <c:v>0.00569605832763727</c:v>
                </c:pt>
                <c:pt idx="948">
                  <c:v>0.00569605832763727</c:v>
                </c:pt>
                <c:pt idx="949">
                  <c:v>0.00569605832763727</c:v>
                </c:pt>
                <c:pt idx="950">
                  <c:v>0.00569605832763727</c:v>
                </c:pt>
                <c:pt idx="951">
                  <c:v>0.00569605832763727</c:v>
                </c:pt>
                <c:pt idx="952">
                  <c:v>0.00569605832763727</c:v>
                </c:pt>
                <c:pt idx="953">
                  <c:v>0.00569605832763727</c:v>
                </c:pt>
                <c:pt idx="954">
                  <c:v>0.00569605832763727</c:v>
                </c:pt>
                <c:pt idx="955">
                  <c:v>0.00569605832763727</c:v>
                </c:pt>
                <c:pt idx="956">
                  <c:v>0.00569605832763727</c:v>
                </c:pt>
                <c:pt idx="957">
                  <c:v>0.00569605832763727</c:v>
                </c:pt>
                <c:pt idx="958">
                  <c:v>0.00569605832763727</c:v>
                </c:pt>
                <c:pt idx="959">
                  <c:v>0.00569605832763727</c:v>
                </c:pt>
                <c:pt idx="960">
                  <c:v>0.00569605832763727</c:v>
                </c:pt>
                <c:pt idx="961">
                  <c:v>0.00569605832763727</c:v>
                </c:pt>
                <c:pt idx="962">
                  <c:v>0.00569605832763727</c:v>
                </c:pt>
                <c:pt idx="963">
                  <c:v>0.00569605832763727</c:v>
                </c:pt>
                <c:pt idx="964">
                  <c:v>0.00569605832763727</c:v>
                </c:pt>
                <c:pt idx="965">
                  <c:v>0.00569605832763727</c:v>
                </c:pt>
                <c:pt idx="966">
                  <c:v>0.00569605832763727</c:v>
                </c:pt>
                <c:pt idx="967">
                  <c:v>0.00569605832763727</c:v>
                </c:pt>
                <c:pt idx="968">
                  <c:v>0.00569605832763727</c:v>
                </c:pt>
                <c:pt idx="969">
                  <c:v>0.00569605832763727</c:v>
                </c:pt>
                <c:pt idx="970">
                  <c:v>0.00569605832763727</c:v>
                </c:pt>
                <c:pt idx="971">
                  <c:v>0.00569605832763727</c:v>
                </c:pt>
                <c:pt idx="972">
                  <c:v>0.00569605832763727</c:v>
                </c:pt>
                <c:pt idx="973">
                  <c:v>0.00569605832763727</c:v>
                </c:pt>
                <c:pt idx="974">
                  <c:v>0.00569605832763727</c:v>
                </c:pt>
                <c:pt idx="975">
                  <c:v>0.00569605832763727</c:v>
                </c:pt>
                <c:pt idx="976">
                  <c:v>0.00569605832763727</c:v>
                </c:pt>
                <c:pt idx="977">
                  <c:v>0.00569605832763727</c:v>
                </c:pt>
                <c:pt idx="978">
                  <c:v>0.00569605832763727</c:v>
                </c:pt>
                <c:pt idx="979">
                  <c:v>0.00569605832763727</c:v>
                </c:pt>
                <c:pt idx="980">
                  <c:v>0.00569605832763727</c:v>
                </c:pt>
                <c:pt idx="981">
                  <c:v>0.00569605832763727</c:v>
                </c:pt>
                <c:pt idx="982">
                  <c:v>0.00569605832763727</c:v>
                </c:pt>
                <c:pt idx="983">
                  <c:v>0.00569605832763727</c:v>
                </c:pt>
                <c:pt idx="984">
                  <c:v>0.00569605832763727</c:v>
                </c:pt>
                <c:pt idx="985">
                  <c:v>0.00569605832763727</c:v>
                </c:pt>
                <c:pt idx="986">
                  <c:v>0.00569605832763727</c:v>
                </c:pt>
                <c:pt idx="987">
                  <c:v>0.00569605832763727</c:v>
                </c:pt>
                <c:pt idx="988">
                  <c:v>0.00569605832763727</c:v>
                </c:pt>
                <c:pt idx="989">
                  <c:v>0.00569605832763727</c:v>
                </c:pt>
                <c:pt idx="990">
                  <c:v>0.00569605832763727</c:v>
                </c:pt>
                <c:pt idx="991">
                  <c:v>0.00569605832763727</c:v>
                </c:pt>
                <c:pt idx="992">
                  <c:v>0.00569605832763727</c:v>
                </c:pt>
                <c:pt idx="993">
                  <c:v>0.00569605832763727</c:v>
                </c:pt>
                <c:pt idx="994">
                  <c:v>0.00569605832763727</c:v>
                </c:pt>
                <c:pt idx="995">
                  <c:v>0.00569605832763727</c:v>
                </c:pt>
                <c:pt idx="996">
                  <c:v>0.00569605832763727</c:v>
                </c:pt>
                <c:pt idx="997">
                  <c:v>0.00569605832763727</c:v>
                </c:pt>
                <c:pt idx="998">
                  <c:v>0.00569605832763727</c:v>
                </c:pt>
                <c:pt idx="999">
                  <c:v>0.00569605832763727</c:v>
                </c:pt>
                <c:pt idx="1000">
                  <c:v>0.00569605832763727</c:v>
                </c:pt>
                <c:pt idx="1001">
                  <c:v>0.00569605832763727</c:v>
                </c:pt>
                <c:pt idx="1002">
                  <c:v>0.00569605832763727</c:v>
                </c:pt>
                <c:pt idx="1003">
                  <c:v>0.00569605832763727</c:v>
                </c:pt>
                <c:pt idx="1004">
                  <c:v>0.00569605832763727</c:v>
                </c:pt>
                <c:pt idx="1005">
                  <c:v>0.00569605832763727</c:v>
                </c:pt>
                <c:pt idx="1006">
                  <c:v>0.00569605832763727</c:v>
                </c:pt>
                <c:pt idx="1007">
                  <c:v>0.00569605832763727</c:v>
                </c:pt>
                <c:pt idx="1008">
                  <c:v>0.00569605832763727</c:v>
                </c:pt>
                <c:pt idx="1009">
                  <c:v>0.00569605832763727</c:v>
                </c:pt>
                <c:pt idx="1010">
                  <c:v>0.00569605832763727</c:v>
                </c:pt>
                <c:pt idx="1011">
                  <c:v>0.00569605832763727</c:v>
                </c:pt>
                <c:pt idx="1012">
                  <c:v>0.00569605832763727</c:v>
                </c:pt>
                <c:pt idx="1013">
                  <c:v>0.00569605832763727</c:v>
                </c:pt>
                <c:pt idx="1014">
                  <c:v>0.00569605832763727</c:v>
                </c:pt>
                <c:pt idx="1015">
                  <c:v>0.00569605832763727</c:v>
                </c:pt>
                <c:pt idx="1016">
                  <c:v>0.00569605832763727</c:v>
                </c:pt>
                <c:pt idx="1017">
                  <c:v>0.00569605832763727</c:v>
                </c:pt>
                <c:pt idx="1018">
                  <c:v>0.00569605832763727</c:v>
                </c:pt>
                <c:pt idx="1019">
                  <c:v>0.00569605832763727</c:v>
                </c:pt>
                <c:pt idx="1020">
                  <c:v>0.00569605832763727</c:v>
                </c:pt>
                <c:pt idx="1021">
                  <c:v>0.00569605832763727</c:v>
                </c:pt>
                <c:pt idx="1022">
                  <c:v>0.00569605832763727</c:v>
                </c:pt>
                <c:pt idx="1023">
                  <c:v>0.00569605832763727</c:v>
                </c:pt>
                <c:pt idx="1024">
                  <c:v>0.00569605832763727</c:v>
                </c:pt>
                <c:pt idx="1025">
                  <c:v>0.00569605832763727</c:v>
                </c:pt>
                <c:pt idx="1026">
                  <c:v>0.00569605832763727</c:v>
                </c:pt>
                <c:pt idx="1027">
                  <c:v>0.00569605832763727</c:v>
                </c:pt>
                <c:pt idx="1028">
                  <c:v>0.00569605832763727</c:v>
                </c:pt>
                <c:pt idx="1029">
                  <c:v>0.00569605832763727</c:v>
                </c:pt>
                <c:pt idx="1030">
                  <c:v>0.00569605832763727</c:v>
                </c:pt>
                <c:pt idx="1031">
                  <c:v>0.00569605832763727</c:v>
                </c:pt>
                <c:pt idx="1032">
                  <c:v>0.00569605832763727</c:v>
                </c:pt>
                <c:pt idx="1033">
                  <c:v>0.00569605832763727</c:v>
                </c:pt>
                <c:pt idx="1034">
                  <c:v>0.00569605832763727</c:v>
                </c:pt>
                <c:pt idx="1035">
                  <c:v>0.00569605832763727</c:v>
                </c:pt>
                <c:pt idx="1036">
                  <c:v>0.00569605832763727</c:v>
                </c:pt>
                <c:pt idx="1037">
                  <c:v>0.00569605832763727</c:v>
                </c:pt>
                <c:pt idx="1038">
                  <c:v>0.00569605832763727</c:v>
                </c:pt>
                <c:pt idx="1039">
                  <c:v>0.00569605832763727</c:v>
                </c:pt>
                <c:pt idx="1040">
                  <c:v>0.00569605832763727</c:v>
                </c:pt>
                <c:pt idx="1041">
                  <c:v>0.00569605832763727</c:v>
                </c:pt>
                <c:pt idx="1042">
                  <c:v>0.00569605832763727</c:v>
                </c:pt>
                <c:pt idx="1043">
                  <c:v>0.00569605832763727</c:v>
                </c:pt>
                <c:pt idx="1044">
                  <c:v>0.00569605832763727</c:v>
                </c:pt>
                <c:pt idx="1045">
                  <c:v>0.00569605832763727</c:v>
                </c:pt>
                <c:pt idx="1046">
                  <c:v>0.00569605832763727</c:v>
                </c:pt>
                <c:pt idx="1047">
                  <c:v>0.00569605832763727</c:v>
                </c:pt>
                <c:pt idx="1048">
                  <c:v>0.00569605832763727</c:v>
                </c:pt>
                <c:pt idx="1049">
                  <c:v>0.00569605832763727</c:v>
                </c:pt>
                <c:pt idx="1050">
                  <c:v>0.00569605832763727</c:v>
                </c:pt>
                <c:pt idx="1051">
                  <c:v>0.00569605832763727</c:v>
                </c:pt>
                <c:pt idx="1052">
                  <c:v>0.00569605832763727</c:v>
                </c:pt>
                <c:pt idx="1053">
                  <c:v>0.00569605832763727</c:v>
                </c:pt>
                <c:pt idx="1054">
                  <c:v>0.00569605832763727</c:v>
                </c:pt>
                <c:pt idx="1055">
                  <c:v>0.00569605832763727</c:v>
                </c:pt>
                <c:pt idx="1056">
                  <c:v>0.00569605832763727</c:v>
                </c:pt>
                <c:pt idx="1057">
                  <c:v>0.00569605832763727</c:v>
                </c:pt>
                <c:pt idx="1058">
                  <c:v>0.00569605832763727</c:v>
                </c:pt>
                <c:pt idx="1059">
                  <c:v>0.00569605832763727</c:v>
                </c:pt>
                <c:pt idx="1060">
                  <c:v>0.00569605832763727</c:v>
                </c:pt>
                <c:pt idx="1061">
                  <c:v>0.00569605832763727</c:v>
                </c:pt>
                <c:pt idx="1062">
                  <c:v>0.00569605832763727</c:v>
                </c:pt>
                <c:pt idx="1063">
                  <c:v>0.00569605832763727</c:v>
                </c:pt>
                <c:pt idx="1064">
                  <c:v>0.00569605832763727</c:v>
                </c:pt>
                <c:pt idx="1065">
                  <c:v>0.00569605832763727</c:v>
                </c:pt>
                <c:pt idx="1066">
                  <c:v>0.00569605832763727</c:v>
                </c:pt>
                <c:pt idx="1067">
                  <c:v>0.00569605832763727</c:v>
                </c:pt>
                <c:pt idx="1068">
                  <c:v>0.00569605832763727</c:v>
                </c:pt>
                <c:pt idx="1069">
                  <c:v>0.00569605832763727</c:v>
                </c:pt>
                <c:pt idx="1070">
                  <c:v>0.00569605832763727</c:v>
                </c:pt>
                <c:pt idx="1071">
                  <c:v>0.00569605832763727</c:v>
                </c:pt>
                <c:pt idx="1072">
                  <c:v>0.00569605832763727</c:v>
                </c:pt>
                <c:pt idx="1073">
                  <c:v>0.00569605832763727</c:v>
                </c:pt>
                <c:pt idx="1074">
                  <c:v>0.00569605832763727</c:v>
                </c:pt>
                <c:pt idx="1075">
                  <c:v>0.00569605832763727</c:v>
                </c:pt>
                <c:pt idx="1076">
                  <c:v>0.00569605832763727</c:v>
                </c:pt>
                <c:pt idx="1077">
                  <c:v>0.00569605832763727</c:v>
                </c:pt>
                <c:pt idx="1078">
                  <c:v>0.00569605832763727</c:v>
                </c:pt>
                <c:pt idx="1079">
                  <c:v>0.00569605832763727</c:v>
                </c:pt>
                <c:pt idx="1080">
                  <c:v>0.00569605832763727</c:v>
                </c:pt>
                <c:pt idx="1081">
                  <c:v>0.00569605832763727</c:v>
                </c:pt>
                <c:pt idx="1082">
                  <c:v>0.00569605832763727</c:v>
                </c:pt>
                <c:pt idx="1083">
                  <c:v>0.00569605832763727</c:v>
                </c:pt>
                <c:pt idx="1084">
                  <c:v>0.00569605832763727</c:v>
                </c:pt>
                <c:pt idx="1085">
                  <c:v>0.00569605832763727</c:v>
                </c:pt>
                <c:pt idx="1086">
                  <c:v>0.00569605832763727</c:v>
                </c:pt>
                <c:pt idx="1087">
                  <c:v>0.00569605832763727</c:v>
                </c:pt>
                <c:pt idx="1088">
                  <c:v>0.00569605832763727</c:v>
                </c:pt>
                <c:pt idx="1089">
                  <c:v>0.00569605832763727</c:v>
                </c:pt>
                <c:pt idx="1090">
                  <c:v>0.00569605832763727</c:v>
                </c:pt>
                <c:pt idx="1091">
                  <c:v>0.00569605832763727</c:v>
                </c:pt>
                <c:pt idx="1092">
                  <c:v>0.00569605832763727</c:v>
                </c:pt>
                <c:pt idx="1093">
                  <c:v>0.00569605832763727</c:v>
                </c:pt>
                <c:pt idx="1094">
                  <c:v>0.00569605832763727</c:v>
                </c:pt>
                <c:pt idx="1095">
                  <c:v>0.00569605832763727</c:v>
                </c:pt>
                <c:pt idx="1096">
                  <c:v>0.00569605832763727</c:v>
                </c:pt>
                <c:pt idx="1097">
                  <c:v>0.00569605832763727</c:v>
                </c:pt>
                <c:pt idx="1098">
                  <c:v>0.00569605832763727</c:v>
                </c:pt>
                <c:pt idx="1099">
                  <c:v>0.00569605832763727</c:v>
                </c:pt>
                <c:pt idx="1100">
                  <c:v>0.00569605832763727</c:v>
                </c:pt>
                <c:pt idx="1101">
                  <c:v>0.00569605832763727</c:v>
                </c:pt>
                <c:pt idx="1102">
                  <c:v>0.00569605832763727</c:v>
                </c:pt>
                <c:pt idx="1103">
                  <c:v>0.00569605832763727</c:v>
                </c:pt>
                <c:pt idx="1104">
                  <c:v>0.00569605832763727</c:v>
                </c:pt>
                <c:pt idx="1105">
                  <c:v>0.00569605832763727</c:v>
                </c:pt>
                <c:pt idx="1106">
                  <c:v>0.00569605832763727</c:v>
                </c:pt>
                <c:pt idx="1107">
                  <c:v>0.00569605832763727</c:v>
                </c:pt>
                <c:pt idx="1108">
                  <c:v>0.00569605832763727</c:v>
                </c:pt>
                <c:pt idx="1109">
                  <c:v>0.00569605832763727</c:v>
                </c:pt>
                <c:pt idx="1110">
                  <c:v>0.00569605832763727</c:v>
                </c:pt>
                <c:pt idx="1111">
                  <c:v>0.00569605832763727</c:v>
                </c:pt>
                <c:pt idx="1112">
                  <c:v>0.00569605832763727</c:v>
                </c:pt>
                <c:pt idx="1113">
                  <c:v>0.00569605832763727</c:v>
                </c:pt>
                <c:pt idx="1114">
                  <c:v>0.00569605832763727</c:v>
                </c:pt>
                <c:pt idx="1115">
                  <c:v>0.00569605832763727</c:v>
                </c:pt>
                <c:pt idx="1116">
                  <c:v>0.00569605832763727</c:v>
                </c:pt>
                <c:pt idx="1117">
                  <c:v>0.00569605832763727</c:v>
                </c:pt>
                <c:pt idx="1118">
                  <c:v>0.00569605832763727</c:v>
                </c:pt>
                <c:pt idx="1119">
                  <c:v>0.00569605832763727</c:v>
                </c:pt>
                <c:pt idx="1120">
                  <c:v>0.00569605832763727</c:v>
                </c:pt>
                <c:pt idx="1121">
                  <c:v>0.00569605832763727</c:v>
                </c:pt>
                <c:pt idx="1122">
                  <c:v>0.00569605832763727</c:v>
                </c:pt>
                <c:pt idx="1123">
                  <c:v>0.00569605832763727</c:v>
                </c:pt>
                <c:pt idx="1124">
                  <c:v>0.00569605832763727</c:v>
                </c:pt>
                <c:pt idx="1125">
                  <c:v>0.00569605832763727</c:v>
                </c:pt>
                <c:pt idx="1126">
                  <c:v>0.00569605832763727</c:v>
                </c:pt>
                <c:pt idx="1127">
                  <c:v>0.00569605832763727</c:v>
                </c:pt>
                <c:pt idx="1128">
                  <c:v>0.00569605832763727</c:v>
                </c:pt>
                <c:pt idx="1129">
                  <c:v>0.00569605832763727</c:v>
                </c:pt>
                <c:pt idx="1130">
                  <c:v>0.00569605832763727</c:v>
                </c:pt>
                <c:pt idx="1131">
                  <c:v>0.00569605832763727</c:v>
                </c:pt>
                <c:pt idx="1132">
                  <c:v>0.00569605832763727</c:v>
                </c:pt>
                <c:pt idx="1133">
                  <c:v>0.00569605832763727</c:v>
                </c:pt>
                <c:pt idx="1134">
                  <c:v>0.00569605832763727</c:v>
                </c:pt>
                <c:pt idx="1135">
                  <c:v>0.00569605832763727</c:v>
                </c:pt>
                <c:pt idx="1136">
                  <c:v>0.00569605832763727</c:v>
                </c:pt>
                <c:pt idx="1137">
                  <c:v>0.00455684666210982</c:v>
                </c:pt>
                <c:pt idx="1138">
                  <c:v>0.00455684666210982</c:v>
                </c:pt>
                <c:pt idx="1139">
                  <c:v>0.00455684666210982</c:v>
                </c:pt>
                <c:pt idx="1140">
                  <c:v>0.00455684666210982</c:v>
                </c:pt>
                <c:pt idx="1141">
                  <c:v>0.00455684666210982</c:v>
                </c:pt>
                <c:pt idx="1142">
                  <c:v>0.00455684666210982</c:v>
                </c:pt>
                <c:pt idx="1143">
                  <c:v>0.00455684666210982</c:v>
                </c:pt>
                <c:pt idx="1144">
                  <c:v>0.00455684666210982</c:v>
                </c:pt>
                <c:pt idx="1145">
                  <c:v>0.00455684666210982</c:v>
                </c:pt>
                <c:pt idx="1146">
                  <c:v>0.00455684666210982</c:v>
                </c:pt>
                <c:pt idx="1147">
                  <c:v>0.00455684666210982</c:v>
                </c:pt>
                <c:pt idx="1148">
                  <c:v>0.00455684666210982</c:v>
                </c:pt>
                <c:pt idx="1149">
                  <c:v>0.00455684666210982</c:v>
                </c:pt>
                <c:pt idx="1150">
                  <c:v>0.00455684666210982</c:v>
                </c:pt>
                <c:pt idx="1151">
                  <c:v>0.00455684666210982</c:v>
                </c:pt>
                <c:pt idx="1152">
                  <c:v>0.00455684666210982</c:v>
                </c:pt>
                <c:pt idx="1153">
                  <c:v>0.00455684666210982</c:v>
                </c:pt>
                <c:pt idx="1154">
                  <c:v>0.00455684666210982</c:v>
                </c:pt>
                <c:pt idx="1155">
                  <c:v>0.00455684666210982</c:v>
                </c:pt>
                <c:pt idx="1156">
                  <c:v>0.00455684666210982</c:v>
                </c:pt>
                <c:pt idx="1157">
                  <c:v>0.00455684666210982</c:v>
                </c:pt>
                <c:pt idx="1158">
                  <c:v>0.00455684666210982</c:v>
                </c:pt>
                <c:pt idx="1159">
                  <c:v>0.00455684666210982</c:v>
                </c:pt>
                <c:pt idx="1160">
                  <c:v>0.00455684666210982</c:v>
                </c:pt>
                <c:pt idx="1161">
                  <c:v>0.00455684666210982</c:v>
                </c:pt>
                <c:pt idx="1162">
                  <c:v>0.00455684666210982</c:v>
                </c:pt>
                <c:pt idx="1163">
                  <c:v>0.00455684666210982</c:v>
                </c:pt>
                <c:pt idx="1164">
                  <c:v>0.00455684666210982</c:v>
                </c:pt>
                <c:pt idx="1165">
                  <c:v>0.00455684666210982</c:v>
                </c:pt>
                <c:pt idx="1166">
                  <c:v>0.00455684666210982</c:v>
                </c:pt>
                <c:pt idx="1167">
                  <c:v>0.00455684666210982</c:v>
                </c:pt>
                <c:pt idx="1168">
                  <c:v>0.00455684666210982</c:v>
                </c:pt>
                <c:pt idx="1169">
                  <c:v>0.00455684666210982</c:v>
                </c:pt>
                <c:pt idx="1170">
                  <c:v>0.00455684666210982</c:v>
                </c:pt>
                <c:pt idx="1171">
                  <c:v>0.00455684666210982</c:v>
                </c:pt>
                <c:pt idx="1172">
                  <c:v>0.00455684666210982</c:v>
                </c:pt>
                <c:pt idx="1173">
                  <c:v>0.00455684666210982</c:v>
                </c:pt>
                <c:pt idx="1174">
                  <c:v>0.00455684666210982</c:v>
                </c:pt>
                <c:pt idx="1175">
                  <c:v>0.00455684666210982</c:v>
                </c:pt>
                <c:pt idx="1176">
                  <c:v>0.00455684666210982</c:v>
                </c:pt>
                <c:pt idx="1177">
                  <c:v>0.00455684666210982</c:v>
                </c:pt>
                <c:pt idx="1178">
                  <c:v>0.00455684666210982</c:v>
                </c:pt>
                <c:pt idx="1179">
                  <c:v>0.00455684666210982</c:v>
                </c:pt>
                <c:pt idx="1180">
                  <c:v>0.00455684666210982</c:v>
                </c:pt>
                <c:pt idx="1181">
                  <c:v>0.00455684666210982</c:v>
                </c:pt>
                <c:pt idx="1182">
                  <c:v>0.00455684666210982</c:v>
                </c:pt>
                <c:pt idx="1183">
                  <c:v>0.00455684666210982</c:v>
                </c:pt>
                <c:pt idx="1184">
                  <c:v>0.00455684666210982</c:v>
                </c:pt>
                <c:pt idx="1185">
                  <c:v>0.00455684666210982</c:v>
                </c:pt>
                <c:pt idx="1186">
                  <c:v>0.00455684666210982</c:v>
                </c:pt>
                <c:pt idx="1187">
                  <c:v>0.00455684666210982</c:v>
                </c:pt>
                <c:pt idx="1188">
                  <c:v>0.00455684666210982</c:v>
                </c:pt>
                <c:pt idx="1189">
                  <c:v>0.00455684666210982</c:v>
                </c:pt>
                <c:pt idx="1190">
                  <c:v>0.00455684666210982</c:v>
                </c:pt>
                <c:pt idx="1191">
                  <c:v>0.00455684666210982</c:v>
                </c:pt>
                <c:pt idx="1192">
                  <c:v>0.00455684666210982</c:v>
                </c:pt>
                <c:pt idx="1193">
                  <c:v>0.00455684666210982</c:v>
                </c:pt>
                <c:pt idx="1194">
                  <c:v>0.00455684666210982</c:v>
                </c:pt>
                <c:pt idx="1195">
                  <c:v>0.00455684666210982</c:v>
                </c:pt>
                <c:pt idx="1196">
                  <c:v>0.00455684666210982</c:v>
                </c:pt>
                <c:pt idx="1197">
                  <c:v>0.00455684666210982</c:v>
                </c:pt>
                <c:pt idx="1198">
                  <c:v>0.00455684666210982</c:v>
                </c:pt>
                <c:pt idx="1199">
                  <c:v>0.00455684666210982</c:v>
                </c:pt>
                <c:pt idx="1200">
                  <c:v>0.00455684666210982</c:v>
                </c:pt>
                <c:pt idx="1201">
                  <c:v>0.00455684666210982</c:v>
                </c:pt>
                <c:pt idx="1202">
                  <c:v>0.00455684666210982</c:v>
                </c:pt>
                <c:pt idx="1203">
                  <c:v>0.00455684666210982</c:v>
                </c:pt>
                <c:pt idx="1204">
                  <c:v>0.00455684666210982</c:v>
                </c:pt>
                <c:pt idx="1205">
                  <c:v>0.00455684666210982</c:v>
                </c:pt>
                <c:pt idx="1206">
                  <c:v>0.00455684666210982</c:v>
                </c:pt>
                <c:pt idx="1207">
                  <c:v>0.00455684666210982</c:v>
                </c:pt>
                <c:pt idx="1208">
                  <c:v>0.00455684666210982</c:v>
                </c:pt>
                <c:pt idx="1209">
                  <c:v>0.00455684666210982</c:v>
                </c:pt>
                <c:pt idx="1210">
                  <c:v>0.00455684666210982</c:v>
                </c:pt>
                <c:pt idx="1211">
                  <c:v>0.00455684666210982</c:v>
                </c:pt>
                <c:pt idx="1212">
                  <c:v>0.00455684666210982</c:v>
                </c:pt>
                <c:pt idx="1213">
                  <c:v>0.00455684666210982</c:v>
                </c:pt>
                <c:pt idx="1214">
                  <c:v>0.00455684666210982</c:v>
                </c:pt>
                <c:pt idx="1215">
                  <c:v>0.00455684666210982</c:v>
                </c:pt>
                <c:pt idx="1216">
                  <c:v>0.00455684666210982</c:v>
                </c:pt>
                <c:pt idx="1217">
                  <c:v>0.00455684666210982</c:v>
                </c:pt>
                <c:pt idx="1218">
                  <c:v>0.00455684666210982</c:v>
                </c:pt>
                <c:pt idx="1219">
                  <c:v>0.00455684666210982</c:v>
                </c:pt>
                <c:pt idx="1220">
                  <c:v>0.00455684666210982</c:v>
                </c:pt>
                <c:pt idx="1221">
                  <c:v>0.00455684666210982</c:v>
                </c:pt>
                <c:pt idx="1222">
                  <c:v>0.00455684666210982</c:v>
                </c:pt>
                <c:pt idx="1223">
                  <c:v>0.00455684666210982</c:v>
                </c:pt>
                <c:pt idx="1224">
                  <c:v>0.00455684666210982</c:v>
                </c:pt>
                <c:pt idx="1225">
                  <c:v>0.00455684666210982</c:v>
                </c:pt>
                <c:pt idx="1226">
                  <c:v>0.00455684666210982</c:v>
                </c:pt>
                <c:pt idx="1227">
                  <c:v>0.00455684666210982</c:v>
                </c:pt>
                <c:pt idx="1228">
                  <c:v>0.00455684666210982</c:v>
                </c:pt>
                <c:pt idx="1229">
                  <c:v>0.00455684666210982</c:v>
                </c:pt>
                <c:pt idx="1230">
                  <c:v>0.00455684666210982</c:v>
                </c:pt>
                <c:pt idx="1231">
                  <c:v>0.00455684666210982</c:v>
                </c:pt>
                <c:pt idx="1232">
                  <c:v>0.00455684666210982</c:v>
                </c:pt>
                <c:pt idx="1233">
                  <c:v>0.00455684666210982</c:v>
                </c:pt>
                <c:pt idx="1234">
                  <c:v>0.00455684666210982</c:v>
                </c:pt>
                <c:pt idx="1235">
                  <c:v>0.00455684666210982</c:v>
                </c:pt>
                <c:pt idx="1236">
                  <c:v>0.00455684666210982</c:v>
                </c:pt>
                <c:pt idx="1237">
                  <c:v>0.00455684666210982</c:v>
                </c:pt>
                <c:pt idx="1238">
                  <c:v>0.00455684666210982</c:v>
                </c:pt>
                <c:pt idx="1239">
                  <c:v>0.00455684666210982</c:v>
                </c:pt>
                <c:pt idx="1240">
                  <c:v>0.00455684666210982</c:v>
                </c:pt>
                <c:pt idx="1241">
                  <c:v>0.00455684666210982</c:v>
                </c:pt>
                <c:pt idx="1242">
                  <c:v>0.00455684666210982</c:v>
                </c:pt>
                <c:pt idx="1243">
                  <c:v>0.00455684666210982</c:v>
                </c:pt>
                <c:pt idx="1244">
                  <c:v>0.00455684666210982</c:v>
                </c:pt>
                <c:pt idx="1245">
                  <c:v>0.00455684666210982</c:v>
                </c:pt>
                <c:pt idx="1246">
                  <c:v>0.00455684666210982</c:v>
                </c:pt>
                <c:pt idx="1247">
                  <c:v>0.00455684666210982</c:v>
                </c:pt>
                <c:pt idx="1248">
                  <c:v>0.00455684666210982</c:v>
                </c:pt>
                <c:pt idx="1249">
                  <c:v>0.00455684666210982</c:v>
                </c:pt>
                <c:pt idx="1250">
                  <c:v>0.00455684666210982</c:v>
                </c:pt>
                <c:pt idx="1251">
                  <c:v>0.00455684666210982</c:v>
                </c:pt>
                <c:pt idx="1252">
                  <c:v>0.00455684666210982</c:v>
                </c:pt>
                <c:pt idx="1253">
                  <c:v>0.00455684666210982</c:v>
                </c:pt>
                <c:pt idx="1254">
                  <c:v>0.00455684666210982</c:v>
                </c:pt>
                <c:pt idx="1255">
                  <c:v>0.00455684666210982</c:v>
                </c:pt>
                <c:pt idx="1256">
                  <c:v>0.00455684666210982</c:v>
                </c:pt>
                <c:pt idx="1257">
                  <c:v>0.00455684666210982</c:v>
                </c:pt>
                <c:pt idx="1258">
                  <c:v>0.00455684666210982</c:v>
                </c:pt>
                <c:pt idx="1259">
                  <c:v>0.00455684666210982</c:v>
                </c:pt>
                <c:pt idx="1260">
                  <c:v>0.00455684666210982</c:v>
                </c:pt>
                <c:pt idx="1261">
                  <c:v>0.00455684666210982</c:v>
                </c:pt>
                <c:pt idx="1262">
                  <c:v>0.00455684666210982</c:v>
                </c:pt>
                <c:pt idx="1263">
                  <c:v>0.00455684666210982</c:v>
                </c:pt>
                <c:pt idx="1264">
                  <c:v>0.00455684666210982</c:v>
                </c:pt>
                <c:pt idx="1265">
                  <c:v>0.00455684666210982</c:v>
                </c:pt>
                <c:pt idx="1266">
                  <c:v>0.00455684666210982</c:v>
                </c:pt>
                <c:pt idx="1267">
                  <c:v>0.00455684666210982</c:v>
                </c:pt>
                <c:pt idx="1268">
                  <c:v>0.00455684666210982</c:v>
                </c:pt>
                <c:pt idx="1269">
                  <c:v>0.00455684666210982</c:v>
                </c:pt>
                <c:pt idx="1270">
                  <c:v>0.00455684666210982</c:v>
                </c:pt>
                <c:pt idx="1271">
                  <c:v>0.00455684666210982</c:v>
                </c:pt>
                <c:pt idx="1272">
                  <c:v>0.00455684666210982</c:v>
                </c:pt>
                <c:pt idx="1273">
                  <c:v>0.00455684666210982</c:v>
                </c:pt>
                <c:pt idx="1274">
                  <c:v>0.00455684666210982</c:v>
                </c:pt>
                <c:pt idx="1275">
                  <c:v>0.00455684666210982</c:v>
                </c:pt>
                <c:pt idx="1276">
                  <c:v>0.00455684666210982</c:v>
                </c:pt>
                <c:pt idx="1277">
                  <c:v>0.00455684666210982</c:v>
                </c:pt>
                <c:pt idx="1278">
                  <c:v>0.00455684666210982</c:v>
                </c:pt>
                <c:pt idx="1279">
                  <c:v>0.00455684666210982</c:v>
                </c:pt>
                <c:pt idx="1280">
                  <c:v>0.00455684666210982</c:v>
                </c:pt>
                <c:pt idx="1281">
                  <c:v>0.00455684666210982</c:v>
                </c:pt>
                <c:pt idx="1282">
                  <c:v>0.00455684666210982</c:v>
                </c:pt>
                <c:pt idx="1283">
                  <c:v>0.00455684666210982</c:v>
                </c:pt>
                <c:pt idx="1284">
                  <c:v>0.00455684666210982</c:v>
                </c:pt>
                <c:pt idx="1285">
                  <c:v>0.00455684666210982</c:v>
                </c:pt>
                <c:pt idx="1286">
                  <c:v>0.00455684666210982</c:v>
                </c:pt>
                <c:pt idx="1287">
                  <c:v>0.00455684666210982</c:v>
                </c:pt>
                <c:pt idx="1288">
                  <c:v>0.00455684666210982</c:v>
                </c:pt>
                <c:pt idx="1289">
                  <c:v>0.00455684666210982</c:v>
                </c:pt>
                <c:pt idx="1290">
                  <c:v>0.00455684666210982</c:v>
                </c:pt>
                <c:pt idx="1291">
                  <c:v>0.00455684666210982</c:v>
                </c:pt>
                <c:pt idx="1292">
                  <c:v>0.00455684666210982</c:v>
                </c:pt>
                <c:pt idx="1293">
                  <c:v>0.00455684666210982</c:v>
                </c:pt>
                <c:pt idx="1294">
                  <c:v>0.00455684666210982</c:v>
                </c:pt>
                <c:pt idx="1295">
                  <c:v>0.00455684666210982</c:v>
                </c:pt>
                <c:pt idx="1296">
                  <c:v>0.00455684666210982</c:v>
                </c:pt>
                <c:pt idx="1297">
                  <c:v>0.00455684666210982</c:v>
                </c:pt>
                <c:pt idx="1298">
                  <c:v>0.00455684666210982</c:v>
                </c:pt>
                <c:pt idx="1299">
                  <c:v>0.00455684666210982</c:v>
                </c:pt>
                <c:pt idx="1300">
                  <c:v>0.00455684666210982</c:v>
                </c:pt>
                <c:pt idx="1301">
                  <c:v>0.00455684666210982</c:v>
                </c:pt>
                <c:pt idx="1302">
                  <c:v>0.00455684666210982</c:v>
                </c:pt>
                <c:pt idx="1303">
                  <c:v>0.00455684666210982</c:v>
                </c:pt>
                <c:pt idx="1304">
                  <c:v>0.00455684666210982</c:v>
                </c:pt>
                <c:pt idx="1305">
                  <c:v>0.00455684666210982</c:v>
                </c:pt>
                <c:pt idx="1306">
                  <c:v>0.00455684666210982</c:v>
                </c:pt>
                <c:pt idx="1307">
                  <c:v>0.00455684666210982</c:v>
                </c:pt>
                <c:pt idx="1308">
                  <c:v>0.00455684666210982</c:v>
                </c:pt>
                <c:pt idx="1309">
                  <c:v>0.00455684666210982</c:v>
                </c:pt>
                <c:pt idx="1310">
                  <c:v>0.00455684666210982</c:v>
                </c:pt>
                <c:pt idx="1311">
                  <c:v>0.00455684666210982</c:v>
                </c:pt>
                <c:pt idx="1312">
                  <c:v>0.00455684666210982</c:v>
                </c:pt>
                <c:pt idx="1313">
                  <c:v>0.00455684666210982</c:v>
                </c:pt>
                <c:pt idx="1314">
                  <c:v>0.00455684666210982</c:v>
                </c:pt>
                <c:pt idx="1315">
                  <c:v>0.00455684666210982</c:v>
                </c:pt>
                <c:pt idx="1316">
                  <c:v>0.00455684666210982</c:v>
                </c:pt>
                <c:pt idx="1317">
                  <c:v>0.00455684666210982</c:v>
                </c:pt>
                <c:pt idx="1318">
                  <c:v>0.00455684666210982</c:v>
                </c:pt>
                <c:pt idx="1319">
                  <c:v>0.00455684666210982</c:v>
                </c:pt>
                <c:pt idx="1320">
                  <c:v>0.00455684666210982</c:v>
                </c:pt>
                <c:pt idx="1321">
                  <c:v>0.00455684666210982</c:v>
                </c:pt>
                <c:pt idx="1322">
                  <c:v>0.00455684666210982</c:v>
                </c:pt>
                <c:pt idx="1323">
                  <c:v>0.00455684666210982</c:v>
                </c:pt>
                <c:pt idx="1324">
                  <c:v>0.00455684666210982</c:v>
                </c:pt>
                <c:pt idx="1325">
                  <c:v>0.00455684666210982</c:v>
                </c:pt>
                <c:pt idx="1326">
                  <c:v>0.00455684666210982</c:v>
                </c:pt>
                <c:pt idx="1327">
                  <c:v>0.00455684666210982</c:v>
                </c:pt>
                <c:pt idx="1328">
                  <c:v>0.00455684666210982</c:v>
                </c:pt>
                <c:pt idx="1329">
                  <c:v>0.00455684666210982</c:v>
                </c:pt>
                <c:pt idx="1330">
                  <c:v>0.00455684666210982</c:v>
                </c:pt>
                <c:pt idx="1331">
                  <c:v>0.00455684666210982</c:v>
                </c:pt>
                <c:pt idx="1332">
                  <c:v>0.00455684666210982</c:v>
                </c:pt>
                <c:pt idx="1333">
                  <c:v>0.00455684666210982</c:v>
                </c:pt>
                <c:pt idx="1334">
                  <c:v>0.00455684666210982</c:v>
                </c:pt>
                <c:pt idx="1335">
                  <c:v>0.00455684666210982</c:v>
                </c:pt>
                <c:pt idx="1336">
                  <c:v>0.00455684666210982</c:v>
                </c:pt>
                <c:pt idx="1337">
                  <c:v>0.00455684666210982</c:v>
                </c:pt>
                <c:pt idx="1338">
                  <c:v>0.00455684666210982</c:v>
                </c:pt>
                <c:pt idx="1339">
                  <c:v>0.00455684666210982</c:v>
                </c:pt>
                <c:pt idx="1340">
                  <c:v>0.00455684666210982</c:v>
                </c:pt>
                <c:pt idx="1341">
                  <c:v>0.00455684666210982</c:v>
                </c:pt>
                <c:pt idx="1342">
                  <c:v>0.00455684666210982</c:v>
                </c:pt>
                <c:pt idx="1343">
                  <c:v>0.00455684666210982</c:v>
                </c:pt>
                <c:pt idx="1344">
                  <c:v>0.00455684666210982</c:v>
                </c:pt>
                <c:pt idx="1345">
                  <c:v>0.00455684666210982</c:v>
                </c:pt>
                <c:pt idx="1346">
                  <c:v>0.00455684666210982</c:v>
                </c:pt>
                <c:pt idx="1347">
                  <c:v>0.00455684666210982</c:v>
                </c:pt>
                <c:pt idx="1348">
                  <c:v>0.00455684666210982</c:v>
                </c:pt>
                <c:pt idx="1349">
                  <c:v>0.00455684666210982</c:v>
                </c:pt>
                <c:pt idx="1350">
                  <c:v>0.00455684666210982</c:v>
                </c:pt>
                <c:pt idx="1351">
                  <c:v>0.00455684666210982</c:v>
                </c:pt>
                <c:pt idx="1352">
                  <c:v>0.00455684666210982</c:v>
                </c:pt>
                <c:pt idx="1353">
                  <c:v>0.00455684666210982</c:v>
                </c:pt>
                <c:pt idx="1354">
                  <c:v>0.00455684666210982</c:v>
                </c:pt>
                <c:pt idx="1355">
                  <c:v>0.00455684666210982</c:v>
                </c:pt>
                <c:pt idx="1356">
                  <c:v>0.00455684666210982</c:v>
                </c:pt>
                <c:pt idx="1357">
                  <c:v>0.00455684666210982</c:v>
                </c:pt>
                <c:pt idx="1358">
                  <c:v>0.00455684666210982</c:v>
                </c:pt>
                <c:pt idx="1359">
                  <c:v>0.00455684666210982</c:v>
                </c:pt>
                <c:pt idx="1360">
                  <c:v>0.00455684666210982</c:v>
                </c:pt>
                <c:pt idx="1361">
                  <c:v>0.00455684666210982</c:v>
                </c:pt>
                <c:pt idx="1362">
                  <c:v>0.00455684666210982</c:v>
                </c:pt>
                <c:pt idx="1363">
                  <c:v>0.00455684666210982</c:v>
                </c:pt>
                <c:pt idx="1364">
                  <c:v>0.00455684666210982</c:v>
                </c:pt>
                <c:pt idx="1365">
                  <c:v>0.00455684666210982</c:v>
                </c:pt>
                <c:pt idx="1366">
                  <c:v>0.00455684666210982</c:v>
                </c:pt>
                <c:pt idx="1367">
                  <c:v>0.00455684666210982</c:v>
                </c:pt>
                <c:pt idx="1368">
                  <c:v>0.00455684666210982</c:v>
                </c:pt>
                <c:pt idx="1369">
                  <c:v>0.00455684666210982</c:v>
                </c:pt>
                <c:pt idx="1370">
                  <c:v>0.00455684666210982</c:v>
                </c:pt>
                <c:pt idx="1371">
                  <c:v>0.00455684666210982</c:v>
                </c:pt>
                <c:pt idx="1372">
                  <c:v>0.00455684666210982</c:v>
                </c:pt>
                <c:pt idx="1373">
                  <c:v>0.00455684666210982</c:v>
                </c:pt>
                <c:pt idx="1374">
                  <c:v>0.00455684666210982</c:v>
                </c:pt>
                <c:pt idx="1375">
                  <c:v>0.00455684666210982</c:v>
                </c:pt>
                <c:pt idx="1376">
                  <c:v>0.00455684666210982</c:v>
                </c:pt>
                <c:pt idx="1377">
                  <c:v>0.00455684666210982</c:v>
                </c:pt>
                <c:pt idx="1378">
                  <c:v>0.00455684666210982</c:v>
                </c:pt>
                <c:pt idx="1379">
                  <c:v>0.00455684666210982</c:v>
                </c:pt>
                <c:pt idx="1380">
                  <c:v>0.00455684666210982</c:v>
                </c:pt>
                <c:pt idx="1381">
                  <c:v>0.00455684666210982</c:v>
                </c:pt>
                <c:pt idx="1382">
                  <c:v>0.00455684666210982</c:v>
                </c:pt>
                <c:pt idx="1383">
                  <c:v>0.00455684666210982</c:v>
                </c:pt>
                <c:pt idx="1384">
                  <c:v>0.00455684666210982</c:v>
                </c:pt>
                <c:pt idx="1385">
                  <c:v>0.00455684666210982</c:v>
                </c:pt>
                <c:pt idx="1386">
                  <c:v>0.00455684666210982</c:v>
                </c:pt>
                <c:pt idx="1387">
                  <c:v>0.00455684666210982</c:v>
                </c:pt>
                <c:pt idx="1388">
                  <c:v>0.00455684666210982</c:v>
                </c:pt>
                <c:pt idx="1389">
                  <c:v>0.00455684666210982</c:v>
                </c:pt>
                <c:pt idx="1390">
                  <c:v>0.00455684666210982</c:v>
                </c:pt>
                <c:pt idx="1391">
                  <c:v>0.00455684666210982</c:v>
                </c:pt>
                <c:pt idx="1392">
                  <c:v>0.00455684666210982</c:v>
                </c:pt>
                <c:pt idx="1393">
                  <c:v>0.00455684666210982</c:v>
                </c:pt>
                <c:pt idx="1394">
                  <c:v>0.00455684666210982</c:v>
                </c:pt>
                <c:pt idx="1395">
                  <c:v>0.00455684666210982</c:v>
                </c:pt>
                <c:pt idx="1396">
                  <c:v>0.00455684666210982</c:v>
                </c:pt>
                <c:pt idx="1397">
                  <c:v>0.00455684666210982</c:v>
                </c:pt>
                <c:pt idx="1398">
                  <c:v>0.00455684666210982</c:v>
                </c:pt>
                <c:pt idx="1399">
                  <c:v>0.00455684666210982</c:v>
                </c:pt>
                <c:pt idx="1400">
                  <c:v>0.00455684666210982</c:v>
                </c:pt>
                <c:pt idx="1401">
                  <c:v>0.00455684666210982</c:v>
                </c:pt>
                <c:pt idx="1402">
                  <c:v>0.00455684666210982</c:v>
                </c:pt>
                <c:pt idx="1403">
                  <c:v>0.00455684666210982</c:v>
                </c:pt>
                <c:pt idx="1404">
                  <c:v>0.00455684666210982</c:v>
                </c:pt>
                <c:pt idx="1405">
                  <c:v>0.00455684666210982</c:v>
                </c:pt>
                <c:pt idx="1406">
                  <c:v>0.00455684666210982</c:v>
                </c:pt>
                <c:pt idx="1407">
                  <c:v>0.00455684666210982</c:v>
                </c:pt>
                <c:pt idx="1408">
                  <c:v>0.00455684666210982</c:v>
                </c:pt>
                <c:pt idx="1409">
                  <c:v>0.00455684666210982</c:v>
                </c:pt>
                <c:pt idx="1410">
                  <c:v>0.00455684666210982</c:v>
                </c:pt>
                <c:pt idx="1411">
                  <c:v>0.00455684666210982</c:v>
                </c:pt>
                <c:pt idx="1412">
                  <c:v>0.00455684666210982</c:v>
                </c:pt>
                <c:pt idx="1413">
                  <c:v>0.00455684666210982</c:v>
                </c:pt>
                <c:pt idx="1414">
                  <c:v>0.00455684666210982</c:v>
                </c:pt>
                <c:pt idx="1415">
                  <c:v>0.00455684666210982</c:v>
                </c:pt>
                <c:pt idx="1416">
                  <c:v>0.00455684666210982</c:v>
                </c:pt>
                <c:pt idx="1417">
                  <c:v>0.00455684666210982</c:v>
                </c:pt>
                <c:pt idx="1418">
                  <c:v>0.00455684666210982</c:v>
                </c:pt>
                <c:pt idx="1419">
                  <c:v>0.00455684666210982</c:v>
                </c:pt>
                <c:pt idx="1420">
                  <c:v>0.00455684666210982</c:v>
                </c:pt>
                <c:pt idx="1421">
                  <c:v>0.00455684666210982</c:v>
                </c:pt>
                <c:pt idx="1422">
                  <c:v>0.00455684666210982</c:v>
                </c:pt>
                <c:pt idx="1423">
                  <c:v>0.00455684666210982</c:v>
                </c:pt>
                <c:pt idx="1424">
                  <c:v>0.00455684666210982</c:v>
                </c:pt>
                <c:pt idx="1425">
                  <c:v>0.00455684666210982</c:v>
                </c:pt>
                <c:pt idx="1426">
                  <c:v>0.00455684666210982</c:v>
                </c:pt>
                <c:pt idx="1427">
                  <c:v>0.00455684666210982</c:v>
                </c:pt>
                <c:pt idx="1428">
                  <c:v>0.00455684666210982</c:v>
                </c:pt>
                <c:pt idx="1429">
                  <c:v>0.00455684666210982</c:v>
                </c:pt>
                <c:pt idx="1430">
                  <c:v>0.00455684666210982</c:v>
                </c:pt>
                <c:pt idx="1431">
                  <c:v>0.00455684666210982</c:v>
                </c:pt>
                <c:pt idx="1432">
                  <c:v>0.00455684666210982</c:v>
                </c:pt>
                <c:pt idx="1433">
                  <c:v>0.00455684666210982</c:v>
                </c:pt>
                <c:pt idx="1434">
                  <c:v>0.00455684666210982</c:v>
                </c:pt>
                <c:pt idx="1435">
                  <c:v>0.00455684666210982</c:v>
                </c:pt>
                <c:pt idx="1436">
                  <c:v>0.00455684666210982</c:v>
                </c:pt>
                <c:pt idx="1437">
                  <c:v>0.00455684666210982</c:v>
                </c:pt>
                <c:pt idx="1438">
                  <c:v>0.00455684666210982</c:v>
                </c:pt>
                <c:pt idx="1439">
                  <c:v>0.00455684666210982</c:v>
                </c:pt>
                <c:pt idx="1440">
                  <c:v>0.00455684666210982</c:v>
                </c:pt>
                <c:pt idx="1441">
                  <c:v>0.00455684666210982</c:v>
                </c:pt>
                <c:pt idx="1442">
                  <c:v>0.00455684666210982</c:v>
                </c:pt>
                <c:pt idx="1443">
                  <c:v>0.00455684666210982</c:v>
                </c:pt>
                <c:pt idx="1444">
                  <c:v>0.00455684666210982</c:v>
                </c:pt>
                <c:pt idx="1445">
                  <c:v>0.00455684666210982</c:v>
                </c:pt>
                <c:pt idx="1446">
                  <c:v>0.00455684666210982</c:v>
                </c:pt>
                <c:pt idx="1447">
                  <c:v>0.00455684666210982</c:v>
                </c:pt>
                <c:pt idx="1448">
                  <c:v>0.00455684666210982</c:v>
                </c:pt>
                <c:pt idx="1449">
                  <c:v>0.00455684666210982</c:v>
                </c:pt>
                <c:pt idx="1450">
                  <c:v>0.00455684666210982</c:v>
                </c:pt>
                <c:pt idx="1451">
                  <c:v>0.00455684666210982</c:v>
                </c:pt>
                <c:pt idx="1452">
                  <c:v>0.00455684666210982</c:v>
                </c:pt>
                <c:pt idx="1453">
                  <c:v>0.00455684666210982</c:v>
                </c:pt>
                <c:pt idx="1454">
                  <c:v>0.00455684666210982</c:v>
                </c:pt>
                <c:pt idx="1455">
                  <c:v>0.00455684666210982</c:v>
                </c:pt>
                <c:pt idx="1456">
                  <c:v>0.00455684666210982</c:v>
                </c:pt>
                <c:pt idx="1457">
                  <c:v>0.00455684666210982</c:v>
                </c:pt>
                <c:pt idx="1458">
                  <c:v>0.00455684666210982</c:v>
                </c:pt>
                <c:pt idx="1459">
                  <c:v>0.00455684666210982</c:v>
                </c:pt>
                <c:pt idx="1460">
                  <c:v>0.00455684666210982</c:v>
                </c:pt>
                <c:pt idx="1461">
                  <c:v>0.00455684666210982</c:v>
                </c:pt>
                <c:pt idx="1462">
                  <c:v>0.00455684666210982</c:v>
                </c:pt>
                <c:pt idx="1463">
                  <c:v>0.00455684666210982</c:v>
                </c:pt>
                <c:pt idx="1464">
                  <c:v>0.00455684666210982</c:v>
                </c:pt>
                <c:pt idx="1465">
                  <c:v>0.00455684666210982</c:v>
                </c:pt>
                <c:pt idx="1466">
                  <c:v>0.00455684666210982</c:v>
                </c:pt>
                <c:pt idx="1467">
                  <c:v>0.00455684666210982</c:v>
                </c:pt>
                <c:pt idx="1468">
                  <c:v>0.00455684666210982</c:v>
                </c:pt>
                <c:pt idx="1469">
                  <c:v>0.00455684666210982</c:v>
                </c:pt>
                <c:pt idx="1470">
                  <c:v>0.00455684666210982</c:v>
                </c:pt>
                <c:pt idx="1471">
                  <c:v>0.00455684666210982</c:v>
                </c:pt>
                <c:pt idx="1472">
                  <c:v>0.00455684666210982</c:v>
                </c:pt>
                <c:pt idx="1473">
                  <c:v>0.00455684666210982</c:v>
                </c:pt>
                <c:pt idx="1474">
                  <c:v>0.00455684666210982</c:v>
                </c:pt>
                <c:pt idx="1475">
                  <c:v>0.00455684666210982</c:v>
                </c:pt>
                <c:pt idx="1476">
                  <c:v>0.00455684666210982</c:v>
                </c:pt>
                <c:pt idx="1477">
                  <c:v>0.00455684666210982</c:v>
                </c:pt>
                <c:pt idx="1478">
                  <c:v>0.00455684666210982</c:v>
                </c:pt>
                <c:pt idx="1479">
                  <c:v>0.00455684666210982</c:v>
                </c:pt>
                <c:pt idx="1480">
                  <c:v>0.00455684666210982</c:v>
                </c:pt>
                <c:pt idx="1481">
                  <c:v>0.00455684666210982</c:v>
                </c:pt>
                <c:pt idx="1482">
                  <c:v>0.00455684666210982</c:v>
                </c:pt>
                <c:pt idx="1483">
                  <c:v>0.00455684666210982</c:v>
                </c:pt>
                <c:pt idx="1484">
                  <c:v>0.00455684666210982</c:v>
                </c:pt>
                <c:pt idx="1485">
                  <c:v>0.00455684666210982</c:v>
                </c:pt>
                <c:pt idx="1486">
                  <c:v>0.00455684666210982</c:v>
                </c:pt>
                <c:pt idx="1487">
                  <c:v>0.00455684666210982</c:v>
                </c:pt>
                <c:pt idx="1488">
                  <c:v>0.00455684666210982</c:v>
                </c:pt>
                <c:pt idx="1489">
                  <c:v>0.00455684666210982</c:v>
                </c:pt>
                <c:pt idx="1490">
                  <c:v>0.00455684666210982</c:v>
                </c:pt>
                <c:pt idx="1491">
                  <c:v>0.00455684666210982</c:v>
                </c:pt>
                <c:pt idx="1492">
                  <c:v>0.00455684666210982</c:v>
                </c:pt>
                <c:pt idx="1493">
                  <c:v>0.00455684666210982</c:v>
                </c:pt>
                <c:pt idx="1494">
                  <c:v>0.00455684666210982</c:v>
                </c:pt>
                <c:pt idx="1495">
                  <c:v>0.00455684666210982</c:v>
                </c:pt>
                <c:pt idx="1496">
                  <c:v>0.00455684666210982</c:v>
                </c:pt>
                <c:pt idx="1497">
                  <c:v>0.00455684666210982</c:v>
                </c:pt>
                <c:pt idx="1498">
                  <c:v>0.00455684666210982</c:v>
                </c:pt>
                <c:pt idx="1499">
                  <c:v>0.00455684666210982</c:v>
                </c:pt>
                <c:pt idx="1500">
                  <c:v>0.00455684666210982</c:v>
                </c:pt>
                <c:pt idx="1501">
                  <c:v>0.00455684666210982</c:v>
                </c:pt>
                <c:pt idx="1502">
                  <c:v>0.00455684666210982</c:v>
                </c:pt>
                <c:pt idx="1503">
                  <c:v>0.00455684666210982</c:v>
                </c:pt>
                <c:pt idx="1504">
                  <c:v>0.00455684666210982</c:v>
                </c:pt>
                <c:pt idx="1505">
                  <c:v>0.00455684666210982</c:v>
                </c:pt>
                <c:pt idx="1506">
                  <c:v>0.00455684666210982</c:v>
                </c:pt>
                <c:pt idx="1507">
                  <c:v>0.00455684666210982</c:v>
                </c:pt>
                <c:pt idx="1508">
                  <c:v>0.00455684666210982</c:v>
                </c:pt>
                <c:pt idx="1509">
                  <c:v>0.00455684666210982</c:v>
                </c:pt>
                <c:pt idx="1510">
                  <c:v>0.00455684666210982</c:v>
                </c:pt>
                <c:pt idx="1511">
                  <c:v>0.00455684666210982</c:v>
                </c:pt>
                <c:pt idx="1512">
                  <c:v>0.00455684666210982</c:v>
                </c:pt>
                <c:pt idx="1513">
                  <c:v>0.00455684666210982</c:v>
                </c:pt>
                <c:pt idx="1514">
                  <c:v>0.00455684666210982</c:v>
                </c:pt>
                <c:pt idx="1515">
                  <c:v>0.00455684666210982</c:v>
                </c:pt>
                <c:pt idx="1516">
                  <c:v>0.00455684666210982</c:v>
                </c:pt>
                <c:pt idx="1517">
                  <c:v>0.00455684666210982</c:v>
                </c:pt>
                <c:pt idx="1518">
                  <c:v>0.00455684666210982</c:v>
                </c:pt>
                <c:pt idx="1519">
                  <c:v>0.00455684666210982</c:v>
                </c:pt>
                <c:pt idx="1520">
                  <c:v>0.00455684666210982</c:v>
                </c:pt>
                <c:pt idx="1521">
                  <c:v>0.00455684666210982</c:v>
                </c:pt>
                <c:pt idx="1522">
                  <c:v>0.00455684666210982</c:v>
                </c:pt>
                <c:pt idx="1523">
                  <c:v>0.00455684666210982</c:v>
                </c:pt>
                <c:pt idx="1524">
                  <c:v>0.00455684666210982</c:v>
                </c:pt>
                <c:pt idx="1525">
                  <c:v>0.00455684666210982</c:v>
                </c:pt>
                <c:pt idx="1526">
                  <c:v>0.00455684666210982</c:v>
                </c:pt>
                <c:pt idx="1527">
                  <c:v>0.00455684666210982</c:v>
                </c:pt>
                <c:pt idx="1528">
                  <c:v>0.00455684666210982</c:v>
                </c:pt>
                <c:pt idx="1529">
                  <c:v>0.00455684666210982</c:v>
                </c:pt>
                <c:pt idx="1530">
                  <c:v>0.00455684666210982</c:v>
                </c:pt>
                <c:pt idx="1531">
                  <c:v>0.00455684666210982</c:v>
                </c:pt>
                <c:pt idx="1532">
                  <c:v>0.00455684666210982</c:v>
                </c:pt>
                <c:pt idx="1533">
                  <c:v>0.00455684666210982</c:v>
                </c:pt>
                <c:pt idx="1534">
                  <c:v>0.00455684666210982</c:v>
                </c:pt>
                <c:pt idx="1535">
                  <c:v>0.00455684666210982</c:v>
                </c:pt>
                <c:pt idx="1536">
                  <c:v>0.00455684666210982</c:v>
                </c:pt>
                <c:pt idx="1537">
                  <c:v>0.00455684666210982</c:v>
                </c:pt>
                <c:pt idx="1538">
                  <c:v>0.00455684666210982</c:v>
                </c:pt>
                <c:pt idx="1539">
                  <c:v>0.00455684666210982</c:v>
                </c:pt>
                <c:pt idx="1540">
                  <c:v>0.00455684666210982</c:v>
                </c:pt>
                <c:pt idx="1541">
                  <c:v>0.00455684666210982</c:v>
                </c:pt>
                <c:pt idx="1542">
                  <c:v>0.00455684666210982</c:v>
                </c:pt>
                <c:pt idx="1543">
                  <c:v>0.00455684666210982</c:v>
                </c:pt>
                <c:pt idx="1544">
                  <c:v>0.00455684666210982</c:v>
                </c:pt>
                <c:pt idx="1545">
                  <c:v>0.00455684666210982</c:v>
                </c:pt>
                <c:pt idx="1546">
                  <c:v>0.00455684666210982</c:v>
                </c:pt>
                <c:pt idx="1547">
                  <c:v>0.00455684666210982</c:v>
                </c:pt>
                <c:pt idx="1548">
                  <c:v>0.00455684666210982</c:v>
                </c:pt>
                <c:pt idx="1549">
                  <c:v>0.00455684666210982</c:v>
                </c:pt>
                <c:pt idx="1550">
                  <c:v>0.00455684666210982</c:v>
                </c:pt>
                <c:pt idx="1551">
                  <c:v>0.00455684666210982</c:v>
                </c:pt>
                <c:pt idx="1552">
                  <c:v>0.00455684666210982</c:v>
                </c:pt>
                <c:pt idx="1553">
                  <c:v>0.00455684666210982</c:v>
                </c:pt>
                <c:pt idx="1554">
                  <c:v>0.00455684666210982</c:v>
                </c:pt>
                <c:pt idx="1555">
                  <c:v>0.00455684666210982</c:v>
                </c:pt>
                <c:pt idx="1556">
                  <c:v>0.00455684666210982</c:v>
                </c:pt>
                <c:pt idx="1557">
                  <c:v>0.00455684666210982</c:v>
                </c:pt>
                <c:pt idx="1558">
                  <c:v>0.00455684666210982</c:v>
                </c:pt>
                <c:pt idx="1559">
                  <c:v>0.00455684666210982</c:v>
                </c:pt>
                <c:pt idx="1560">
                  <c:v>0.00455684666210982</c:v>
                </c:pt>
                <c:pt idx="1561">
                  <c:v>0.00455684666210982</c:v>
                </c:pt>
                <c:pt idx="1562">
                  <c:v>0.00455684666210982</c:v>
                </c:pt>
                <c:pt idx="1563">
                  <c:v>0.00455684666210982</c:v>
                </c:pt>
                <c:pt idx="1564">
                  <c:v>0.00455684666210982</c:v>
                </c:pt>
                <c:pt idx="1565">
                  <c:v>0.00455684666210982</c:v>
                </c:pt>
                <c:pt idx="1566">
                  <c:v>0.00455684666210982</c:v>
                </c:pt>
                <c:pt idx="1567">
                  <c:v>0.00455684666210982</c:v>
                </c:pt>
                <c:pt idx="1568">
                  <c:v>0.00455684666210982</c:v>
                </c:pt>
                <c:pt idx="1569">
                  <c:v>0.00455684666210982</c:v>
                </c:pt>
                <c:pt idx="1570">
                  <c:v>0.00455684666210982</c:v>
                </c:pt>
                <c:pt idx="1571">
                  <c:v>0.00455684666210982</c:v>
                </c:pt>
                <c:pt idx="1572">
                  <c:v>0.00455684666210982</c:v>
                </c:pt>
                <c:pt idx="1573">
                  <c:v>0.00455684666210982</c:v>
                </c:pt>
                <c:pt idx="1574">
                  <c:v>0.00455684666210982</c:v>
                </c:pt>
                <c:pt idx="1575">
                  <c:v>0.00455684666210982</c:v>
                </c:pt>
                <c:pt idx="1576">
                  <c:v>0.00455684666210982</c:v>
                </c:pt>
                <c:pt idx="1577">
                  <c:v>0.00455684666210982</c:v>
                </c:pt>
                <c:pt idx="1578">
                  <c:v>0.00455684666210982</c:v>
                </c:pt>
                <c:pt idx="1579">
                  <c:v>0.00455684666210982</c:v>
                </c:pt>
                <c:pt idx="1580">
                  <c:v>0.00455684666210982</c:v>
                </c:pt>
                <c:pt idx="1581">
                  <c:v>0.00455684666210982</c:v>
                </c:pt>
                <c:pt idx="1582">
                  <c:v>0.00455684666210982</c:v>
                </c:pt>
                <c:pt idx="1583">
                  <c:v>0.00455684666210982</c:v>
                </c:pt>
                <c:pt idx="1584">
                  <c:v>0.00455684666210982</c:v>
                </c:pt>
                <c:pt idx="1585">
                  <c:v>0.00455684666210982</c:v>
                </c:pt>
                <c:pt idx="1586">
                  <c:v>0.00455684666210982</c:v>
                </c:pt>
                <c:pt idx="1587">
                  <c:v>0.00455684666210982</c:v>
                </c:pt>
                <c:pt idx="1588">
                  <c:v>0.00455684666210982</c:v>
                </c:pt>
                <c:pt idx="1589">
                  <c:v>0.00455684666210982</c:v>
                </c:pt>
                <c:pt idx="1590">
                  <c:v>0.00455684666210982</c:v>
                </c:pt>
                <c:pt idx="1591">
                  <c:v>0.00455684666210982</c:v>
                </c:pt>
                <c:pt idx="1592">
                  <c:v>0.00455684666210982</c:v>
                </c:pt>
                <c:pt idx="1593">
                  <c:v>0.00455684666210982</c:v>
                </c:pt>
                <c:pt idx="1594">
                  <c:v>0.00455684666210982</c:v>
                </c:pt>
                <c:pt idx="1595">
                  <c:v>0.00455684666210982</c:v>
                </c:pt>
                <c:pt idx="1596">
                  <c:v>0.00455684666210982</c:v>
                </c:pt>
                <c:pt idx="1597">
                  <c:v>0.00455684666210982</c:v>
                </c:pt>
                <c:pt idx="1598">
                  <c:v>0.00455684666210982</c:v>
                </c:pt>
                <c:pt idx="1599">
                  <c:v>0.00455684666210982</c:v>
                </c:pt>
                <c:pt idx="1600">
                  <c:v>0.00455684666210982</c:v>
                </c:pt>
                <c:pt idx="1601">
                  <c:v>0.00455684666210982</c:v>
                </c:pt>
                <c:pt idx="1602">
                  <c:v>0.00455684666210982</c:v>
                </c:pt>
                <c:pt idx="1603">
                  <c:v>0.00455684666210982</c:v>
                </c:pt>
                <c:pt idx="1604">
                  <c:v>0.00455684666210982</c:v>
                </c:pt>
                <c:pt idx="1605">
                  <c:v>0.00455684666210982</c:v>
                </c:pt>
                <c:pt idx="1606">
                  <c:v>0.00455684666210982</c:v>
                </c:pt>
                <c:pt idx="1607">
                  <c:v>0.00455684666210982</c:v>
                </c:pt>
                <c:pt idx="1608">
                  <c:v>0.00455684666210982</c:v>
                </c:pt>
                <c:pt idx="1609">
                  <c:v>0.00455684666210982</c:v>
                </c:pt>
                <c:pt idx="1610">
                  <c:v>0.00455684666210982</c:v>
                </c:pt>
                <c:pt idx="1611">
                  <c:v>0.00455684666210982</c:v>
                </c:pt>
                <c:pt idx="1612">
                  <c:v>0.00455684666210982</c:v>
                </c:pt>
                <c:pt idx="1613">
                  <c:v>0.00455684666210982</c:v>
                </c:pt>
                <c:pt idx="1614">
                  <c:v>0.00455684666210982</c:v>
                </c:pt>
                <c:pt idx="1615">
                  <c:v>0.00455684666210982</c:v>
                </c:pt>
                <c:pt idx="1616">
                  <c:v>0.00455684666210982</c:v>
                </c:pt>
                <c:pt idx="1617">
                  <c:v>0.00455684666210982</c:v>
                </c:pt>
                <c:pt idx="1618">
                  <c:v>0.00455684666210982</c:v>
                </c:pt>
                <c:pt idx="1619">
                  <c:v>0.00455684666210982</c:v>
                </c:pt>
                <c:pt idx="1620">
                  <c:v>0.00455684666210982</c:v>
                </c:pt>
                <c:pt idx="1621">
                  <c:v>0.00455684666210982</c:v>
                </c:pt>
                <c:pt idx="1622">
                  <c:v>0.00455684666210982</c:v>
                </c:pt>
                <c:pt idx="1623">
                  <c:v>0.00455684666210982</c:v>
                </c:pt>
                <c:pt idx="1624">
                  <c:v>0.00455684666210982</c:v>
                </c:pt>
                <c:pt idx="1625">
                  <c:v>0.00455684666210982</c:v>
                </c:pt>
                <c:pt idx="1626">
                  <c:v>0.00455684666210982</c:v>
                </c:pt>
                <c:pt idx="1627">
                  <c:v>0.00455684666210982</c:v>
                </c:pt>
                <c:pt idx="1628">
                  <c:v>0.00455684666210982</c:v>
                </c:pt>
                <c:pt idx="1629">
                  <c:v>0.00455684666210982</c:v>
                </c:pt>
                <c:pt idx="1630">
                  <c:v>0.00455684666210982</c:v>
                </c:pt>
                <c:pt idx="1631">
                  <c:v>0.00455684666210982</c:v>
                </c:pt>
                <c:pt idx="1632">
                  <c:v>0.00455684666210982</c:v>
                </c:pt>
                <c:pt idx="1633">
                  <c:v>0.00455684666210982</c:v>
                </c:pt>
                <c:pt idx="1634">
                  <c:v>0.00455684666210982</c:v>
                </c:pt>
                <c:pt idx="1635">
                  <c:v>0.00455684666210982</c:v>
                </c:pt>
                <c:pt idx="1636">
                  <c:v>0.00455684666210982</c:v>
                </c:pt>
                <c:pt idx="1637">
                  <c:v>0.00455684666210982</c:v>
                </c:pt>
                <c:pt idx="1638">
                  <c:v>0.00455684666210982</c:v>
                </c:pt>
                <c:pt idx="1639">
                  <c:v>0.00455684666210982</c:v>
                </c:pt>
                <c:pt idx="1640">
                  <c:v>0.00455684666210982</c:v>
                </c:pt>
                <c:pt idx="1641">
                  <c:v>0.00455684666210982</c:v>
                </c:pt>
                <c:pt idx="1642">
                  <c:v>0.00455684666210982</c:v>
                </c:pt>
                <c:pt idx="1643">
                  <c:v>0.00455684666210982</c:v>
                </c:pt>
                <c:pt idx="1644">
                  <c:v>0.00455684666210982</c:v>
                </c:pt>
                <c:pt idx="1645">
                  <c:v>0.00455684666210982</c:v>
                </c:pt>
                <c:pt idx="1646">
                  <c:v>0.00455684666210982</c:v>
                </c:pt>
                <c:pt idx="1647">
                  <c:v>0.00455684666210982</c:v>
                </c:pt>
                <c:pt idx="1648">
                  <c:v>0.00455684666210982</c:v>
                </c:pt>
                <c:pt idx="1649">
                  <c:v>0.00455684666210982</c:v>
                </c:pt>
                <c:pt idx="1650">
                  <c:v>0.00455684666210982</c:v>
                </c:pt>
                <c:pt idx="1651">
                  <c:v>0.00455684666210982</c:v>
                </c:pt>
                <c:pt idx="1652">
                  <c:v>0.00455684666210982</c:v>
                </c:pt>
                <c:pt idx="1653">
                  <c:v>0.00455684666210982</c:v>
                </c:pt>
                <c:pt idx="1654">
                  <c:v>0.00455684666210982</c:v>
                </c:pt>
                <c:pt idx="1655">
                  <c:v>0.00455684666210982</c:v>
                </c:pt>
                <c:pt idx="1656">
                  <c:v>0.00455684666210982</c:v>
                </c:pt>
                <c:pt idx="1657">
                  <c:v>0.00455684666210982</c:v>
                </c:pt>
                <c:pt idx="1658">
                  <c:v>0.00455684666210982</c:v>
                </c:pt>
                <c:pt idx="1659">
                  <c:v>0.00455684666210982</c:v>
                </c:pt>
                <c:pt idx="1660">
                  <c:v>0.00455684666210982</c:v>
                </c:pt>
                <c:pt idx="1661">
                  <c:v>0.00455684666210982</c:v>
                </c:pt>
                <c:pt idx="1662">
                  <c:v>0.00455684666210982</c:v>
                </c:pt>
                <c:pt idx="1663">
                  <c:v>0.00455684666210982</c:v>
                </c:pt>
                <c:pt idx="1664">
                  <c:v>0.00455684666210982</c:v>
                </c:pt>
                <c:pt idx="1665">
                  <c:v>0.00455684666210982</c:v>
                </c:pt>
                <c:pt idx="1666">
                  <c:v>0.00455684666210982</c:v>
                </c:pt>
                <c:pt idx="1667">
                  <c:v>0.00455684666210982</c:v>
                </c:pt>
                <c:pt idx="1668">
                  <c:v>0.00455684666210982</c:v>
                </c:pt>
                <c:pt idx="1669">
                  <c:v>0.00455684666210982</c:v>
                </c:pt>
                <c:pt idx="1670">
                  <c:v>0.00455684666210982</c:v>
                </c:pt>
                <c:pt idx="1671">
                  <c:v>0.00455684666210982</c:v>
                </c:pt>
                <c:pt idx="1672">
                  <c:v>0.00455684666210982</c:v>
                </c:pt>
                <c:pt idx="1673">
                  <c:v>0.00455684666210982</c:v>
                </c:pt>
                <c:pt idx="1674">
                  <c:v>0.00455684666210982</c:v>
                </c:pt>
                <c:pt idx="1675">
                  <c:v>0.00455684666210982</c:v>
                </c:pt>
                <c:pt idx="1676">
                  <c:v>0.00455684666210982</c:v>
                </c:pt>
                <c:pt idx="1677">
                  <c:v>0.00455684666210982</c:v>
                </c:pt>
                <c:pt idx="1678">
                  <c:v>0.00455684666210982</c:v>
                </c:pt>
                <c:pt idx="1679">
                  <c:v>0.00455684666210982</c:v>
                </c:pt>
                <c:pt idx="1680">
                  <c:v>0.00455684666210982</c:v>
                </c:pt>
                <c:pt idx="1681">
                  <c:v>0.00455684666210982</c:v>
                </c:pt>
                <c:pt idx="1682">
                  <c:v>0.00455684666210982</c:v>
                </c:pt>
                <c:pt idx="1683">
                  <c:v>0.00455684666210982</c:v>
                </c:pt>
                <c:pt idx="1684">
                  <c:v>0.00455684666210982</c:v>
                </c:pt>
                <c:pt idx="1685">
                  <c:v>0.00455684666210982</c:v>
                </c:pt>
                <c:pt idx="1686">
                  <c:v>0.00455684666210982</c:v>
                </c:pt>
                <c:pt idx="1687">
                  <c:v>0.00455684666210982</c:v>
                </c:pt>
                <c:pt idx="1688">
                  <c:v>0.00455684666210982</c:v>
                </c:pt>
                <c:pt idx="1689">
                  <c:v>0.00455684666210982</c:v>
                </c:pt>
                <c:pt idx="1690">
                  <c:v>0.00455684666210982</c:v>
                </c:pt>
                <c:pt idx="1691">
                  <c:v>0.00455684666210982</c:v>
                </c:pt>
                <c:pt idx="1692">
                  <c:v>0.00455684666210982</c:v>
                </c:pt>
                <c:pt idx="1693">
                  <c:v>0.00455684666210982</c:v>
                </c:pt>
                <c:pt idx="1694">
                  <c:v>0.00455684666210982</c:v>
                </c:pt>
                <c:pt idx="1695">
                  <c:v>0.00455684666210982</c:v>
                </c:pt>
                <c:pt idx="1696">
                  <c:v>0.00455684666210982</c:v>
                </c:pt>
                <c:pt idx="1697">
                  <c:v>0.00455684666210982</c:v>
                </c:pt>
                <c:pt idx="1698">
                  <c:v>0.00455684666210982</c:v>
                </c:pt>
                <c:pt idx="1699">
                  <c:v>0.00455684666210982</c:v>
                </c:pt>
                <c:pt idx="1700">
                  <c:v>0.00455684666210982</c:v>
                </c:pt>
                <c:pt idx="1701">
                  <c:v>0.00455684666210982</c:v>
                </c:pt>
                <c:pt idx="1702">
                  <c:v>0.00455684666210982</c:v>
                </c:pt>
                <c:pt idx="1703">
                  <c:v>0.00455684666210982</c:v>
                </c:pt>
                <c:pt idx="1704">
                  <c:v>0.00455684666210982</c:v>
                </c:pt>
                <c:pt idx="1705">
                  <c:v>0.00455684666210982</c:v>
                </c:pt>
                <c:pt idx="1706">
                  <c:v>0.00455684666210982</c:v>
                </c:pt>
                <c:pt idx="1707">
                  <c:v>0.00455684666210982</c:v>
                </c:pt>
                <c:pt idx="1708">
                  <c:v>0.00455684666210982</c:v>
                </c:pt>
                <c:pt idx="1709">
                  <c:v>0.00455684666210982</c:v>
                </c:pt>
                <c:pt idx="1710">
                  <c:v>0.00455684666210982</c:v>
                </c:pt>
                <c:pt idx="1711">
                  <c:v>0.00455684666210982</c:v>
                </c:pt>
                <c:pt idx="1712">
                  <c:v>0.00455684666210982</c:v>
                </c:pt>
                <c:pt idx="1713">
                  <c:v>0.00455684666210982</c:v>
                </c:pt>
                <c:pt idx="1714">
                  <c:v>0.00455684666210982</c:v>
                </c:pt>
                <c:pt idx="1715">
                  <c:v>0.00455684666210982</c:v>
                </c:pt>
                <c:pt idx="1716">
                  <c:v>0.00455684666210982</c:v>
                </c:pt>
                <c:pt idx="1717">
                  <c:v>0.00455684666210982</c:v>
                </c:pt>
                <c:pt idx="1718">
                  <c:v>0.00455684666210982</c:v>
                </c:pt>
                <c:pt idx="1719">
                  <c:v>0.00455684666210982</c:v>
                </c:pt>
                <c:pt idx="1720">
                  <c:v>0.00455684666210982</c:v>
                </c:pt>
                <c:pt idx="1721">
                  <c:v>0.00455684666210982</c:v>
                </c:pt>
                <c:pt idx="1722">
                  <c:v>0.00455684666210982</c:v>
                </c:pt>
                <c:pt idx="1723">
                  <c:v>0.00455684666210982</c:v>
                </c:pt>
                <c:pt idx="1724">
                  <c:v>0.00455684666210982</c:v>
                </c:pt>
                <c:pt idx="1725">
                  <c:v>0.00455684666210982</c:v>
                </c:pt>
                <c:pt idx="1726">
                  <c:v>0.00455684666210982</c:v>
                </c:pt>
                <c:pt idx="1727">
                  <c:v>0.00455684666210982</c:v>
                </c:pt>
                <c:pt idx="1728">
                  <c:v>0.00455684666210982</c:v>
                </c:pt>
                <c:pt idx="1729">
                  <c:v>0.00455684666210982</c:v>
                </c:pt>
                <c:pt idx="1730">
                  <c:v>0.00455684666210982</c:v>
                </c:pt>
                <c:pt idx="1731">
                  <c:v>0.00455684666210982</c:v>
                </c:pt>
                <c:pt idx="1732">
                  <c:v>0.00455684666210982</c:v>
                </c:pt>
                <c:pt idx="1733">
                  <c:v>0.00455684666210982</c:v>
                </c:pt>
                <c:pt idx="1734">
                  <c:v>0.00455684666210982</c:v>
                </c:pt>
                <c:pt idx="1735">
                  <c:v>0.00455684666210982</c:v>
                </c:pt>
                <c:pt idx="1736">
                  <c:v>0.00455684666210982</c:v>
                </c:pt>
                <c:pt idx="1737">
                  <c:v>0.00455684666210982</c:v>
                </c:pt>
                <c:pt idx="1738">
                  <c:v>0.00455684666210982</c:v>
                </c:pt>
                <c:pt idx="1739">
                  <c:v>0.00455684666210982</c:v>
                </c:pt>
                <c:pt idx="1740">
                  <c:v>0.00455684666210982</c:v>
                </c:pt>
                <c:pt idx="1741">
                  <c:v>0.00455684666210982</c:v>
                </c:pt>
                <c:pt idx="1742">
                  <c:v>0.00455684666210982</c:v>
                </c:pt>
                <c:pt idx="1743">
                  <c:v>0.00455684666210982</c:v>
                </c:pt>
                <c:pt idx="1744">
                  <c:v>0.00455684666210982</c:v>
                </c:pt>
                <c:pt idx="1745">
                  <c:v>0.00455684666210982</c:v>
                </c:pt>
                <c:pt idx="1746">
                  <c:v>0.00455684666210982</c:v>
                </c:pt>
                <c:pt idx="1747">
                  <c:v>0.00455684666210982</c:v>
                </c:pt>
                <c:pt idx="1748">
                  <c:v>0.00455684666210982</c:v>
                </c:pt>
                <c:pt idx="1749">
                  <c:v>0.00455684666210982</c:v>
                </c:pt>
                <c:pt idx="1750">
                  <c:v>0.00455684666210982</c:v>
                </c:pt>
                <c:pt idx="1751">
                  <c:v>0.00455684666210982</c:v>
                </c:pt>
                <c:pt idx="1752">
                  <c:v>0.00455684666210982</c:v>
                </c:pt>
                <c:pt idx="1753">
                  <c:v>0.00455684666210982</c:v>
                </c:pt>
                <c:pt idx="1754">
                  <c:v>0.00455684666210982</c:v>
                </c:pt>
                <c:pt idx="1755">
                  <c:v>0.00455684666210982</c:v>
                </c:pt>
                <c:pt idx="1756">
                  <c:v>0.00455684666210982</c:v>
                </c:pt>
                <c:pt idx="1757">
                  <c:v>0.00455684666210982</c:v>
                </c:pt>
                <c:pt idx="1758">
                  <c:v>0.00455684666210982</c:v>
                </c:pt>
                <c:pt idx="1759">
                  <c:v>0.00455684666210982</c:v>
                </c:pt>
                <c:pt idx="1760">
                  <c:v>0.00455684666210982</c:v>
                </c:pt>
                <c:pt idx="1761">
                  <c:v>0.00455684666210982</c:v>
                </c:pt>
                <c:pt idx="1762">
                  <c:v>0.00455684666210982</c:v>
                </c:pt>
                <c:pt idx="1763">
                  <c:v>0.00455684666210982</c:v>
                </c:pt>
                <c:pt idx="1764">
                  <c:v>0.00455684666210982</c:v>
                </c:pt>
                <c:pt idx="1765">
                  <c:v>0.00455684666210982</c:v>
                </c:pt>
                <c:pt idx="1766">
                  <c:v>0.00455684666210982</c:v>
                </c:pt>
                <c:pt idx="1767">
                  <c:v>0.00455684666210982</c:v>
                </c:pt>
                <c:pt idx="1768">
                  <c:v>0.00455684666210982</c:v>
                </c:pt>
                <c:pt idx="1769">
                  <c:v>0.00455684666210982</c:v>
                </c:pt>
                <c:pt idx="1770">
                  <c:v>0.00455684666210982</c:v>
                </c:pt>
                <c:pt idx="1771">
                  <c:v>0.00455684666210982</c:v>
                </c:pt>
                <c:pt idx="1772">
                  <c:v>0.00455684666210982</c:v>
                </c:pt>
                <c:pt idx="1773">
                  <c:v>0.00455684666210982</c:v>
                </c:pt>
                <c:pt idx="1774">
                  <c:v>0.00455684666210982</c:v>
                </c:pt>
                <c:pt idx="1775">
                  <c:v>0.00455684666210982</c:v>
                </c:pt>
                <c:pt idx="1776">
                  <c:v>0.00455684666210982</c:v>
                </c:pt>
                <c:pt idx="1777">
                  <c:v>0.00455684666210982</c:v>
                </c:pt>
                <c:pt idx="1778">
                  <c:v>0.00455684666210982</c:v>
                </c:pt>
                <c:pt idx="1779">
                  <c:v>0.00455684666210982</c:v>
                </c:pt>
                <c:pt idx="1780">
                  <c:v>0.00455684666210982</c:v>
                </c:pt>
                <c:pt idx="1781">
                  <c:v>0.00455684666210982</c:v>
                </c:pt>
                <c:pt idx="1782">
                  <c:v>0.00455684666210982</c:v>
                </c:pt>
                <c:pt idx="1783">
                  <c:v>0.00455684666210982</c:v>
                </c:pt>
                <c:pt idx="1784">
                  <c:v>0.00455684666210982</c:v>
                </c:pt>
                <c:pt idx="1785">
                  <c:v>0.00455684666210982</c:v>
                </c:pt>
                <c:pt idx="1786">
                  <c:v>0.00455684666210982</c:v>
                </c:pt>
                <c:pt idx="1787">
                  <c:v>0.00455684666210982</c:v>
                </c:pt>
                <c:pt idx="1788">
                  <c:v>0.00455684666210982</c:v>
                </c:pt>
                <c:pt idx="1789">
                  <c:v>0.00455684666210982</c:v>
                </c:pt>
                <c:pt idx="1790">
                  <c:v>0.00455684666210982</c:v>
                </c:pt>
                <c:pt idx="1791">
                  <c:v>0.00455684666210982</c:v>
                </c:pt>
                <c:pt idx="1792">
                  <c:v>0.00455684666210982</c:v>
                </c:pt>
                <c:pt idx="1793">
                  <c:v>0.00455684666210982</c:v>
                </c:pt>
                <c:pt idx="1794">
                  <c:v>0.00455684666210982</c:v>
                </c:pt>
                <c:pt idx="1795">
                  <c:v>0.00455684666210982</c:v>
                </c:pt>
                <c:pt idx="1796">
                  <c:v>0.00455684666210982</c:v>
                </c:pt>
                <c:pt idx="1797">
                  <c:v>0.00455684666210982</c:v>
                </c:pt>
                <c:pt idx="1798">
                  <c:v>0.00455684666210982</c:v>
                </c:pt>
                <c:pt idx="1799">
                  <c:v>0.00455684666210982</c:v>
                </c:pt>
                <c:pt idx="1800">
                  <c:v>0.00455684666210982</c:v>
                </c:pt>
                <c:pt idx="1801">
                  <c:v>0.00455684666210982</c:v>
                </c:pt>
                <c:pt idx="1802">
                  <c:v>0.00455684666210982</c:v>
                </c:pt>
                <c:pt idx="1803">
                  <c:v>0.00455684666210982</c:v>
                </c:pt>
                <c:pt idx="1804">
                  <c:v>0.00455684666210982</c:v>
                </c:pt>
                <c:pt idx="1805">
                  <c:v>0.00455684666210982</c:v>
                </c:pt>
                <c:pt idx="1806">
                  <c:v>0.00455684666210982</c:v>
                </c:pt>
                <c:pt idx="1807">
                  <c:v>0.00455684666210982</c:v>
                </c:pt>
                <c:pt idx="1808">
                  <c:v>0.00455684666210982</c:v>
                </c:pt>
                <c:pt idx="1809">
                  <c:v>0.00455684666210982</c:v>
                </c:pt>
                <c:pt idx="1810">
                  <c:v>0.00455684666210982</c:v>
                </c:pt>
                <c:pt idx="1811">
                  <c:v>0.00455684666210982</c:v>
                </c:pt>
                <c:pt idx="1812">
                  <c:v>0.00455684666210982</c:v>
                </c:pt>
                <c:pt idx="1813">
                  <c:v>0.00455684666210982</c:v>
                </c:pt>
                <c:pt idx="1814">
                  <c:v>0.00455684666210982</c:v>
                </c:pt>
                <c:pt idx="1815">
                  <c:v>0.00455684666210982</c:v>
                </c:pt>
                <c:pt idx="1816">
                  <c:v>0.00455684666210982</c:v>
                </c:pt>
                <c:pt idx="1817">
                  <c:v>0.00455684666210982</c:v>
                </c:pt>
                <c:pt idx="1818">
                  <c:v>0.00455684666210982</c:v>
                </c:pt>
                <c:pt idx="1819">
                  <c:v>0.00455684666210982</c:v>
                </c:pt>
                <c:pt idx="1820">
                  <c:v>0.00455684666210982</c:v>
                </c:pt>
                <c:pt idx="1821">
                  <c:v>0.00455684666210982</c:v>
                </c:pt>
                <c:pt idx="1822">
                  <c:v>0.00455684666210982</c:v>
                </c:pt>
                <c:pt idx="1823">
                  <c:v>0.00455684666210982</c:v>
                </c:pt>
                <c:pt idx="1824">
                  <c:v>0.00455684666210982</c:v>
                </c:pt>
                <c:pt idx="1825">
                  <c:v>0.00455684666210982</c:v>
                </c:pt>
                <c:pt idx="1826">
                  <c:v>0.00455684666210982</c:v>
                </c:pt>
                <c:pt idx="1827">
                  <c:v>0.00455684666210982</c:v>
                </c:pt>
                <c:pt idx="1828">
                  <c:v>0.00455684666210982</c:v>
                </c:pt>
                <c:pt idx="1829">
                  <c:v>0.00455684666210982</c:v>
                </c:pt>
                <c:pt idx="1830">
                  <c:v>0.00455684666210982</c:v>
                </c:pt>
                <c:pt idx="1831">
                  <c:v>0.00455684666210982</c:v>
                </c:pt>
                <c:pt idx="1832">
                  <c:v>0.00455684666210982</c:v>
                </c:pt>
                <c:pt idx="1833">
                  <c:v>0.00455684666210982</c:v>
                </c:pt>
                <c:pt idx="1834">
                  <c:v>0.00455684666210982</c:v>
                </c:pt>
                <c:pt idx="1835">
                  <c:v>0.00455684666210982</c:v>
                </c:pt>
                <c:pt idx="1836">
                  <c:v>0.00455684666210982</c:v>
                </c:pt>
                <c:pt idx="1837">
                  <c:v>0.00455684666210982</c:v>
                </c:pt>
                <c:pt idx="1838">
                  <c:v>0.00455684666210982</c:v>
                </c:pt>
                <c:pt idx="1839">
                  <c:v>0.00455684666210982</c:v>
                </c:pt>
                <c:pt idx="1840">
                  <c:v>0.00455684666210982</c:v>
                </c:pt>
                <c:pt idx="1841">
                  <c:v>0.00455684666210982</c:v>
                </c:pt>
                <c:pt idx="1842">
                  <c:v>0.00455684666210982</c:v>
                </c:pt>
                <c:pt idx="1843">
                  <c:v>0.00455684666210982</c:v>
                </c:pt>
                <c:pt idx="1844">
                  <c:v>0.00455684666210982</c:v>
                </c:pt>
                <c:pt idx="1845">
                  <c:v>0.00455684666210982</c:v>
                </c:pt>
                <c:pt idx="1846">
                  <c:v>0.00455684666210982</c:v>
                </c:pt>
                <c:pt idx="1847">
                  <c:v>0.00455684666210982</c:v>
                </c:pt>
                <c:pt idx="1848">
                  <c:v>0.00455684666210982</c:v>
                </c:pt>
                <c:pt idx="1849">
                  <c:v>0.00455684666210982</c:v>
                </c:pt>
                <c:pt idx="1850">
                  <c:v>0.00455684666210982</c:v>
                </c:pt>
                <c:pt idx="1851">
                  <c:v>0.00455684666210982</c:v>
                </c:pt>
                <c:pt idx="1852">
                  <c:v>0.00455684666210982</c:v>
                </c:pt>
                <c:pt idx="1853">
                  <c:v>0.00455684666210982</c:v>
                </c:pt>
                <c:pt idx="1854">
                  <c:v>0.00455684666210982</c:v>
                </c:pt>
                <c:pt idx="1855">
                  <c:v>0.00455684666210982</c:v>
                </c:pt>
                <c:pt idx="1856">
                  <c:v>0.00455684666210982</c:v>
                </c:pt>
                <c:pt idx="1857">
                  <c:v>0.00455684666210982</c:v>
                </c:pt>
                <c:pt idx="1858">
                  <c:v>0.00455684666210982</c:v>
                </c:pt>
                <c:pt idx="1859">
                  <c:v>0.00455684666210982</c:v>
                </c:pt>
                <c:pt idx="1860">
                  <c:v>0.00455684666210982</c:v>
                </c:pt>
                <c:pt idx="1861">
                  <c:v>0.00455684666210982</c:v>
                </c:pt>
                <c:pt idx="1862">
                  <c:v>0.00455684666210982</c:v>
                </c:pt>
                <c:pt idx="1863">
                  <c:v>0.00455684666210982</c:v>
                </c:pt>
                <c:pt idx="1864">
                  <c:v>0.00455684666210982</c:v>
                </c:pt>
                <c:pt idx="1865">
                  <c:v>0.00455684666210982</c:v>
                </c:pt>
                <c:pt idx="1866">
                  <c:v>0.00455684666210982</c:v>
                </c:pt>
                <c:pt idx="1867">
                  <c:v>0.00455684666210982</c:v>
                </c:pt>
                <c:pt idx="1868">
                  <c:v>0.00455684666210982</c:v>
                </c:pt>
                <c:pt idx="1869">
                  <c:v>0.00455684666210982</c:v>
                </c:pt>
                <c:pt idx="1870">
                  <c:v>0.00455684666210982</c:v>
                </c:pt>
                <c:pt idx="1871">
                  <c:v>0.00455684666210982</c:v>
                </c:pt>
                <c:pt idx="1872">
                  <c:v>0.00455684666210982</c:v>
                </c:pt>
                <c:pt idx="1873">
                  <c:v>0.00455684666210982</c:v>
                </c:pt>
                <c:pt idx="1874">
                  <c:v>0.00455684666210982</c:v>
                </c:pt>
                <c:pt idx="1875">
                  <c:v>0.00455684666210982</c:v>
                </c:pt>
                <c:pt idx="1876">
                  <c:v>0.00455684666210982</c:v>
                </c:pt>
                <c:pt idx="1877">
                  <c:v>0.00455684666210982</c:v>
                </c:pt>
                <c:pt idx="1878">
                  <c:v>0.00455684666210982</c:v>
                </c:pt>
                <c:pt idx="1879">
                  <c:v>0.00455684666210982</c:v>
                </c:pt>
                <c:pt idx="1880">
                  <c:v>0.00455684666210982</c:v>
                </c:pt>
                <c:pt idx="1881">
                  <c:v>0.00455684666210982</c:v>
                </c:pt>
                <c:pt idx="1882">
                  <c:v>0.00455684666210982</c:v>
                </c:pt>
                <c:pt idx="1883">
                  <c:v>0.00455684666210982</c:v>
                </c:pt>
                <c:pt idx="1884">
                  <c:v>0.00455684666210982</c:v>
                </c:pt>
                <c:pt idx="1885">
                  <c:v>0.00455684666210982</c:v>
                </c:pt>
                <c:pt idx="1886">
                  <c:v>0.00455684666210982</c:v>
                </c:pt>
                <c:pt idx="1887">
                  <c:v>0.00455684666210982</c:v>
                </c:pt>
                <c:pt idx="1888">
                  <c:v>0.00455684666210982</c:v>
                </c:pt>
                <c:pt idx="1889">
                  <c:v>0.00455684666210982</c:v>
                </c:pt>
                <c:pt idx="1890">
                  <c:v>0.00455684666210982</c:v>
                </c:pt>
                <c:pt idx="1891">
                  <c:v>0.00455684666210982</c:v>
                </c:pt>
                <c:pt idx="1892">
                  <c:v>0.00455684666210982</c:v>
                </c:pt>
                <c:pt idx="1893">
                  <c:v>0.00455684666210982</c:v>
                </c:pt>
                <c:pt idx="1894">
                  <c:v>0.00455684666210982</c:v>
                </c:pt>
                <c:pt idx="1895">
                  <c:v>0.00455684666210982</c:v>
                </c:pt>
                <c:pt idx="1896">
                  <c:v>0.00455684666210982</c:v>
                </c:pt>
                <c:pt idx="1897">
                  <c:v>0.00455684666210982</c:v>
                </c:pt>
                <c:pt idx="1898">
                  <c:v>0.00455684666210982</c:v>
                </c:pt>
                <c:pt idx="1899">
                  <c:v>0.00455684666210982</c:v>
                </c:pt>
                <c:pt idx="1900">
                  <c:v>0.00455684666210982</c:v>
                </c:pt>
                <c:pt idx="1901">
                  <c:v>0.00455684666210982</c:v>
                </c:pt>
                <c:pt idx="1902">
                  <c:v>0.00455684666210982</c:v>
                </c:pt>
                <c:pt idx="1903">
                  <c:v>0.00455684666210982</c:v>
                </c:pt>
                <c:pt idx="1904">
                  <c:v>0.00341763499658236</c:v>
                </c:pt>
                <c:pt idx="1905">
                  <c:v>0.00341763499658236</c:v>
                </c:pt>
                <c:pt idx="1906">
                  <c:v>0.00341763499658236</c:v>
                </c:pt>
                <c:pt idx="1907">
                  <c:v>0.00341763499658236</c:v>
                </c:pt>
                <c:pt idx="1908">
                  <c:v>0.00341763499658236</c:v>
                </c:pt>
                <c:pt idx="1909">
                  <c:v>0.00341763499658236</c:v>
                </c:pt>
                <c:pt idx="1910">
                  <c:v>0.00341763499658236</c:v>
                </c:pt>
                <c:pt idx="1911">
                  <c:v>0.00341763499658236</c:v>
                </c:pt>
                <c:pt idx="1912">
                  <c:v>0.00341763499658236</c:v>
                </c:pt>
                <c:pt idx="1913">
                  <c:v>0.00341763499658236</c:v>
                </c:pt>
                <c:pt idx="1914">
                  <c:v>0.00341763499658236</c:v>
                </c:pt>
                <c:pt idx="1915">
                  <c:v>0.00341763499658236</c:v>
                </c:pt>
                <c:pt idx="1916">
                  <c:v>0.00341763499658236</c:v>
                </c:pt>
                <c:pt idx="1917">
                  <c:v>0.00341763499658236</c:v>
                </c:pt>
                <c:pt idx="1918">
                  <c:v>0.00341763499658236</c:v>
                </c:pt>
                <c:pt idx="1919">
                  <c:v>0.00341763499658236</c:v>
                </c:pt>
                <c:pt idx="1920">
                  <c:v>0.00341763499658236</c:v>
                </c:pt>
                <c:pt idx="1921">
                  <c:v>0.00341763499658236</c:v>
                </c:pt>
                <c:pt idx="1922">
                  <c:v>0.00341763499658236</c:v>
                </c:pt>
                <c:pt idx="1923">
                  <c:v>0.00341763499658236</c:v>
                </c:pt>
                <c:pt idx="1924">
                  <c:v>0.00341763499658236</c:v>
                </c:pt>
                <c:pt idx="1925">
                  <c:v>0.00341763499658236</c:v>
                </c:pt>
                <c:pt idx="1926">
                  <c:v>0.00341763499658236</c:v>
                </c:pt>
                <c:pt idx="1927">
                  <c:v>0.00341763499658236</c:v>
                </c:pt>
                <c:pt idx="1928">
                  <c:v>0.00341763499658236</c:v>
                </c:pt>
                <c:pt idx="1929">
                  <c:v>0.00341763499658236</c:v>
                </c:pt>
                <c:pt idx="1930">
                  <c:v>0.00341763499658236</c:v>
                </c:pt>
                <c:pt idx="1931">
                  <c:v>0.00341763499658236</c:v>
                </c:pt>
                <c:pt idx="1932">
                  <c:v>0.00341763499658236</c:v>
                </c:pt>
                <c:pt idx="1933">
                  <c:v>0.00341763499658236</c:v>
                </c:pt>
                <c:pt idx="1934">
                  <c:v>0.00341763499658236</c:v>
                </c:pt>
                <c:pt idx="1935">
                  <c:v>0.00341763499658236</c:v>
                </c:pt>
                <c:pt idx="1936">
                  <c:v>0.00341763499658236</c:v>
                </c:pt>
                <c:pt idx="1937">
                  <c:v>0.00341763499658236</c:v>
                </c:pt>
                <c:pt idx="1938">
                  <c:v>0.00341763499658236</c:v>
                </c:pt>
                <c:pt idx="1939">
                  <c:v>0.00341763499658236</c:v>
                </c:pt>
                <c:pt idx="1940">
                  <c:v>0.00341763499658236</c:v>
                </c:pt>
                <c:pt idx="1941">
                  <c:v>0.00341763499658236</c:v>
                </c:pt>
                <c:pt idx="1942">
                  <c:v>0.00341763499658236</c:v>
                </c:pt>
                <c:pt idx="1943">
                  <c:v>0.00341763499658236</c:v>
                </c:pt>
                <c:pt idx="1944">
                  <c:v>0.00341763499658236</c:v>
                </c:pt>
                <c:pt idx="1945">
                  <c:v>0.00341763499658236</c:v>
                </c:pt>
                <c:pt idx="1946">
                  <c:v>0.00341763499658236</c:v>
                </c:pt>
                <c:pt idx="1947">
                  <c:v>0.00341763499658236</c:v>
                </c:pt>
                <c:pt idx="1948">
                  <c:v>0.00341763499658236</c:v>
                </c:pt>
                <c:pt idx="1949">
                  <c:v>0.00341763499658236</c:v>
                </c:pt>
                <c:pt idx="1950">
                  <c:v>0.00341763499658236</c:v>
                </c:pt>
                <c:pt idx="1951">
                  <c:v>0.00341763499658236</c:v>
                </c:pt>
                <c:pt idx="1952">
                  <c:v>0.00341763499658236</c:v>
                </c:pt>
                <c:pt idx="1953">
                  <c:v>0.00341763499658236</c:v>
                </c:pt>
                <c:pt idx="1954">
                  <c:v>0.00341763499658236</c:v>
                </c:pt>
                <c:pt idx="1955">
                  <c:v>0.00341763499658236</c:v>
                </c:pt>
                <c:pt idx="1956">
                  <c:v>0.00341763499658236</c:v>
                </c:pt>
                <c:pt idx="1957">
                  <c:v>0.00341763499658236</c:v>
                </c:pt>
                <c:pt idx="1958">
                  <c:v>0.00341763499658236</c:v>
                </c:pt>
                <c:pt idx="1959">
                  <c:v>0.00341763499658236</c:v>
                </c:pt>
                <c:pt idx="1960">
                  <c:v>0.00341763499658236</c:v>
                </c:pt>
                <c:pt idx="1961">
                  <c:v>0.00341763499658236</c:v>
                </c:pt>
                <c:pt idx="1962">
                  <c:v>0.00341763499658236</c:v>
                </c:pt>
                <c:pt idx="1963">
                  <c:v>0.00341763499658236</c:v>
                </c:pt>
                <c:pt idx="1964">
                  <c:v>0.00341763499658236</c:v>
                </c:pt>
                <c:pt idx="1965">
                  <c:v>0.00341763499658236</c:v>
                </c:pt>
                <c:pt idx="1966">
                  <c:v>0.00341763499658236</c:v>
                </c:pt>
                <c:pt idx="1967">
                  <c:v>0.00341763499658236</c:v>
                </c:pt>
                <c:pt idx="1968">
                  <c:v>0.00341763499658236</c:v>
                </c:pt>
                <c:pt idx="1969">
                  <c:v>0.00341763499658236</c:v>
                </c:pt>
                <c:pt idx="1970">
                  <c:v>0.00341763499658236</c:v>
                </c:pt>
                <c:pt idx="1971">
                  <c:v>0.00341763499658236</c:v>
                </c:pt>
                <c:pt idx="1972">
                  <c:v>0.00341763499658236</c:v>
                </c:pt>
                <c:pt idx="1973">
                  <c:v>0.00341763499658236</c:v>
                </c:pt>
                <c:pt idx="1974">
                  <c:v>0.00341763499658236</c:v>
                </c:pt>
                <c:pt idx="1975">
                  <c:v>0.00341763499658236</c:v>
                </c:pt>
                <c:pt idx="1976">
                  <c:v>0.00341763499658236</c:v>
                </c:pt>
                <c:pt idx="1977">
                  <c:v>0.00341763499658236</c:v>
                </c:pt>
                <c:pt idx="1978">
                  <c:v>0.00341763499658236</c:v>
                </c:pt>
                <c:pt idx="1979">
                  <c:v>0.00341763499658236</c:v>
                </c:pt>
                <c:pt idx="1980">
                  <c:v>0.00341763499658236</c:v>
                </c:pt>
                <c:pt idx="1981">
                  <c:v>0.00341763499658236</c:v>
                </c:pt>
                <c:pt idx="1982">
                  <c:v>0.00341763499658236</c:v>
                </c:pt>
                <c:pt idx="1983">
                  <c:v>0.00341763499658236</c:v>
                </c:pt>
                <c:pt idx="1984">
                  <c:v>0.00341763499658236</c:v>
                </c:pt>
                <c:pt idx="1985">
                  <c:v>0.00341763499658236</c:v>
                </c:pt>
                <c:pt idx="1986">
                  <c:v>0.00341763499658236</c:v>
                </c:pt>
                <c:pt idx="1987">
                  <c:v>0.00341763499658236</c:v>
                </c:pt>
                <c:pt idx="1988">
                  <c:v>0.00341763499658236</c:v>
                </c:pt>
                <c:pt idx="1989">
                  <c:v>0.00341763499658236</c:v>
                </c:pt>
                <c:pt idx="1990">
                  <c:v>0.00341763499658236</c:v>
                </c:pt>
                <c:pt idx="1991">
                  <c:v>0.00341763499658236</c:v>
                </c:pt>
                <c:pt idx="1992">
                  <c:v>0.00341763499658236</c:v>
                </c:pt>
                <c:pt idx="1993">
                  <c:v>0.00341763499658236</c:v>
                </c:pt>
                <c:pt idx="1994">
                  <c:v>0.00341763499658236</c:v>
                </c:pt>
                <c:pt idx="1995">
                  <c:v>0.00341763499658236</c:v>
                </c:pt>
                <c:pt idx="1996">
                  <c:v>0.00341763499658236</c:v>
                </c:pt>
                <c:pt idx="1997">
                  <c:v>0.00341763499658236</c:v>
                </c:pt>
                <c:pt idx="1998">
                  <c:v>0.00341763499658236</c:v>
                </c:pt>
                <c:pt idx="1999">
                  <c:v>0.00341763499658236</c:v>
                </c:pt>
                <c:pt idx="2000">
                  <c:v>0.00341763499658236</c:v>
                </c:pt>
                <c:pt idx="2001">
                  <c:v>0.00341763499658236</c:v>
                </c:pt>
                <c:pt idx="2002">
                  <c:v>0.00341763499658236</c:v>
                </c:pt>
                <c:pt idx="2003">
                  <c:v>0.00341763499658236</c:v>
                </c:pt>
                <c:pt idx="2004">
                  <c:v>0.00341763499658236</c:v>
                </c:pt>
                <c:pt idx="2005">
                  <c:v>0.00341763499658236</c:v>
                </c:pt>
                <c:pt idx="2006">
                  <c:v>0.00341763499658236</c:v>
                </c:pt>
                <c:pt idx="2007">
                  <c:v>0.00341763499658236</c:v>
                </c:pt>
                <c:pt idx="2008">
                  <c:v>0.00341763499658236</c:v>
                </c:pt>
                <c:pt idx="2009">
                  <c:v>0.00341763499658236</c:v>
                </c:pt>
                <c:pt idx="2010">
                  <c:v>0.00341763499658236</c:v>
                </c:pt>
                <c:pt idx="2011">
                  <c:v>0.00341763499658236</c:v>
                </c:pt>
                <c:pt idx="2012">
                  <c:v>0.00341763499658236</c:v>
                </c:pt>
                <c:pt idx="2013">
                  <c:v>0.00341763499658236</c:v>
                </c:pt>
                <c:pt idx="2014">
                  <c:v>0.00341763499658236</c:v>
                </c:pt>
                <c:pt idx="2015">
                  <c:v>0.00341763499658236</c:v>
                </c:pt>
                <c:pt idx="2016">
                  <c:v>0.00341763499658236</c:v>
                </c:pt>
                <c:pt idx="2017">
                  <c:v>0.00341763499658236</c:v>
                </c:pt>
                <c:pt idx="2018">
                  <c:v>0.00341763499658236</c:v>
                </c:pt>
                <c:pt idx="2019">
                  <c:v>0.00341763499658236</c:v>
                </c:pt>
                <c:pt idx="2020">
                  <c:v>0.00341763499658236</c:v>
                </c:pt>
                <c:pt idx="2021">
                  <c:v>0.00341763499658236</c:v>
                </c:pt>
                <c:pt idx="2022">
                  <c:v>0.00341763499658236</c:v>
                </c:pt>
                <c:pt idx="2023">
                  <c:v>0.00341763499658236</c:v>
                </c:pt>
                <c:pt idx="2024">
                  <c:v>0.00341763499658236</c:v>
                </c:pt>
                <c:pt idx="2025">
                  <c:v>0.00341763499658236</c:v>
                </c:pt>
                <c:pt idx="2026">
                  <c:v>0.00341763499658236</c:v>
                </c:pt>
                <c:pt idx="2027">
                  <c:v>0.00341763499658236</c:v>
                </c:pt>
                <c:pt idx="2028">
                  <c:v>0.00341763499658236</c:v>
                </c:pt>
                <c:pt idx="2029">
                  <c:v>0.00341763499658236</c:v>
                </c:pt>
                <c:pt idx="2030">
                  <c:v>0.00341763499658236</c:v>
                </c:pt>
                <c:pt idx="2031">
                  <c:v>0.00341763499658236</c:v>
                </c:pt>
                <c:pt idx="2032">
                  <c:v>0.00341763499658236</c:v>
                </c:pt>
                <c:pt idx="2033">
                  <c:v>0.00341763499658236</c:v>
                </c:pt>
                <c:pt idx="2034">
                  <c:v>0.00341763499658236</c:v>
                </c:pt>
                <c:pt idx="2035">
                  <c:v>0.00341763499658236</c:v>
                </c:pt>
                <c:pt idx="2036">
                  <c:v>0.00341763499658236</c:v>
                </c:pt>
                <c:pt idx="2037">
                  <c:v>0.00341763499658236</c:v>
                </c:pt>
                <c:pt idx="2038">
                  <c:v>0.00341763499658236</c:v>
                </c:pt>
                <c:pt idx="2039">
                  <c:v>0.00341763499658236</c:v>
                </c:pt>
                <c:pt idx="2040">
                  <c:v>0.00341763499658236</c:v>
                </c:pt>
                <c:pt idx="2041">
                  <c:v>0.00341763499658236</c:v>
                </c:pt>
                <c:pt idx="2042">
                  <c:v>0.00341763499658236</c:v>
                </c:pt>
                <c:pt idx="2043">
                  <c:v>0.00341763499658236</c:v>
                </c:pt>
                <c:pt idx="2044">
                  <c:v>0.00341763499658236</c:v>
                </c:pt>
                <c:pt idx="2045">
                  <c:v>0.00341763499658236</c:v>
                </c:pt>
                <c:pt idx="2046">
                  <c:v>0.00341763499658236</c:v>
                </c:pt>
                <c:pt idx="2047">
                  <c:v>0.00341763499658236</c:v>
                </c:pt>
                <c:pt idx="2048">
                  <c:v>0.00341763499658236</c:v>
                </c:pt>
                <c:pt idx="2049">
                  <c:v>0.00341763499658236</c:v>
                </c:pt>
                <c:pt idx="2050">
                  <c:v>0.00341763499658236</c:v>
                </c:pt>
                <c:pt idx="2051">
                  <c:v>0.00341763499658236</c:v>
                </c:pt>
                <c:pt idx="2052">
                  <c:v>0.00341763499658236</c:v>
                </c:pt>
                <c:pt idx="2053">
                  <c:v>0.00341763499658236</c:v>
                </c:pt>
                <c:pt idx="2054">
                  <c:v>0.00341763499658236</c:v>
                </c:pt>
                <c:pt idx="2055">
                  <c:v>0.00341763499658236</c:v>
                </c:pt>
                <c:pt idx="2056">
                  <c:v>0.00341763499658236</c:v>
                </c:pt>
                <c:pt idx="2057">
                  <c:v>0.00341763499658236</c:v>
                </c:pt>
                <c:pt idx="2058">
                  <c:v>0.00341763499658236</c:v>
                </c:pt>
                <c:pt idx="2059">
                  <c:v>0.00341763499658236</c:v>
                </c:pt>
                <c:pt idx="2060">
                  <c:v>0.00341763499658236</c:v>
                </c:pt>
                <c:pt idx="2061">
                  <c:v>0.00341763499658236</c:v>
                </c:pt>
                <c:pt idx="2062">
                  <c:v>0.00341763499658236</c:v>
                </c:pt>
                <c:pt idx="2063">
                  <c:v>0.00341763499658236</c:v>
                </c:pt>
                <c:pt idx="2064">
                  <c:v>0.00341763499658236</c:v>
                </c:pt>
                <c:pt idx="2065">
                  <c:v>0.00341763499658236</c:v>
                </c:pt>
                <c:pt idx="2066">
                  <c:v>0.00341763499658236</c:v>
                </c:pt>
                <c:pt idx="2067">
                  <c:v>0.00341763499658236</c:v>
                </c:pt>
                <c:pt idx="2068">
                  <c:v>0.00341763499658236</c:v>
                </c:pt>
                <c:pt idx="2069">
                  <c:v>0.00341763499658236</c:v>
                </c:pt>
                <c:pt idx="2070">
                  <c:v>0.00341763499658236</c:v>
                </c:pt>
                <c:pt idx="2071">
                  <c:v>0.00341763499658236</c:v>
                </c:pt>
                <c:pt idx="2072">
                  <c:v>0.00341763499658236</c:v>
                </c:pt>
                <c:pt idx="2073">
                  <c:v>0.00341763499658236</c:v>
                </c:pt>
                <c:pt idx="2074">
                  <c:v>0.00341763499658236</c:v>
                </c:pt>
                <c:pt idx="2075">
                  <c:v>0.00341763499658236</c:v>
                </c:pt>
                <c:pt idx="2076">
                  <c:v>0.00341763499658236</c:v>
                </c:pt>
                <c:pt idx="2077">
                  <c:v>0.00341763499658236</c:v>
                </c:pt>
                <c:pt idx="2078">
                  <c:v>0.00341763499658236</c:v>
                </c:pt>
                <c:pt idx="2079">
                  <c:v>0.00341763499658236</c:v>
                </c:pt>
                <c:pt idx="2080">
                  <c:v>0.00341763499658236</c:v>
                </c:pt>
                <c:pt idx="2081">
                  <c:v>0.00341763499658236</c:v>
                </c:pt>
                <c:pt idx="2082">
                  <c:v>0.00341763499658236</c:v>
                </c:pt>
                <c:pt idx="2083">
                  <c:v>0.00341763499658236</c:v>
                </c:pt>
                <c:pt idx="2084">
                  <c:v>0.00341763499658236</c:v>
                </c:pt>
                <c:pt idx="2085">
                  <c:v>0.00341763499658236</c:v>
                </c:pt>
                <c:pt idx="2086">
                  <c:v>0.00341763499658236</c:v>
                </c:pt>
                <c:pt idx="2087">
                  <c:v>0.00341763499658236</c:v>
                </c:pt>
                <c:pt idx="2088">
                  <c:v>0.00341763499658236</c:v>
                </c:pt>
                <c:pt idx="2089">
                  <c:v>0.00341763499658236</c:v>
                </c:pt>
                <c:pt idx="2090">
                  <c:v>0.00341763499658236</c:v>
                </c:pt>
                <c:pt idx="2091">
                  <c:v>0.00341763499658236</c:v>
                </c:pt>
                <c:pt idx="2092">
                  <c:v>0.00341763499658236</c:v>
                </c:pt>
                <c:pt idx="2093">
                  <c:v>0.00341763499658236</c:v>
                </c:pt>
                <c:pt idx="2094">
                  <c:v>0.00341763499658236</c:v>
                </c:pt>
                <c:pt idx="2095">
                  <c:v>0.00341763499658236</c:v>
                </c:pt>
                <c:pt idx="2096">
                  <c:v>0.00341763499658236</c:v>
                </c:pt>
                <c:pt idx="2097">
                  <c:v>0.00341763499658236</c:v>
                </c:pt>
                <c:pt idx="2098">
                  <c:v>0.00341763499658236</c:v>
                </c:pt>
                <c:pt idx="2099">
                  <c:v>0.00341763499658236</c:v>
                </c:pt>
                <c:pt idx="2100">
                  <c:v>0.00341763499658236</c:v>
                </c:pt>
                <c:pt idx="2101">
                  <c:v>0.00341763499658236</c:v>
                </c:pt>
                <c:pt idx="2102">
                  <c:v>0.00341763499658236</c:v>
                </c:pt>
                <c:pt idx="2103">
                  <c:v>0.00341763499658236</c:v>
                </c:pt>
                <c:pt idx="2104">
                  <c:v>0.00341763499658236</c:v>
                </c:pt>
                <c:pt idx="2105">
                  <c:v>0.00341763499658236</c:v>
                </c:pt>
                <c:pt idx="2106">
                  <c:v>0.00341763499658236</c:v>
                </c:pt>
                <c:pt idx="2107">
                  <c:v>0.00341763499658236</c:v>
                </c:pt>
                <c:pt idx="2108">
                  <c:v>0.00341763499658236</c:v>
                </c:pt>
                <c:pt idx="2109">
                  <c:v>0.00341763499658236</c:v>
                </c:pt>
                <c:pt idx="2110">
                  <c:v>0.00341763499658236</c:v>
                </c:pt>
                <c:pt idx="2111">
                  <c:v>0.00341763499658236</c:v>
                </c:pt>
                <c:pt idx="2112">
                  <c:v>0.00341763499658236</c:v>
                </c:pt>
                <c:pt idx="2113">
                  <c:v>0.00341763499658236</c:v>
                </c:pt>
                <c:pt idx="2114">
                  <c:v>0.00341763499658236</c:v>
                </c:pt>
                <c:pt idx="2115">
                  <c:v>0.00341763499658236</c:v>
                </c:pt>
                <c:pt idx="2116">
                  <c:v>0.00341763499658236</c:v>
                </c:pt>
                <c:pt idx="2117">
                  <c:v>0.00341763499658236</c:v>
                </c:pt>
                <c:pt idx="2118">
                  <c:v>0.00341763499658236</c:v>
                </c:pt>
                <c:pt idx="2119">
                  <c:v>0.00341763499658236</c:v>
                </c:pt>
                <c:pt idx="2120">
                  <c:v>0.00341763499658236</c:v>
                </c:pt>
                <c:pt idx="2121">
                  <c:v>0.00341763499658236</c:v>
                </c:pt>
                <c:pt idx="2122">
                  <c:v>0.00341763499658236</c:v>
                </c:pt>
                <c:pt idx="2123">
                  <c:v>0.00341763499658236</c:v>
                </c:pt>
                <c:pt idx="2124">
                  <c:v>0.00341763499658236</c:v>
                </c:pt>
                <c:pt idx="2125">
                  <c:v>0.00341763499658236</c:v>
                </c:pt>
                <c:pt idx="2126">
                  <c:v>0.00341763499658236</c:v>
                </c:pt>
                <c:pt idx="2127">
                  <c:v>0.00341763499658236</c:v>
                </c:pt>
                <c:pt idx="2128">
                  <c:v>0.00341763499658236</c:v>
                </c:pt>
                <c:pt idx="2129">
                  <c:v>0.00341763499658236</c:v>
                </c:pt>
                <c:pt idx="2130">
                  <c:v>0.00341763499658236</c:v>
                </c:pt>
                <c:pt idx="2131">
                  <c:v>0.00341763499658236</c:v>
                </c:pt>
                <c:pt idx="2132">
                  <c:v>0.00341763499658236</c:v>
                </c:pt>
                <c:pt idx="2133">
                  <c:v>0.00341763499658236</c:v>
                </c:pt>
                <c:pt idx="2134">
                  <c:v>0.00341763499658236</c:v>
                </c:pt>
                <c:pt idx="2135">
                  <c:v>0.00341763499658236</c:v>
                </c:pt>
                <c:pt idx="2136">
                  <c:v>0.00341763499658236</c:v>
                </c:pt>
                <c:pt idx="2137">
                  <c:v>0.00341763499658236</c:v>
                </c:pt>
                <c:pt idx="2138">
                  <c:v>0.00341763499658236</c:v>
                </c:pt>
                <c:pt idx="2139">
                  <c:v>0.00341763499658236</c:v>
                </c:pt>
                <c:pt idx="2140">
                  <c:v>0.00341763499658236</c:v>
                </c:pt>
                <c:pt idx="2141">
                  <c:v>0.00341763499658236</c:v>
                </c:pt>
                <c:pt idx="2142">
                  <c:v>0.00341763499658236</c:v>
                </c:pt>
                <c:pt idx="2143">
                  <c:v>0.00341763499658236</c:v>
                </c:pt>
                <c:pt idx="2144">
                  <c:v>0.00341763499658236</c:v>
                </c:pt>
                <c:pt idx="2145">
                  <c:v>0.00341763499658236</c:v>
                </c:pt>
                <c:pt idx="2146">
                  <c:v>0.00341763499658236</c:v>
                </c:pt>
                <c:pt idx="2147">
                  <c:v>0.00341763499658236</c:v>
                </c:pt>
                <c:pt idx="2148">
                  <c:v>0.00341763499658236</c:v>
                </c:pt>
                <c:pt idx="2149">
                  <c:v>0.00341763499658236</c:v>
                </c:pt>
                <c:pt idx="2150">
                  <c:v>0.00341763499658236</c:v>
                </c:pt>
                <c:pt idx="2151">
                  <c:v>0.00341763499658236</c:v>
                </c:pt>
                <c:pt idx="2152">
                  <c:v>0.00341763499658236</c:v>
                </c:pt>
                <c:pt idx="2153">
                  <c:v>0.00341763499658236</c:v>
                </c:pt>
                <c:pt idx="2154">
                  <c:v>0.00341763499658236</c:v>
                </c:pt>
                <c:pt idx="2155">
                  <c:v>0.00341763499658236</c:v>
                </c:pt>
                <c:pt idx="2156">
                  <c:v>0.00341763499658236</c:v>
                </c:pt>
                <c:pt idx="2157">
                  <c:v>0.00341763499658236</c:v>
                </c:pt>
                <c:pt idx="2158">
                  <c:v>0.00341763499658236</c:v>
                </c:pt>
                <c:pt idx="2159">
                  <c:v>0.00341763499658236</c:v>
                </c:pt>
                <c:pt idx="2160">
                  <c:v>0.00341763499658236</c:v>
                </c:pt>
                <c:pt idx="2161">
                  <c:v>0.00341763499658236</c:v>
                </c:pt>
                <c:pt idx="2162">
                  <c:v>0.00341763499658236</c:v>
                </c:pt>
                <c:pt idx="2163">
                  <c:v>0.00341763499658236</c:v>
                </c:pt>
                <c:pt idx="2164">
                  <c:v>0.00341763499658236</c:v>
                </c:pt>
                <c:pt idx="2165">
                  <c:v>0.00341763499658236</c:v>
                </c:pt>
                <c:pt idx="2166">
                  <c:v>0.00341763499658236</c:v>
                </c:pt>
                <c:pt idx="2167">
                  <c:v>0.00341763499658236</c:v>
                </c:pt>
                <c:pt idx="2168">
                  <c:v>0.00341763499658236</c:v>
                </c:pt>
                <c:pt idx="2169">
                  <c:v>0.00341763499658236</c:v>
                </c:pt>
                <c:pt idx="2170">
                  <c:v>0.00341763499658236</c:v>
                </c:pt>
                <c:pt idx="2171">
                  <c:v>0.00341763499658236</c:v>
                </c:pt>
                <c:pt idx="2172">
                  <c:v>0.00341763499658236</c:v>
                </c:pt>
                <c:pt idx="2173">
                  <c:v>0.00341763499658236</c:v>
                </c:pt>
                <c:pt idx="2174">
                  <c:v>0.00341763499658236</c:v>
                </c:pt>
                <c:pt idx="2175">
                  <c:v>0.00341763499658236</c:v>
                </c:pt>
                <c:pt idx="2176">
                  <c:v>0.00341763499658236</c:v>
                </c:pt>
                <c:pt idx="2177">
                  <c:v>0.00341763499658236</c:v>
                </c:pt>
                <c:pt idx="2178">
                  <c:v>0.00341763499658236</c:v>
                </c:pt>
                <c:pt idx="2179">
                  <c:v>0.00341763499658236</c:v>
                </c:pt>
                <c:pt idx="2180">
                  <c:v>0.00341763499658236</c:v>
                </c:pt>
                <c:pt idx="2181">
                  <c:v>0.00341763499658236</c:v>
                </c:pt>
                <c:pt idx="2182">
                  <c:v>0.00341763499658236</c:v>
                </c:pt>
                <c:pt idx="2183">
                  <c:v>0.00341763499658236</c:v>
                </c:pt>
                <c:pt idx="2184">
                  <c:v>0.00341763499658236</c:v>
                </c:pt>
                <c:pt idx="2185">
                  <c:v>0.00341763499658236</c:v>
                </c:pt>
                <c:pt idx="2186">
                  <c:v>0.00341763499658236</c:v>
                </c:pt>
                <c:pt idx="2187">
                  <c:v>0.00341763499658236</c:v>
                </c:pt>
                <c:pt idx="2188">
                  <c:v>0.00341763499658236</c:v>
                </c:pt>
                <c:pt idx="2189">
                  <c:v>0.00341763499658236</c:v>
                </c:pt>
                <c:pt idx="2190">
                  <c:v>0.00341763499658236</c:v>
                </c:pt>
                <c:pt idx="2191">
                  <c:v>0.00341763499658236</c:v>
                </c:pt>
                <c:pt idx="2192">
                  <c:v>0.00341763499658236</c:v>
                </c:pt>
                <c:pt idx="2193">
                  <c:v>0.00341763499658236</c:v>
                </c:pt>
                <c:pt idx="2194">
                  <c:v>0.00341763499658236</c:v>
                </c:pt>
                <c:pt idx="2195">
                  <c:v>0.00341763499658236</c:v>
                </c:pt>
                <c:pt idx="2196">
                  <c:v>0.00341763499658236</c:v>
                </c:pt>
                <c:pt idx="2197">
                  <c:v>0.00341763499658236</c:v>
                </c:pt>
                <c:pt idx="2198">
                  <c:v>0.00341763499658236</c:v>
                </c:pt>
                <c:pt idx="2199">
                  <c:v>0.00341763499658236</c:v>
                </c:pt>
                <c:pt idx="2200">
                  <c:v>0.00341763499658236</c:v>
                </c:pt>
                <c:pt idx="2201">
                  <c:v>0.00341763499658236</c:v>
                </c:pt>
                <c:pt idx="2202">
                  <c:v>0.00341763499658236</c:v>
                </c:pt>
                <c:pt idx="2203">
                  <c:v>0.00341763499658236</c:v>
                </c:pt>
                <c:pt idx="2204">
                  <c:v>0.00341763499658236</c:v>
                </c:pt>
                <c:pt idx="2205">
                  <c:v>0.00341763499658236</c:v>
                </c:pt>
                <c:pt idx="2206">
                  <c:v>0.00341763499658236</c:v>
                </c:pt>
                <c:pt idx="2207">
                  <c:v>0.00341763499658236</c:v>
                </c:pt>
                <c:pt idx="2208">
                  <c:v>0.00341763499658236</c:v>
                </c:pt>
                <c:pt idx="2209">
                  <c:v>0.00341763499658236</c:v>
                </c:pt>
                <c:pt idx="2210">
                  <c:v>0.00341763499658236</c:v>
                </c:pt>
                <c:pt idx="2211">
                  <c:v>0.00341763499658236</c:v>
                </c:pt>
                <c:pt idx="2212">
                  <c:v>0.00341763499658236</c:v>
                </c:pt>
                <c:pt idx="2213">
                  <c:v>0.00341763499658236</c:v>
                </c:pt>
                <c:pt idx="2214">
                  <c:v>0.00341763499658236</c:v>
                </c:pt>
                <c:pt idx="2215">
                  <c:v>0.00341763499658236</c:v>
                </c:pt>
                <c:pt idx="2216">
                  <c:v>0.00341763499658236</c:v>
                </c:pt>
                <c:pt idx="2217">
                  <c:v>0.00341763499658236</c:v>
                </c:pt>
                <c:pt idx="2218">
                  <c:v>0.00341763499658236</c:v>
                </c:pt>
                <c:pt idx="2219">
                  <c:v>0.00341763499658236</c:v>
                </c:pt>
                <c:pt idx="2220">
                  <c:v>0.00341763499658236</c:v>
                </c:pt>
                <c:pt idx="2221">
                  <c:v>0.00341763499658236</c:v>
                </c:pt>
                <c:pt idx="2222">
                  <c:v>0.00341763499658236</c:v>
                </c:pt>
                <c:pt idx="2223">
                  <c:v>0.00341763499658236</c:v>
                </c:pt>
                <c:pt idx="2224">
                  <c:v>0.00341763499658236</c:v>
                </c:pt>
                <c:pt idx="2225">
                  <c:v>0.00341763499658236</c:v>
                </c:pt>
                <c:pt idx="2226">
                  <c:v>0.00341763499658236</c:v>
                </c:pt>
                <c:pt idx="2227">
                  <c:v>0.00341763499658236</c:v>
                </c:pt>
                <c:pt idx="2228">
                  <c:v>0.00341763499658236</c:v>
                </c:pt>
                <c:pt idx="2229">
                  <c:v>0.00341763499658236</c:v>
                </c:pt>
                <c:pt idx="2230">
                  <c:v>0.00341763499658236</c:v>
                </c:pt>
                <c:pt idx="2231">
                  <c:v>0.00341763499658236</c:v>
                </c:pt>
                <c:pt idx="2232">
                  <c:v>0.00341763499658236</c:v>
                </c:pt>
                <c:pt idx="2233">
                  <c:v>0.00341763499658236</c:v>
                </c:pt>
                <c:pt idx="2234">
                  <c:v>0.00341763499658236</c:v>
                </c:pt>
                <c:pt idx="2235">
                  <c:v>0.00341763499658236</c:v>
                </c:pt>
                <c:pt idx="2236">
                  <c:v>0.00341763499658236</c:v>
                </c:pt>
                <c:pt idx="2237">
                  <c:v>0.00341763499658236</c:v>
                </c:pt>
                <c:pt idx="2238">
                  <c:v>0.00341763499658236</c:v>
                </c:pt>
                <c:pt idx="2239">
                  <c:v>0.00341763499658236</c:v>
                </c:pt>
                <c:pt idx="2240">
                  <c:v>0.00341763499658236</c:v>
                </c:pt>
                <c:pt idx="2241">
                  <c:v>0.00341763499658236</c:v>
                </c:pt>
                <c:pt idx="2242">
                  <c:v>0.00341763499658236</c:v>
                </c:pt>
                <c:pt idx="2243">
                  <c:v>0.00341763499658236</c:v>
                </c:pt>
                <c:pt idx="2244">
                  <c:v>0.00341763499658236</c:v>
                </c:pt>
                <c:pt idx="2245">
                  <c:v>0.00341763499658236</c:v>
                </c:pt>
                <c:pt idx="2246">
                  <c:v>0.00341763499658236</c:v>
                </c:pt>
                <c:pt idx="2247">
                  <c:v>0.00341763499658236</c:v>
                </c:pt>
                <c:pt idx="2248">
                  <c:v>0.00341763499658236</c:v>
                </c:pt>
                <c:pt idx="2249">
                  <c:v>0.00341763499658236</c:v>
                </c:pt>
                <c:pt idx="2250">
                  <c:v>0.00341763499658236</c:v>
                </c:pt>
                <c:pt idx="2251">
                  <c:v>0.00341763499658236</c:v>
                </c:pt>
                <c:pt idx="2252">
                  <c:v>0.00341763499658236</c:v>
                </c:pt>
                <c:pt idx="2253">
                  <c:v>0.00341763499658236</c:v>
                </c:pt>
                <c:pt idx="2254">
                  <c:v>0.00341763499658236</c:v>
                </c:pt>
                <c:pt idx="2255">
                  <c:v>0.00341763499658236</c:v>
                </c:pt>
                <c:pt idx="2256">
                  <c:v>0.00341763499658236</c:v>
                </c:pt>
                <c:pt idx="2257">
                  <c:v>0.00341763499658236</c:v>
                </c:pt>
                <c:pt idx="2258">
                  <c:v>0.00341763499658236</c:v>
                </c:pt>
                <c:pt idx="2259">
                  <c:v>0.00341763499658236</c:v>
                </c:pt>
                <c:pt idx="2260">
                  <c:v>0.00341763499658236</c:v>
                </c:pt>
                <c:pt idx="2261">
                  <c:v>0.00341763499658236</c:v>
                </c:pt>
                <c:pt idx="2262">
                  <c:v>0.00341763499658236</c:v>
                </c:pt>
                <c:pt idx="2263">
                  <c:v>0.00341763499658236</c:v>
                </c:pt>
                <c:pt idx="2264">
                  <c:v>0.00341763499658236</c:v>
                </c:pt>
                <c:pt idx="2265">
                  <c:v>0.00341763499658236</c:v>
                </c:pt>
                <c:pt idx="2266">
                  <c:v>0.00341763499658236</c:v>
                </c:pt>
                <c:pt idx="2267">
                  <c:v>0.00341763499658236</c:v>
                </c:pt>
                <c:pt idx="2268">
                  <c:v>0.00341763499658236</c:v>
                </c:pt>
                <c:pt idx="2269">
                  <c:v>0.00341763499658236</c:v>
                </c:pt>
                <c:pt idx="2270">
                  <c:v>0.00341763499658236</c:v>
                </c:pt>
                <c:pt idx="2271">
                  <c:v>0.00341763499658236</c:v>
                </c:pt>
                <c:pt idx="2272">
                  <c:v>0.00341763499658236</c:v>
                </c:pt>
                <c:pt idx="2273">
                  <c:v>0.00341763499658236</c:v>
                </c:pt>
                <c:pt idx="2274">
                  <c:v>0.00341763499658236</c:v>
                </c:pt>
                <c:pt idx="2275">
                  <c:v>0.00341763499658236</c:v>
                </c:pt>
                <c:pt idx="2276">
                  <c:v>0.00341763499658236</c:v>
                </c:pt>
                <c:pt idx="2277">
                  <c:v>0.00341763499658236</c:v>
                </c:pt>
                <c:pt idx="2278">
                  <c:v>0.00341763499658236</c:v>
                </c:pt>
                <c:pt idx="2279">
                  <c:v>0.00341763499658236</c:v>
                </c:pt>
                <c:pt idx="2280">
                  <c:v>0.00341763499658236</c:v>
                </c:pt>
                <c:pt idx="2281">
                  <c:v>0.00341763499658236</c:v>
                </c:pt>
                <c:pt idx="2282">
                  <c:v>0.00341763499658236</c:v>
                </c:pt>
                <c:pt idx="2283">
                  <c:v>0.00341763499658236</c:v>
                </c:pt>
                <c:pt idx="2284">
                  <c:v>0.00341763499658236</c:v>
                </c:pt>
                <c:pt idx="2285">
                  <c:v>0.00341763499658236</c:v>
                </c:pt>
                <c:pt idx="2286">
                  <c:v>0.00341763499658236</c:v>
                </c:pt>
                <c:pt idx="2287">
                  <c:v>0.00341763499658236</c:v>
                </c:pt>
                <c:pt idx="2288">
                  <c:v>0.00341763499658236</c:v>
                </c:pt>
                <c:pt idx="2289">
                  <c:v>0.00341763499658236</c:v>
                </c:pt>
                <c:pt idx="2290">
                  <c:v>0.00341763499658236</c:v>
                </c:pt>
                <c:pt idx="2291">
                  <c:v>0.00341763499658236</c:v>
                </c:pt>
                <c:pt idx="2292">
                  <c:v>0.00341763499658236</c:v>
                </c:pt>
                <c:pt idx="2293">
                  <c:v>0.00341763499658236</c:v>
                </c:pt>
                <c:pt idx="2294">
                  <c:v>0.00341763499658236</c:v>
                </c:pt>
                <c:pt idx="2295">
                  <c:v>0.00341763499658236</c:v>
                </c:pt>
                <c:pt idx="2296">
                  <c:v>0.00341763499658236</c:v>
                </c:pt>
                <c:pt idx="2297">
                  <c:v>0.00341763499658236</c:v>
                </c:pt>
                <c:pt idx="2298">
                  <c:v>0.00341763499658236</c:v>
                </c:pt>
                <c:pt idx="2299">
                  <c:v>0.00341763499658236</c:v>
                </c:pt>
                <c:pt idx="2300">
                  <c:v>0.00341763499658236</c:v>
                </c:pt>
                <c:pt idx="2301">
                  <c:v>0.00341763499658236</c:v>
                </c:pt>
                <c:pt idx="2302">
                  <c:v>0.00341763499658236</c:v>
                </c:pt>
                <c:pt idx="2303">
                  <c:v>0.00341763499658236</c:v>
                </c:pt>
                <c:pt idx="2304">
                  <c:v>0.00341763499658236</c:v>
                </c:pt>
                <c:pt idx="2305">
                  <c:v>0.00341763499658236</c:v>
                </c:pt>
                <c:pt idx="2306">
                  <c:v>0.00341763499658236</c:v>
                </c:pt>
                <c:pt idx="2307">
                  <c:v>0.00341763499658236</c:v>
                </c:pt>
                <c:pt idx="2308">
                  <c:v>0.00341763499658236</c:v>
                </c:pt>
                <c:pt idx="2309">
                  <c:v>0.00341763499658236</c:v>
                </c:pt>
                <c:pt idx="2310">
                  <c:v>0.00341763499658236</c:v>
                </c:pt>
                <c:pt idx="2311">
                  <c:v>0.00341763499658236</c:v>
                </c:pt>
                <c:pt idx="2312">
                  <c:v>0.00341763499658236</c:v>
                </c:pt>
                <c:pt idx="2313">
                  <c:v>0.00341763499658236</c:v>
                </c:pt>
                <c:pt idx="2314">
                  <c:v>0.00341763499658236</c:v>
                </c:pt>
                <c:pt idx="2315">
                  <c:v>0.00341763499658236</c:v>
                </c:pt>
                <c:pt idx="2316">
                  <c:v>0.00341763499658236</c:v>
                </c:pt>
                <c:pt idx="2317">
                  <c:v>0.00341763499658236</c:v>
                </c:pt>
                <c:pt idx="2318">
                  <c:v>0.00341763499658236</c:v>
                </c:pt>
                <c:pt idx="2319">
                  <c:v>0.00341763499658236</c:v>
                </c:pt>
                <c:pt idx="2320">
                  <c:v>0.00341763499658236</c:v>
                </c:pt>
                <c:pt idx="2321">
                  <c:v>0.00341763499658236</c:v>
                </c:pt>
                <c:pt idx="2322">
                  <c:v>0.00341763499658236</c:v>
                </c:pt>
                <c:pt idx="2323">
                  <c:v>0.00341763499658236</c:v>
                </c:pt>
                <c:pt idx="2324">
                  <c:v>0.00341763499658236</c:v>
                </c:pt>
                <c:pt idx="2325">
                  <c:v>0.00341763499658236</c:v>
                </c:pt>
                <c:pt idx="2326">
                  <c:v>0.00341763499658236</c:v>
                </c:pt>
                <c:pt idx="2327">
                  <c:v>0.00341763499658236</c:v>
                </c:pt>
                <c:pt idx="2328">
                  <c:v>0.00341763499658236</c:v>
                </c:pt>
                <c:pt idx="2329">
                  <c:v>0.00341763499658236</c:v>
                </c:pt>
                <c:pt idx="2330">
                  <c:v>0.00341763499658236</c:v>
                </c:pt>
                <c:pt idx="2331">
                  <c:v>0.00341763499658236</c:v>
                </c:pt>
                <c:pt idx="2332">
                  <c:v>0.00341763499658236</c:v>
                </c:pt>
                <c:pt idx="2333">
                  <c:v>0.00341763499658236</c:v>
                </c:pt>
                <c:pt idx="2334">
                  <c:v>0.00341763499658236</c:v>
                </c:pt>
                <c:pt idx="2335">
                  <c:v>0.00341763499658236</c:v>
                </c:pt>
                <c:pt idx="2336">
                  <c:v>0.00341763499658236</c:v>
                </c:pt>
                <c:pt idx="2337">
                  <c:v>0.00341763499658236</c:v>
                </c:pt>
                <c:pt idx="2338">
                  <c:v>0.00341763499658236</c:v>
                </c:pt>
                <c:pt idx="2339">
                  <c:v>0.00341763499658236</c:v>
                </c:pt>
                <c:pt idx="2340">
                  <c:v>0.00341763499658236</c:v>
                </c:pt>
                <c:pt idx="2341">
                  <c:v>0.00341763499658236</c:v>
                </c:pt>
                <c:pt idx="2342">
                  <c:v>0.00341763499658236</c:v>
                </c:pt>
                <c:pt idx="2343">
                  <c:v>0.00341763499658236</c:v>
                </c:pt>
                <c:pt idx="2344">
                  <c:v>0.00341763499658236</c:v>
                </c:pt>
                <c:pt idx="2345">
                  <c:v>0.00341763499658236</c:v>
                </c:pt>
                <c:pt idx="2346">
                  <c:v>0.00341763499658236</c:v>
                </c:pt>
                <c:pt idx="2347">
                  <c:v>0.00341763499658236</c:v>
                </c:pt>
                <c:pt idx="2348">
                  <c:v>0.00341763499658236</c:v>
                </c:pt>
                <c:pt idx="2349">
                  <c:v>0.00341763499658236</c:v>
                </c:pt>
                <c:pt idx="2350">
                  <c:v>0.00341763499658236</c:v>
                </c:pt>
                <c:pt idx="2351">
                  <c:v>0.00341763499658236</c:v>
                </c:pt>
                <c:pt idx="2352">
                  <c:v>0.00341763499658236</c:v>
                </c:pt>
                <c:pt idx="2353">
                  <c:v>0.00341763499658236</c:v>
                </c:pt>
                <c:pt idx="2354">
                  <c:v>0.00341763499658236</c:v>
                </c:pt>
                <c:pt idx="2355">
                  <c:v>0.00341763499658236</c:v>
                </c:pt>
                <c:pt idx="2356">
                  <c:v>0.00341763499658236</c:v>
                </c:pt>
                <c:pt idx="2357">
                  <c:v>0.00341763499658236</c:v>
                </c:pt>
                <c:pt idx="2358">
                  <c:v>0.00341763499658236</c:v>
                </c:pt>
                <c:pt idx="2359">
                  <c:v>0.00341763499658236</c:v>
                </c:pt>
                <c:pt idx="2360">
                  <c:v>0.00341763499658236</c:v>
                </c:pt>
                <c:pt idx="2361">
                  <c:v>0.00341763499658236</c:v>
                </c:pt>
                <c:pt idx="2362">
                  <c:v>0.00341763499658236</c:v>
                </c:pt>
                <c:pt idx="2363">
                  <c:v>0.00341763499658236</c:v>
                </c:pt>
                <c:pt idx="2364">
                  <c:v>0.00341763499658236</c:v>
                </c:pt>
                <c:pt idx="2365">
                  <c:v>0.00341763499658236</c:v>
                </c:pt>
                <c:pt idx="2366">
                  <c:v>0.00341763499658236</c:v>
                </c:pt>
                <c:pt idx="2367">
                  <c:v>0.00341763499658236</c:v>
                </c:pt>
                <c:pt idx="2368">
                  <c:v>0.00341763499658236</c:v>
                </c:pt>
                <c:pt idx="2369">
                  <c:v>0.00341763499658236</c:v>
                </c:pt>
                <c:pt idx="2370">
                  <c:v>0.00341763499658236</c:v>
                </c:pt>
                <c:pt idx="2371">
                  <c:v>0.00341763499658236</c:v>
                </c:pt>
                <c:pt idx="2372">
                  <c:v>0.00341763499658236</c:v>
                </c:pt>
                <c:pt idx="2373">
                  <c:v>0.00341763499658236</c:v>
                </c:pt>
                <c:pt idx="2374">
                  <c:v>0.00341763499658236</c:v>
                </c:pt>
                <c:pt idx="2375">
                  <c:v>0.00341763499658236</c:v>
                </c:pt>
                <c:pt idx="2376">
                  <c:v>0.00341763499658236</c:v>
                </c:pt>
                <c:pt idx="2377">
                  <c:v>0.00341763499658236</c:v>
                </c:pt>
                <c:pt idx="2378">
                  <c:v>0.00341763499658236</c:v>
                </c:pt>
                <c:pt idx="2379">
                  <c:v>0.00341763499658236</c:v>
                </c:pt>
                <c:pt idx="2380">
                  <c:v>0.00341763499658236</c:v>
                </c:pt>
                <c:pt idx="2381">
                  <c:v>0.00341763499658236</c:v>
                </c:pt>
                <c:pt idx="2382">
                  <c:v>0.00341763499658236</c:v>
                </c:pt>
                <c:pt idx="2383">
                  <c:v>0.00341763499658236</c:v>
                </c:pt>
                <c:pt idx="2384">
                  <c:v>0.00341763499658236</c:v>
                </c:pt>
                <c:pt idx="2385">
                  <c:v>0.00341763499658236</c:v>
                </c:pt>
                <c:pt idx="2386">
                  <c:v>0.00341763499658236</c:v>
                </c:pt>
                <c:pt idx="2387">
                  <c:v>0.00341763499658236</c:v>
                </c:pt>
                <c:pt idx="2388">
                  <c:v>0.00341763499658236</c:v>
                </c:pt>
                <c:pt idx="2389">
                  <c:v>0.00341763499658236</c:v>
                </c:pt>
                <c:pt idx="2390">
                  <c:v>0.00341763499658236</c:v>
                </c:pt>
                <c:pt idx="2391">
                  <c:v>0.00341763499658236</c:v>
                </c:pt>
                <c:pt idx="2392">
                  <c:v>0.00341763499658236</c:v>
                </c:pt>
                <c:pt idx="2393">
                  <c:v>0.00341763499658236</c:v>
                </c:pt>
                <c:pt idx="2394">
                  <c:v>0.00341763499658236</c:v>
                </c:pt>
                <c:pt idx="2395">
                  <c:v>0.00341763499658236</c:v>
                </c:pt>
                <c:pt idx="2396">
                  <c:v>0.00341763499658236</c:v>
                </c:pt>
                <c:pt idx="2397">
                  <c:v>0.00341763499658236</c:v>
                </c:pt>
                <c:pt idx="2398">
                  <c:v>0.00341763499658236</c:v>
                </c:pt>
                <c:pt idx="2399">
                  <c:v>0.00341763499658236</c:v>
                </c:pt>
                <c:pt idx="2400">
                  <c:v>0.00341763499658236</c:v>
                </c:pt>
                <c:pt idx="2401">
                  <c:v>0.00341763499658236</c:v>
                </c:pt>
                <c:pt idx="2402">
                  <c:v>0.00341763499658236</c:v>
                </c:pt>
                <c:pt idx="2403">
                  <c:v>0.00341763499658236</c:v>
                </c:pt>
                <c:pt idx="2404">
                  <c:v>0.00341763499658236</c:v>
                </c:pt>
                <c:pt idx="2405">
                  <c:v>0.00341763499658236</c:v>
                </c:pt>
                <c:pt idx="2406">
                  <c:v>0.00341763499658236</c:v>
                </c:pt>
                <c:pt idx="2407">
                  <c:v>0.00341763499658236</c:v>
                </c:pt>
                <c:pt idx="2408">
                  <c:v>0.00341763499658236</c:v>
                </c:pt>
                <c:pt idx="2409">
                  <c:v>0.00341763499658236</c:v>
                </c:pt>
                <c:pt idx="2410">
                  <c:v>0.00341763499658236</c:v>
                </c:pt>
                <c:pt idx="2411">
                  <c:v>0.00341763499658236</c:v>
                </c:pt>
                <c:pt idx="2412">
                  <c:v>0.00341763499658236</c:v>
                </c:pt>
                <c:pt idx="2413">
                  <c:v>0.00341763499658236</c:v>
                </c:pt>
                <c:pt idx="2414">
                  <c:v>0.00341763499658236</c:v>
                </c:pt>
                <c:pt idx="2415">
                  <c:v>0.00341763499658236</c:v>
                </c:pt>
                <c:pt idx="2416">
                  <c:v>0.00341763499658236</c:v>
                </c:pt>
                <c:pt idx="2417">
                  <c:v>0.00341763499658236</c:v>
                </c:pt>
                <c:pt idx="2418">
                  <c:v>0.00341763499658236</c:v>
                </c:pt>
                <c:pt idx="2419">
                  <c:v>0.00341763499658236</c:v>
                </c:pt>
                <c:pt idx="2420">
                  <c:v>0.00341763499658236</c:v>
                </c:pt>
                <c:pt idx="2421">
                  <c:v>0.00341763499658236</c:v>
                </c:pt>
                <c:pt idx="2422">
                  <c:v>0.00341763499658236</c:v>
                </c:pt>
                <c:pt idx="2423">
                  <c:v>0.00341763499658236</c:v>
                </c:pt>
                <c:pt idx="2424">
                  <c:v>0.00341763499658236</c:v>
                </c:pt>
                <c:pt idx="2425">
                  <c:v>0.00341763499658236</c:v>
                </c:pt>
                <c:pt idx="2426">
                  <c:v>0.00341763499658236</c:v>
                </c:pt>
                <c:pt idx="2427">
                  <c:v>0.00341763499658236</c:v>
                </c:pt>
                <c:pt idx="2428">
                  <c:v>0.00341763499658236</c:v>
                </c:pt>
                <c:pt idx="2429">
                  <c:v>0.00341763499658236</c:v>
                </c:pt>
                <c:pt idx="2430">
                  <c:v>0.00341763499658236</c:v>
                </c:pt>
                <c:pt idx="2431">
                  <c:v>0.00341763499658236</c:v>
                </c:pt>
                <c:pt idx="2432">
                  <c:v>0.00341763499658236</c:v>
                </c:pt>
                <c:pt idx="2433">
                  <c:v>0.00341763499658236</c:v>
                </c:pt>
                <c:pt idx="2434">
                  <c:v>0.00341763499658236</c:v>
                </c:pt>
                <c:pt idx="2435">
                  <c:v>0.00341763499658236</c:v>
                </c:pt>
                <c:pt idx="2436">
                  <c:v>0.00341763499658236</c:v>
                </c:pt>
                <c:pt idx="2437">
                  <c:v>0.00341763499658236</c:v>
                </c:pt>
                <c:pt idx="2438">
                  <c:v>0.00341763499658236</c:v>
                </c:pt>
                <c:pt idx="2439">
                  <c:v>0.00341763499658236</c:v>
                </c:pt>
                <c:pt idx="2440">
                  <c:v>0.00341763499658236</c:v>
                </c:pt>
                <c:pt idx="2441">
                  <c:v>0.00341763499658236</c:v>
                </c:pt>
                <c:pt idx="2442">
                  <c:v>0.00341763499658236</c:v>
                </c:pt>
                <c:pt idx="2443">
                  <c:v>0.00341763499658236</c:v>
                </c:pt>
                <c:pt idx="2444">
                  <c:v>0.00341763499658236</c:v>
                </c:pt>
                <c:pt idx="2445">
                  <c:v>0.00341763499658236</c:v>
                </c:pt>
                <c:pt idx="2446">
                  <c:v>0.00341763499658236</c:v>
                </c:pt>
                <c:pt idx="2447">
                  <c:v>0.00341763499658236</c:v>
                </c:pt>
                <c:pt idx="2448">
                  <c:v>0.00341763499658236</c:v>
                </c:pt>
                <c:pt idx="2449">
                  <c:v>0.00341763499658236</c:v>
                </c:pt>
                <c:pt idx="2450">
                  <c:v>0.00341763499658236</c:v>
                </c:pt>
                <c:pt idx="2451">
                  <c:v>0.00341763499658236</c:v>
                </c:pt>
                <c:pt idx="2452">
                  <c:v>0.00341763499658236</c:v>
                </c:pt>
                <c:pt idx="2453">
                  <c:v>0.00341763499658236</c:v>
                </c:pt>
                <c:pt idx="2454">
                  <c:v>0.00341763499658236</c:v>
                </c:pt>
                <c:pt idx="2455">
                  <c:v>0.00341763499658236</c:v>
                </c:pt>
                <c:pt idx="2456">
                  <c:v>0.00341763499658236</c:v>
                </c:pt>
                <c:pt idx="2457">
                  <c:v>0.00341763499658236</c:v>
                </c:pt>
                <c:pt idx="2458">
                  <c:v>0.00341763499658236</c:v>
                </c:pt>
                <c:pt idx="2459">
                  <c:v>0.00341763499658236</c:v>
                </c:pt>
                <c:pt idx="2460">
                  <c:v>0.00341763499658236</c:v>
                </c:pt>
                <c:pt idx="2461">
                  <c:v>0.00341763499658236</c:v>
                </c:pt>
                <c:pt idx="2462">
                  <c:v>0.00341763499658236</c:v>
                </c:pt>
                <c:pt idx="2463">
                  <c:v>0.00341763499658236</c:v>
                </c:pt>
                <c:pt idx="2464">
                  <c:v>0.00341763499658236</c:v>
                </c:pt>
                <c:pt idx="2465">
                  <c:v>0.00341763499658236</c:v>
                </c:pt>
                <c:pt idx="2466">
                  <c:v>0.00341763499658236</c:v>
                </c:pt>
                <c:pt idx="2467">
                  <c:v>0.00341763499658236</c:v>
                </c:pt>
                <c:pt idx="2468">
                  <c:v>0.00341763499658236</c:v>
                </c:pt>
                <c:pt idx="2469">
                  <c:v>0.00341763499658236</c:v>
                </c:pt>
                <c:pt idx="2470">
                  <c:v>0.00341763499658236</c:v>
                </c:pt>
                <c:pt idx="2471">
                  <c:v>0.00341763499658236</c:v>
                </c:pt>
                <c:pt idx="2472">
                  <c:v>0.00341763499658236</c:v>
                </c:pt>
                <c:pt idx="2473">
                  <c:v>0.00341763499658236</c:v>
                </c:pt>
                <c:pt idx="2474">
                  <c:v>0.00341763499658236</c:v>
                </c:pt>
                <c:pt idx="2475">
                  <c:v>0.00341763499658236</c:v>
                </c:pt>
                <c:pt idx="2476">
                  <c:v>0.00341763499658236</c:v>
                </c:pt>
                <c:pt idx="2477">
                  <c:v>0.00341763499658236</c:v>
                </c:pt>
                <c:pt idx="2478">
                  <c:v>0.00341763499658236</c:v>
                </c:pt>
                <c:pt idx="2479">
                  <c:v>0.00341763499658236</c:v>
                </c:pt>
                <c:pt idx="2480">
                  <c:v>0.00341763499658236</c:v>
                </c:pt>
                <c:pt idx="2481">
                  <c:v>0.00341763499658236</c:v>
                </c:pt>
                <c:pt idx="2482">
                  <c:v>0.00341763499658236</c:v>
                </c:pt>
                <c:pt idx="2483">
                  <c:v>0.00341763499658236</c:v>
                </c:pt>
                <c:pt idx="2484">
                  <c:v>0.00341763499658236</c:v>
                </c:pt>
                <c:pt idx="2485">
                  <c:v>0.00341763499658236</c:v>
                </c:pt>
                <c:pt idx="2486">
                  <c:v>0.00341763499658236</c:v>
                </c:pt>
                <c:pt idx="2487">
                  <c:v>0.00341763499658236</c:v>
                </c:pt>
                <c:pt idx="2488">
                  <c:v>0.00341763499658236</c:v>
                </c:pt>
                <c:pt idx="2489">
                  <c:v>0.00341763499658236</c:v>
                </c:pt>
                <c:pt idx="2490">
                  <c:v>0.00341763499658236</c:v>
                </c:pt>
                <c:pt idx="2491">
                  <c:v>0.00341763499658236</c:v>
                </c:pt>
                <c:pt idx="2492">
                  <c:v>0.00341763499658236</c:v>
                </c:pt>
                <c:pt idx="2493">
                  <c:v>0.00341763499658236</c:v>
                </c:pt>
                <c:pt idx="2494">
                  <c:v>0.00341763499658236</c:v>
                </c:pt>
                <c:pt idx="2495">
                  <c:v>0.00341763499658236</c:v>
                </c:pt>
                <c:pt idx="2496">
                  <c:v>0.00341763499658236</c:v>
                </c:pt>
                <c:pt idx="2497">
                  <c:v>0.00341763499658236</c:v>
                </c:pt>
                <c:pt idx="2498">
                  <c:v>0.00341763499658236</c:v>
                </c:pt>
                <c:pt idx="2499">
                  <c:v>0.00341763499658236</c:v>
                </c:pt>
                <c:pt idx="2500">
                  <c:v>0.00341763499658236</c:v>
                </c:pt>
                <c:pt idx="2501">
                  <c:v>0.00341763499658236</c:v>
                </c:pt>
                <c:pt idx="2502">
                  <c:v>0.00341763499658236</c:v>
                </c:pt>
                <c:pt idx="2503">
                  <c:v>0.00341763499658236</c:v>
                </c:pt>
                <c:pt idx="2504">
                  <c:v>0.00341763499658236</c:v>
                </c:pt>
                <c:pt idx="2505">
                  <c:v>0.00341763499658236</c:v>
                </c:pt>
                <c:pt idx="2506">
                  <c:v>0.00341763499658236</c:v>
                </c:pt>
                <c:pt idx="2507">
                  <c:v>0.00341763499658236</c:v>
                </c:pt>
                <c:pt idx="2508">
                  <c:v>0.00341763499658236</c:v>
                </c:pt>
                <c:pt idx="2509">
                  <c:v>0.00341763499658236</c:v>
                </c:pt>
                <c:pt idx="2510">
                  <c:v>0.00341763499658236</c:v>
                </c:pt>
                <c:pt idx="2511">
                  <c:v>0.00341763499658236</c:v>
                </c:pt>
                <c:pt idx="2512">
                  <c:v>0.00341763499658236</c:v>
                </c:pt>
                <c:pt idx="2513">
                  <c:v>0.00341763499658236</c:v>
                </c:pt>
                <c:pt idx="2514">
                  <c:v>0.00341763499658236</c:v>
                </c:pt>
                <c:pt idx="2515">
                  <c:v>0.00341763499658236</c:v>
                </c:pt>
                <c:pt idx="2516">
                  <c:v>0.00341763499658236</c:v>
                </c:pt>
                <c:pt idx="2517">
                  <c:v>0.00341763499658236</c:v>
                </c:pt>
                <c:pt idx="2518">
                  <c:v>0.00341763499658236</c:v>
                </c:pt>
                <c:pt idx="2519">
                  <c:v>0.00341763499658236</c:v>
                </c:pt>
                <c:pt idx="2520">
                  <c:v>0.00341763499658236</c:v>
                </c:pt>
                <c:pt idx="2521">
                  <c:v>0.00341763499658236</c:v>
                </c:pt>
                <c:pt idx="2522">
                  <c:v>0.00341763499658236</c:v>
                </c:pt>
                <c:pt idx="2523">
                  <c:v>0.00341763499658236</c:v>
                </c:pt>
                <c:pt idx="2524">
                  <c:v>0.00341763499658236</c:v>
                </c:pt>
                <c:pt idx="2525">
                  <c:v>0.00341763499658236</c:v>
                </c:pt>
                <c:pt idx="2526">
                  <c:v>0.00341763499658236</c:v>
                </c:pt>
                <c:pt idx="2527">
                  <c:v>0.00341763499658236</c:v>
                </c:pt>
                <c:pt idx="2528">
                  <c:v>0.00341763499658236</c:v>
                </c:pt>
                <c:pt idx="2529">
                  <c:v>0.00341763499658236</c:v>
                </c:pt>
                <c:pt idx="2530">
                  <c:v>0.00341763499658236</c:v>
                </c:pt>
                <c:pt idx="2531">
                  <c:v>0.00341763499658236</c:v>
                </c:pt>
                <c:pt idx="2532">
                  <c:v>0.00341763499658236</c:v>
                </c:pt>
                <c:pt idx="2533">
                  <c:v>0.00341763499658236</c:v>
                </c:pt>
                <c:pt idx="2534">
                  <c:v>0.00341763499658236</c:v>
                </c:pt>
                <c:pt idx="2535">
                  <c:v>0.00341763499658236</c:v>
                </c:pt>
                <c:pt idx="2536">
                  <c:v>0.00341763499658236</c:v>
                </c:pt>
                <c:pt idx="2537">
                  <c:v>0.00341763499658236</c:v>
                </c:pt>
                <c:pt idx="2538">
                  <c:v>0.00341763499658236</c:v>
                </c:pt>
                <c:pt idx="2539">
                  <c:v>0.00341763499658236</c:v>
                </c:pt>
                <c:pt idx="2540">
                  <c:v>0.00341763499658236</c:v>
                </c:pt>
                <c:pt idx="2541">
                  <c:v>0.00341763499658236</c:v>
                </c:pt>
                <c:pt idx="2542">
                  <c:v>0.00341763499658236</c:v>
                </c:pt>
                <c:pt idx="2543">
                  <c:v>0.00341763499658236</c:v>
                </c:pt>
                <c:pt idx="2544">
                  <c:v>0.00341763499658236</c:v>
                </c:pt>
                <c:pt idx="2545">
                  <c:v>0.00341763499658236</c:v>
                </c:pt>
                <c:pt idx="2546">
                  <c:v>0.00341763499658236</c:v>
                </c:pt>
                <c:pt idx="2547">
                  <c:v>0.00341763499658236</c:v>
                </c:pt>
                <c:pt idx="2548">
                  <c:v>0.00341763499658236</c:v>
                </c:pt>
                <c:pt idx="2549">
                  <c:v>0.00341763499658236</c:v>
                </c:pt>
                <c:pt idx="2550">
                  <c:v>0.00341763499658236</c:v>
                </c:pt>
                <c:pt idx="2551">
                  <c:v>0.00341763499658236</c:v>
                </c:pt>
                <c:pt idx="2552">
                  <c:v>0.00341763499658236</c:v>
                </c:pt>
                <c:pt idx="2553">
                  <c:v>0.00341763499658236</c:v>
                </c:pt>
                <c:pt idx="2554">
                  <c:v>0.00341763499658236</c:v>
                </c:pt>
                <c:pt idx="2555">
                  <c:v>0.00341763499658236</c:v>
                </c:pt>
                <c:pt idx="2556">
                  <c:v>0.00341763499658236</c:v>
                </c:pt>
                <c:pt idx="2557">
                  <c:v>0.00341763499658236</c:v>
                </c:pt>
                <c:pt idx="2558">
                  <c:v>0.00341763499658236</c:v>
                </c:pt>
                <c:pt idx="2559">
                  <c:v>0.00341763499658236</c:v>
                </c:pt>
                <c:pt idx="2560">
                  <c:v>0.00341763499658236</c:v>
                </c:pt>
                <c:pt idx="2561">
                  <c:v>0.00341763499658236</c:v>
                </c:pt>
                <c:pt idx="2562">
                  <c:v>0.00341763499658236</c:v>
                </c:pt>
                <c:pt idx="2563">
                  <c:v>0.00341763499658236</c:v>
                </c:pt>
                <c:pt idx="2564">
                  <c:v>0.00341763499658236</c:v>
                </c:pt>
                <c:pt idx="2565">
                  <c:v>0.00341763499658236</c:v>
                </c:pt>
                <c:pt idx="2566">
                  <c:v>0.00341763499658236</c:v>
                </c:pt>
                <c:pt idx="2567">
                  <c:v>0.00341763499658236</c:v>
                </c:pt>
                <c:pt idx="2568">
                  <c:v>0.00341763499658236</c:v>
                </c:pt>
                <c:pt idx="2569">
                  <c:v>0.00341763499658236</c:v>
                </c:pt>
                <c:pt idx="2570">
                  <c:v>0.00341763499658236</c:v>
                </c:pt>
                <c:pt idx="2571">
                  <c:v>0.00341763499658236</c:v>
                </c:pt>
                <c:pt idx="2572">
                  <c:v>0.00341763499658236</c:v>
                </c:pt>
                <c:pt idx="2573">
                  <c:v>0.00341763499658236</c:v>
                </c:pt>
                <c:pt idx="2574">
                  <c:v>0.00341763499658236</c:v>
                </c:pt>
                <c:pt idx="2575">
                  <c:v>0.00341763499658236</c:v>
                </c:pt>
                <c:pt idx="2576">
                  <c:v>0.00341763499658236</c:v>
                </c:pt>
                <c:pt idx="2577">
                  <c:v>0.00341763499658236</c:v>
                </c:pt>
                <c:pt idx="2578">
                  <c:v>0.00341763499658236</c:v>
                </c:pt>
                <c:pt idx="2579">
                  <c:v>0.00341763499658236</c:v>
                </c:pt>
                <c:pt idx="2580">
                  <c:v>0.00341763499658236</c:v>
                </c:pt>
                <c:pt idx="2581">
                  <c:v>0.00341763499658236</c:v>
                </c:pt>
                <c:pt idx="2582">
                  <c:v>0.00341763499658236</c:v>
                </c:pt>
                <c:pt idx="2583">
                  <c:v>0.00341763499658236</c:v>
                </c:pt>
                <c:pt idx="2584">
                  <c:v>0.00341763499658236</c:v>
                </c:pt>
                <c:pt idx="2585">
                  <c:v>0.00341763499658236</c:v>
                </c:pt>
                <c:pt idx="2586">
                  <c:v>0.00341763499658236</c:v>
                </c:pt>
                <c:pt idx="2587">
                  <c:v>0.00341763499658236</c:v>
                </c:pt>
                <c:pt idx="2588">
                  <c:v>0.00341763499658236</c:v>
                </c:pt>
                <c:pt idx="2589">
                  <c:v>0.00341763499658236</c:v>
                </c:pt>
                <c:pt idx="2590">
                  <c:v>0.00341763499658236</c:v>
                </c:pt>
                <c:pt idx="2591">
                  <c:v>0.00341763499658236</c:v>
                </c:pt>
                <c:pt idx="2592">
                  <c:v>0.00341763499658236</c:v>
                </c:pt>
                <c:pt idx="2593">
                  <c:v>0.00341763499658236</c:v>
                </c:pt>
                <c:pt idx="2594">
                  <c:v>0.00341763499658236</c:v>
                </c:pt>
                <c:pt idx="2595">
                  <c:v>0.00341763499658236</c:v>
                </c:pt>
                <c:pt idx="2596">
                  <c:v>0.00341763499658236</c:v>
                </c:pt>
                <c:pt idx="2597">
                  <c:v>0.00341763499658236</c:v>
                </c:pt>
                <c:pt idx="2598">
                  <c:v>0.00341763499658236</c:v>
                </c:pt>
                <c:pt idx="2599">
                  <c:v>0.00341763499658236</c:v>
                </c:pt>
                <c:pt idx="2600">
                  <c:v>0.00341763499658236</c:v>
                </c:pt>
                <c:pt idx="2601">
                  <c:v>0.00341763499658236</c:v>
                </c:pt>
                <c:pt idx="2602">
                  <c:v>0.00341763499658236</c:v>
                </c:pt>
                <c:pt idx="2603">
                  <c:v>0.00341763499658236</c:v>
                </c:pt>
                <c:pt idx="2604">
                  <c:v>0.00341763499658236</c:v>
                </c:pt>
                <c:pt idx="2605">
                  <c:v>0.00341763499658236</c:v>
                </c:pt>
                <c:pt idx="2606">
                  <c:v>0.00341763499658236</c:v>
                </c:pt>
                <c:pt idx="2607">
                  <c:v>0.00341763499658236</c:v>
                </c:pt>
                <c:pt idx="2608">
                  <c:v>0.00341763499658236</c:v>
                </c:pt>
                <c:pt idx="2609">
                  <c:v>0.00341763499658236</c:v>
                </c:pt>
                <c:pt idx="2610">
                  <c:v>0.00341763499658236</c:v>
                </c:pt>
                <c:pt idx="2611">
                  <c:v>0.00341763499658236</c:v>
                </c:pt>
                <c:pt idx="2612">
                  <c:v>0.00341763499658236</c:v>
                </c:pt>
                <c:pt idx="2613">
                  <c:v>0.00341763499658236</c:v>
                </c:pt>
                <c:pt idx="2614">
                  <c:v>0.00341763499658236</c:v>
                </c:pt>
                <c:pt idx="2615">
                  <c:v>0.00341763499658236</c:v>
                </c:pt>
                <c:pt idx="2616">
                  <c:v>0.00341763499658236</c:v>
                </c:pt>
                <c:pt idx="2617">
                  <c:v>0.00341763499658236</c:v>
                </c:pt>
                <c:pt idx="2618">
                  <c:v>0.00341763499658236</c:v>
                </c:pt>
                <c:pt idx="2619">
                  <c:v>0.00341763499658236</c:v>
                </c:pt>
                <c:pt idx="2620">
                  <c:v>0.00341763499658236</c:v>
                </c:pt>
                <c:pt idx="2621">
                  <c:v>0.00341763499658236</c:v>
                </c:pt>
                <c:pt idx="2622">
                  <c:v>0.00341763499658236</c:v>
                </c:pt>
                <c:pt idx="2623">
                  <c:v>0.00341763499658236</c:v>
                </c:pt>
                <c:pt idx="2624">
                  <c:v>0.00341763499658236</c:v>
                </c:pt>
                <c:pt idx="2625">
                  <c:v>0.00341763499658236</c:v>
                </c:pt>
                <c:pt idx="2626">
                  <c:v>0.00341763499658236</c:v>
                </c:pt>
                <c:pt idx="2627">
                  <c:v>0.00341763499658236</c:v>
                </c:pt>
                <c:pt idx="2628">
                  <c:v>0.00341763499658236</c:v>
                </c:pt>
                <c:pt idx="2629">
                  <c:v>0.00341763499658236</c:v>
                </c:pt>
                <c:pt idx="2630">
                  <c:v>0.00341763499658236</c:v>
                </c:pt>
                <c:pt idx="2631">
                  <c:v>0.00341763499658236</c:v>
                </c:pt>
                <c:pt idx="2632">
                  <c:v>0.00341763499658236</c:v>
                </c:pt>
                <c:pt idx="2633">
                  <c:v>0.00341763499658236</c:v>
                </c:pt>
                <c:pt idx="2634">
                  <c:v>0.00341763499658236</c:v>
                </c:pt>
                <c:pt idx="2635">
                  <c:v>0.00341763499658236</c:v>
                </c:pt>
                <c:pt idx="2636">
                  <c:v>0.00341763499658236</c:v>
                </c:pt>
                <c:pt idx="2637">
                  <c:v>0.00341763499658236</c:v>
                </c:pt>
                <c:pt idx="2638">
                  <c:v>0.00341763499658236</c:v>
                </c:pt>
                <c:pt idx="2639">
                  <c:v>0.00341763499658236</c:v>
                </c:pt>
                <c:pt idx="2640">
                  <c:v>0.00341763499658236</c:v>
                </c:pt>
                <c:pt idx="2641">
                  <c:v>0.00341763499658236</c:v>
                </c:pt>
                <c:pt idx="2642">
                  <c:v>0.00341763499658236</c:v>
                </c:pt>
                <c:pt idx="2643">
                  <c:v>0.00341763499658236</c:v>
                </c:pt>
                <c:pt idx="2644">
                  <c:v>0.00341763499658236</c:v>
                </c:pt>
                <c:pt idx="2645">
                  <c:v>0.00341763499658236</c:v>
                </c:pt>
                <c:pt idx="2646">
                  <c:v>0.00341763499658236</c:v>
                </c:pt>
                <c:pt idx="2647">
                  <c:v>0.00341763499658236</c:v>
                </c:pt>
                <c:pt idx="2648">
                  <c:v>0.00341763499658236</c:v>
                </c:pt>
                <c:pt idx="2649">
                  <c:v>0.00341763499658236</c:v>
                </c:pt>
                <c:pt idx="2650">
                  <c:v>0.00341763499658236</c:v>
                </c:pt>
                <c:pt idx="2651">
                  <c:v>0.00341763499658236</c:v>
                </c:pt>
                <c:pt idx="2652">
                  <c:v>0.00341763499658236</c:v>
                </c:pt>
                <c:pt idx="2653">
                  <c:v>0.00341763499658236</c:v>
                </c:pt>
                <c:pt idx="2654">
                  <c:v>0.00341763499658236</c:v>
                </c:pt>
                <c:pt idx="2655">
                  <c:v>0.00341763499658236</c:v>
                </c:pt>
                <c:pt idx="2656">
                  <c:v>0.00341763499658236</c:v>
                </c:pt>
                <c:pt idx="2657">
                  <c:v>0.00341763499658236</c:v>
                </c:pt>
                <c:pt idx="2658">
                  <c:v>0.00341763499658236</c:v>
                </c:pt>
                <c:pt idx="2659">
                  <c:v>0.00341763499658236</c:v>
                </c:pt>
                <c:pt idx="2660">
                  <c:v>0.00341763499658236</c:v>
                </c:pt>
                <c:pt idx="2661">
                  <c:v>0.00341763499658236</c:v>
                </c:pt>
                <c:pt idx="2662">
                  <c:v>0.00341763499658236</c:v>
                </c:pt>
                <c:pt idx="2663">
                  <c:v>0.00341763499658236</c:v>
                </c:pt>
                <c:pt idx="2664">
                  <c:v>0.00341763499658236</c:v>
                </c:pt>
                <c:pt idx="2665">
                  <c:v>0.00341763499658236</c:v>
                </c:pt>
                <c:pt idx="2666">
                  <c:v>0.00341763499658236</c:v>
                </c:pt>
                <c:pt idx="2667">
                  <c:v>0.00341763499658236</c:v>
                </c:pt>
                <c:pt idx="2668">
                  <c:v>0.00341763499658236</c:v>
                </c:pt>
                <c:pt idx="2669">
                  <c:v>0.00341763499658236</c:v>
                </c:pt>
                <c:pt idx="2670">
                  <c:v>0.00341763499658236</c:v>
                </c:pt>
                <c:pt idx="2671">
                  <c:v>0.00341763499658236</c:v>
                </c:pt>
                <c:pt idx="2672">
                  <c:v>0.00341763499658236</c:v>
                </c:pt>
                <c:pt idx="2673">
                  <c:v>0.00341763499658236</c:v>
                </c:pt>
                <c:pt idx="2674">
                  <c:v>0.00341763499658236</c:v>
                </c:pt>
                <c:pt idx="2675">
                  <c:v>0.00341763499658236</c:v>
                </c:pt>
                <c:pt idx="2676">
                  <c:v>0.00341763499658236</c:v>
                </c:pt>
                <c:pt idx="2677">
                  <c:v>0.00341763499658236</c:v>
                </c:pt>
                <c:pt idx="2678">
                  <c:v>0.00341763499658236</c:v>
                </c:pt>
                <c:pt idx="2679">
                  <c:v>0.00341763499658236</c:v>
                </c:pt>
                <c:pt idx="2680">
                  <c:v>0.00341763499658236</c:v>
                </c:pt>
                <c:pt idx="2681">
                  <c:v>0.00341763499658236</c:v>
                </c:pt>
                <c:pt idx="2682">
                  <c:v>0.00341763499658236</c:v>
                </c:pt>
                <c:pt idx="2683">
                  <c:v>0.00341763499658236</c:v>
                </c:pt>
                <c:pt idx="2684">
                  <c:v>0.00341763499658236</c:v>
                </c:pt>
                <c:pt idx="2685">
                  <c:v>0.00341763499658236</c:v>
                </c:pt>
                <c:pt idx="2686">
                  <c:v>0.00341763499658236</c:v>
                </c:pt>
                <c:pt idx="2687">
                  <c:v>0.00341763499658236</c:v>
                </c:pt>
                <c:pt idx="2688">
                  <c:v>0.00341763499658236</c:v>
                </c:pt>
                <c:pt idx="2689">
                  <c:v>0.00341763499658236</c:v>
                </c:pt>
                <c:pt idx="2690">
                  <c:v>0.00341763499658236</c:v>
                </c:pt>
                <c:pt idx="2691">
                  <c:v>0.00341763499658236</c:v>
                </c:pt>
                <c:pt idx="2692">
                  <c:v>0.00341763499658236</c:v>
                </c:pt>
                <c:pt idx="2693">
                  <c:v>0.00341763499658236</c:v>
                </c:pt>
                <c:pt idx="2694">
                  <c:v>0.00341763499658236</c:v>
                </c:pt>
                <c:pt idx="2695">
                  <c:v>0.00341763499658236</c:v>
                </c:pt>
                <c:pt idx="2696">
                  <c:v>0.00341763499658236</c:v>
                </c:pt>
                <c:pt idx="2697">
                  <c:v>0.00341763499658236</c:v>
                </c:pt>
                <c:pt idx="2698">
                  <c:v>0.00341763499658236</c:v>
                </c:pt>
                <c:pt idx="2699">
                  <c:v>0.00341763499658236</c:v>
                </c:pt>
                <c:pt idx="2700">
                  <c:v>0.00341763499658236</c:v>
                </c:pt>
                <c:pt idx="2701">
                  <c:v>0.00341763499658236</c:v>
                </c:pt>
                <c:pt idx="2702">
                  <c:v>0.00341763499658236</c:v>
                </c:pt>
                <c:pt idx="2703">
                  <c:v>0.00341763499658236</c:v>
                </c:pt>
                <c:pt idx="2704">
                  <c:v>0.00341763499658236</c:v>
                </c:pt>
                <c:pt idx="2705">
                  <c:v>0.00341763499658236</c:v>
                </c:pt>
                <c:pt idx="2706">
                  <c:v>0.00341763499658236</c:v>
                </c:pt>
                <c:pt idx="2707">
                  <c:v>0.00341763499658236</c:v>
                </c:pt>
                <c:pt idx="2708">
                  <c:v>0.00341763499658236</c:v>
                </c:pt>
                <c:pt idx="2709">
                  <c:v>0.00341763499658236</c:v>
                </c:pt>
                <c:pt idx="2710">
                  <c:v>0.00341763499658236</c:v>
                </c:pt>
                <c:pt idx="2711">
                  <c:v>0.00341763499658236</c:v>
                </c:pt>
                <c:pt idx="2712">
                  <c:v>0.00341763499658236</c:v>
                </c:pt>
                <c:pt idx="2713">
                  <c:v>0.00341763499658236</c:v>
                </c:pt>
                <c:pt idx="2714">
                  <c:v>0.00341763499658236</c:v>
                </c:pt>
                <c:pt idx="2715">
                  <c:v>0.00341763499658236</c:v>
                </c:pt>
                <c:pt idx="2716">
                  <c:v>0.00341763499658236</c:v>
                </c:pt>
                <c:pt idx="2717">
                  <c:v>0.00341763499658236</c:v>
                </c:pt>
                <c:pt idx="2718">
                  <c:v>0.00341763499658236</c:v>
                </c:pt>
                <c:pt idx="2719">
                  <c:v>0.00341763499658236</c:v>
                </c:pt>
                <c:pt idx="2720">
                  <c:v>0.00341763499658236</c:v>
                </c:pt>
                <c:pt idx="2721">
                  <c:v>0.00341763499658236</c:v>
                </c:pt>
                <c:pt idx="2722">
                  <c:v>0.00341763499658236</c:v>
                </c:pt>
                <c:pt idx="2723">
                  <c:v>0.00341763499658236</c:v>
                </c:pt>
                <c:pt idx="2724">
                  <c:v>0.00341763499658236</c:v>
                </c:pt>
                <c:pt idx="2725">
                  <c:v>0.00341763499658236</c:v>
                </c:pt>
                <c:pt idx="2726">
                  <c:v>0.00341763499658236</c:v>
                </c:pt>
                <c:pt idx="2727">
                  <c:v>0.00341763499658236</c:v>
                </c:pt>
                <c:pt idx="2728">
                  <c:v>0.00341763499658236</c:v>
                </c:pt>
                <c:pt idx="2729">
                  <c:v>0.00341763499658236</c:v>
                </c:pt>
                <c:pt idx="2730">
                  <c:v>0.00341763499658236</c:v>
                </c:pt>
                <c:pt idx="2731">
                  <c:v>0.00341763499658236</c:v>
                </c:pt>
                <c:pt idx="2732">
                  <c:v>0.00341763499658236</c:v>
                </c:pt>
                <c:pt idx="2733">
                  <c:v>0.00341763499658236</c:v>
                </c:pt>
                <c:pt idx="2734">
                  <c:v>0.00341763499658236</c:v>
                </c:pt>
                <c:pt idx="2735">
                  <c:v>0.00341763499658236</c:v>
                </c:pt>
                <c:pt idx="2736">
                  <c:v>0.00341763499658236</c:v>
                </c:pt>
                <c:pt idx="2737">
                  <c:v>0.00341763499658236</c:v>
                </c:pt>
                <c:pt idx="2738">
                  <c:v>0.00341763499658236</c:v>
                </c:pt>
                <c:pt idx="2739">
                  <c:v>0.00341763499658236</c:v>
                </c:pt>
                <c:pt idx="2740">
                  <c:v>0.00341763499658236</c:v>
                </c:pt>
                <c:pt idx="2741">
                  <c:v>0.00341763499658236</c:v>
                </c:pt>
                <c:pt idx="2742">
                  <c:v>0.00341763499658236</c:v>
                </c:pt>
                <c:pt idx="2743">
                  <c:v>0.00341763499658236</c:v>
                </c:pt>
                <c:pt idx="2744">
                  <c:v>0.00341763499658236</c:v>
                </c:pt>
                <c:pt idx="2745">
                  <c:v>0.00341763499658236</c:v>
                </c:pt>
                <c:pt idx="2746">
                  <c:v>0.00341763499658236</c:v>
                </c:pt>
                <c:pt idx="2747">
                  <c:v>0.00341763499658236</c:v>
                </c:pt>
                <c:pt idx="2748">
                  <c:v>0.00341763499658236</c:v>
                </c:pt>
                <c:pt idx="2749">
                  <c:v>0.00341763499658236</c:v>
                </c:pt>
                <c:pt idx="2750">
                  <c:v>0.00341763499658236</c:v>
                </c:pt>
                <c:pt idx="2751">
                  <c:v>0.00341763499658236</c:v>
                </c:pt>
                <c:pt idx="2752">
                  <c:v>0.00341763499658236</c:v>
                </c:pt>
                <c:pt idx="2753">
                  <c:v>0.00341763499658236</c:v>
                </c:pt>
                <c:pt idx="2754">
                  <c:v>0.00341763499658236</c:v>
                </c:pt>
                <c:pt idx="2755">
                  <c:v>0.00341763499658236</c:v>
                </c:pt>
                <c:pt idx="2756">
                  <c:v>0.00341763499658236</c:v>
                </c:pt>
                <c:pt idx="2757">
                  <c:v>0.00341763499658236</c:v>
                </c:pt>
                <c:pt idx="2758">
                  <c:v>0.00341763499658236</c:v>
                </c:pt>
                <c:pt idx="2759">
                  <c:v>0.00341763499658236</c:v>
                </c:pt>
                <c:pt idx="2760">
                  <c:v>0.00341763499658236</c:v>
                </c:pt>
                <c:pt idx="2761">
                  <c:v>0.00341763499658236</c:v>
                </c:pt>
                <c:pt idx="2762">
                  <c:v>0.00341763499658236</c:v>
                </c:pt>
                <c:pt idx="2763">
                  <c:v>0.00341763499658236</c:v>
                </c:pt>
                <c:pt idx="2764">
                  <c:v>0.00341763499658236</c:v>
                </c:pt>
                <c:pt idx="2765">
                  <c:v>0.00341763499658236</c:v>
                </c:pt>
                <c:pt idx="2766">
                  <c:v>0.00341763499658236</c:v>
                </c:pt>
                <c:pt idx="2767">
                  <c:v>0.00341763499658236</c:v>
                </c:pt>
                <c:pt idx="2768">
                  <c:v>0.00341763499658236</c:v>
                </c:pt>
                <c:pt idx="2769">
                  <c:v>0.00341763499658236</c:v>
                </c:pt>
                <c:pt idx="2770">
                  <c:v>0.00341763499658236</c:v>
                </c:pt>
                <c:pt idx="2771">
                  <c:v>0.00341763499658236</c:v>
                </c:pt>
                <c:pt idx="2772">
                  <c:v>0.00341763499658236</c:v>
                </c:pt>
                <c:pt idx="2773">
                  <c:v>0.00341763499658236</c:v>
                </c:pt>
                <c:pt idx="2774">
                  <c:v>0.00341763499658236</c:v>
                </c:pt>
                <c:pt idx="2775">
                  <c:v>0.00341763499658236</c:v>
                </c:pt>
                <c:pt idx="2776">
                  <c:v>0.00341763499658236</c:v>
                </c:pt>
                <c:pt idx="2777">
                  <c:v>0.00341763499658236</c:v>
                </c:pt>
                <c:pt idx="2778">
                  <c:v>0.00341763499658236</c:v>
                </c:pt>
                <c:pt idx="2779">
                  <c:v>0.00341763499658236</c:v>
                </c:pt>
                <c:pt idx="2780">
                  <c:v>0.00341763499658236</c:v>
                </c:pt>
                <c:pt idx="2781">
                  <c:v>0.00341763499658236</c:v>
                </c:pt>
                <c:pt idx="2782">
                  <c:v>0.00341763499658236</c:v>
                </c:pt>
                <c:pt idx="2783">
                  <c:v>0.00341763499658236</c:v>
                </c:pt>
                <c:pt idx="2784">
                  <c:v>0.00341763499658236</c:v>
                </c:pt>
                <c:pt idx="2785">
                  <c:v>0.00341763499658236</c:v>
                </c:pt>
                <c:pt idx="2786">
                  <c:v>0.00341763499658236</c:v>
                </c:pt>
                <c:pt idx="2787">
                  <c:v>0.00341763499658236</c:v>
                </c:pt>
                <c:pt idx="2788">
                  <c:v>0.00341763499658236</c:v>
                </c:pt>
                <c:pt idx="2789">
                  <c:v>0.00341763499658236</c:v>
                </c:pt>
                <c:pt idx="2790">
                  <c:v>0.00341763499658236</c:v>
                </c:pt>
                <c:pt idx="2791">
                  <c:v>0.00341763499658236</c:v>
                </c:pt>
                <c:pt idx="2792">
                  <c:v>0.00341763499658236</c:v>
                </c:pt>
                <c:pt idx="2793">
                  <c:v>0.00341763499658236</c:v>
                </c:pt>
                <c:pt idx="2794">
                  <c:v>0.00341763499658236</c:v>
                </c:pt>
                <c:pt idx="2795">
                  <c:v>0.00341763499658236</c:v>
                </c:pt>
                <c:pt idx="2796">
                  <c:v>0.00341763499658236</c:v>
                </c:pt>
                <c:pt idx="2797">
                  <c:v>0.00341763499658236</c:v>
                </c:pt>
                <c:pt idx="2798">
                  <c:v>0.00341763499658236</c:v>
                </c:pt>
                <c:pt idx="2799">
                  <c:v>0.00341763499658236</c:v>
                </c:pt>
                <c:pt idx="2800">
                  <c:v>0.00341763499658236</c:v>
                </c:pt>
                <c:pt idx="2801">
                  <c:v>0.00341763499658236</c:v>
                </c:pt>
                <c:pt idx="2802">
                  <c:v>0.00341763499658236</c:v>
                </c:pt>
                <c:pt idx="2803">
                  <c:v>0.00341763499658236</c:v>
                </c:pt>
                <c:pt idx="2804">
                  <c:v>0.00341763499658236</c:v>
                </c:pt>
                <c:pt idx="2805">
                  <c:v>0.00341763499658236</c:v>
                </c:pt>
                <c:pt idx="2806">
                  <c:v>0.00341763499658236</c:v>
                </c:pt>
                <c:pt idx="2807">
                  <c:v>0.00341763499658236</c:v>
                </c:pt>
                <c:pt idx="2808">
                  <c:v>0.00341763499658236</c:v>
                </c:pt>
                <c:pt idx="2809">
                  <c:v>0.00341763499658236</c:v>
                </c:pt>
                <c:pt idx="2810">
                  <c:v>0.00341763499658236</c:v>
                </c:pt>
                <c:pt idx="2811">
                  <c:v>0.00341763499658236</c:v>
                </c:pt>
                <c:pt idx="2812">
                  <c:v>0.00341763499658236</c:v>
                </c:pt>
                <c:pt idx="2813">
                  <c:v>0.00341763499658236</c:v>
                </c:pt>
                <c:pt idx="2814">
                  <c:v>0.00341763499658236</c:v>
                </c:pt>
                <c:pt idx="2815">
                  <c:v>0.00341763499658236</c:v>
                </c:pt>
                <c:pt idx="2816">
                  <c:v>0.00341763499658236</c:v>
                </c:pt>
                <c:pt idx="2817">
                  <c:v>0.00341763499658236</c:v>
                </c:pt>
                <c:pt idx="2818">
                  <c:v>0.00341763499658236</c:v>
                </c:pt>
                <c:pt idx="2819">
                  <c:v>0.00341763499658236</c:v>
                </c:pt>
                <c:pt idx="2820">
                  <c:v>0.00341763499658236</c:v>
                </c:pt>
                <c:pt idx="2821">
                  <c:v>0.00341763499658236</c:v>
                </c:pt>
                <c:pt idx="2822">
                  <c:v>0.00341763499658236</c:v>
                </c:pt>
                <c:pt idx="2823">
                  <c:v>0.00341763499658236</c:v>
                </c:pt>
                <c:pt idx="2824">
                  <c:v>0.00341763499658236</c:v>
                </c:pt>
                <c:pt idx="2825">
                  <c:v>0.00341763499658236</c:v>
                </c:pt>
                <c:pt idx="2826">
                  <c:v>0.00341763499658236</c:v>
                </c:pt>
                <c:pt idx="2827">
                  <c:v>0.00341763499658236</c:v>
                </c:pt>
                <c:pt idx="2828">
                  <c:v>0.00341763499658236</c:v>
                </c:pt>
                <c:pt idx="2829">
                  <c:v>0.00341763499658236</c:v>
                </c:pt>
                <c:pt idx="2830">
                  <c:v>0.00341763499658236</c:v>
                </c:pt>
                <c:pt idx="2831">
                  <c:v>0.00341763499658236</c:v>
                </c:pt>
                <c:pt idx="2832">
                  <c:v>0.00341763499658236</c:v>
                </c:pt>
                <c:pt idx="2833">
                  <c:v>0.00341763499658236</c:v>
                </c:pt>
                <c:pt idx="2834">
                  <c:v>0.00341763499658236</c:v>
                </c:pt>
                <c:pt idx="2835">
                  <c:v>0.00341763499658236</c:v>
                </c:pt>
                <c:pt idx="2836">
                  <c:v>0.00341763499658236</c:v>
                </c:pt>
                <c:pt idx="2837">
                  <c:v>0.00341763499658236</c:v>
                </c:pt>
                <c:pt idx="2838">
                  <c:v>0.00341763499658236</c:v>
                </c:pt>
                <c:pt idx="2839">
                  <c:v>0.00341763499658236</c:v>
                </c:pt>
                <c:pt idx="2840">
                  <c:v>0.00341763499658236</c:v>
                </c:pt>
                <c:pt idx="2841">
                  <c:v>0.00341763499658236</c:v>
                </c:pt>
                <c:pt idx="2842">
                  <c:v>0.00341763499658236</c:v>
                </c:pt>
                <c:pt idx="2843">
                  <c:v>0.00341763499658236</c:v>
                </c:pt>
                <c:pt idx="2844">
                  <c:v>0.00341763499658236</c:v>
                </c:pt>
                <c:pt idx="2845">
                  <c:v>0.00341763499658236</c:v>
                </c:pt>
                <c:pt idx="2846">
                  <c:v>0.00341763499658236</c:v>
                </c:pt>
                <c:pt idx="2847">
                  <c:v>0.00341763499658236</c:v>
                </c:pt>
                <c:pt idx="2848">
                  <c:v>0.00341763499658236</c:v>
                </c:pt>
                <c:pt idx="2849">
                  <c:v>0.00341763499658236</c:v>
                </c:pt>
                <c:pt idx="2850">
                  <c:v>0.00341763499658236</c:v>
                </c:pt>
                <c:pt idx="2851">
                  <c:v>0.00341763499658236</c:v>
                </c:pt>
                <c:pt idx="2852">
                  <c:v>0.00341763499658236</c:v>
                </c:pt>
                <c:pt idx="2853">
                  <c:v>0.00341763499658236</c:v>
                </c:pt>
                <c:pt idx="2854">
                  <c:v>0.00341763499658236</c:v>
                </c:pt>
                <c:pt idx="2855">
                  <c:v>0.00341763499658236</c:v>
                </c:pt>
                <c:pt idx="2856">
                  <c:v>0.00341763499658236</c:v>
                </c:pt>
                <c:pt idx="2857">
                  <c:v>0.00341763499658236</c:v>
                </c:pt>
                <c:pt idx="2858">
                  <c:v>0.00341763499658236</c:v>
                </c:pt>
                <c:pt idx="2859">
                  <c:v>0.00341763499658236</c:v>
                </c:pt>
                <c:pt idx="2860">
                  <c:v>0.00341763499658236</c:v>
                </c:pt>
                <c:pt idx="2861">
                  <c:v>0.00341763499658236</c:v>
                </c:pt>
                <c:pt idx="2862">
                  <c:v>0.00341763499658236</c:v>
                </c:pt>
                <c:pt idx="2863">
                  <c:v>0.00341763499658236</c:v>
                </c:pt>
                <c:pt idx="2864">
                  <c:v>0.00341763499658236</c:v>
                </c:pt>
                <c:pt idx="2865">
                  <c:v>0.00341763499658236</c:v>
                </c:pt>
                <c:pt idx="2866">
                  <c:v>0.00341763499658236</c:v>
                </c:pt>
                <c:pt idx="2867">
                  <c:v>0.00341763499658236</c:v>
                </c:pt>
                <c:pt idx="2868">
                  <c:v>0.00341763499658236</c:v>
                </c:pt>
                <c:pt idx="2869">
                  <c:v>0.00341763499658236</c:v>
                </c:pt>
                <c:pt idx="2870">
                  <c:v>0.00341763499658236</c:v>
                </c:pt>
                <c:pt idx="2871">
                  <c:v>0.00341763499658236</c:v>
                </c:pt>
                <c:pt idx="2872">
                  <c:v>0.00341763499658236</c:v>
                </c:pt>
                <c:pt idx="2873">
                  <c:v>0.00341763499658236</c:v>
                </c:pt>
                <c:pt idx="2874">
                  <c:v>0.00341763499658236</c:v>
                </c:pt>
                <c:pt idx="2875">
                  <c:v>0.00341763499658236</c:v>
                </c:pt>
                <c:pt idx="2876">
                  <c:v>0.00341763499658236</c:v>
                </c:pt>
                <c:pt idx="2877">
                  <c:v>0.00341763499658236</c:v>
                </c:pt>
                <c:pt idx="2878">
                  <c:v>0.00341763499658236</c:v>
                </c:pt>
                <c:pt idx="2879">
                  <c:v>0.00341763499658236</c:v>
                </c:pt>
                <c:pt idx="2880">
                  <c:v>0.00341763499658236</c:v>
                </c:pt>
                <c:pt idx="2881">
                  <c:v>0.00341763499658236</c:v>
                </c:pt>
                <c:pt idx="2882">
                  <c:v>0.00341763499658236</c:v>
                </c:pt>
                <c:pt idx="2883">
                  <c:v>0.00341763499658236</c:v>
                </c:pt>
                <c:pt idx="2884">
                  <c:v>0.00341763499658236</c:v>
                </c:pt>
                <c:pt idx="2885">
                  <c:v>0.00341763499658236</c:v>
                </c:pt>
                <c:pt idx="2886">
                  <c:v>0.00341763499658236</c:v>
                </c:pt>
                <c:pt idx="2887">
                  <c:v>0.00341763499658236</c:v>
                </c:pt>
                <c:pt idx="2888">
                  <c:v>0.00341763499658236</c:v>
                </c:pt>
                <c:pt idx="2889">
                  <c:v>0.00341763499658236</c:v>
                </c:pt>
                <c:pt idx="2890">
                  <c:v>0.00341763499658236</c:v>
                </c:pt>
                <c:pt idx="2891">
                  <c:v>0.00341763499658236</c:v>
                </c:pt>
                <c:pt idx="2892">
                  <c:v>0.00341763499658236</c:v>
                </c:pt>
                <c:pt idx="2893">
                  <c:v>0.00341763499658236</c:v>
                </c:pt>
                <c:pt idx="2894">
                  <c:v>0.00341763499658236</c:v>
                </c:pt>
                <c:pt idx="2895">
                  <c:v>0.00341763499658236</c:v>
                </c:pt>
                <c:pt idx="2896">
                  <c:v>0.00341763499658236</c:v>
                </c:pt>
                <c:pt idx="2897">
                  <c:v>0.00341763499658236</c:v>
                </c:pt>
                <c:pt idx="2898">
                  <c:v>0.00341763499658236</c:v>
                </c:pt>
                <c:pt idx="2899">
                  <c:v>0.00341763499658236</c:v>
                </c:pt>
                <c:pt idx="2900">
                  <c:v>0.00341763499658236</c:v>
                </c:pt>
                <c:pt idx="2901">
                  <c:v>0.00341763499658236</c:v>
                </c:pt>
                <c:pt idx="2902">
                  <c:v>0.00341763499658236</c:v>
                </c:pt>
                <c:pt idx="2903">
                  <c:v>0.00341763499658236</c:v>
                </c:pt>
                <c:pt idx="2904">
                  <c:v>0.00341763499658236</c:v>
                </c:pt>
                <c:pt idx="2905">
                  <c:v>0.00341763499658236</c:v>
                </c:pt>
                <c:pt idx="2906">
                  <c:v>0.00341763499658236</c:v>
                </c:pt>
                <c:pt idx="2907">
                  <c:v>0.00341763499658236</c:v>
                </c:pt>
                <c:pt idx="2908">
                  <c:v>0.00341763499658236</c:v>
                </c:pt>
                <c:pt idx="2909">
                  <c:v>0.00341763499658236</c:v>
                </c:pt>
                <c:pt idx="2910">
                  <c:v>0.00341763499658236</c:v>
                </c:pt>
                <c:pt idx="2911">
                  <c:v>0.00341763499658236</c:v>
                </c:pt>
                <c:pt idx="2912">
                  <c:v>0.00341763499658236</c:v>
                </c:pt>
                <c:pt idx="2913">
                  <c:v>0.00341763499658236</c:v>
                </c:pt>
                <c:pt idx="2914">
                  <c:v>0.00341763499658236</c:v>
                </c:pt>
                <c:pt idx="2915">
                  <c:v>0.00341763499658236</c:v>
                </c:pt>
                <c:pt idx="2916">
                  <c:v>0.00341763499658236</c:v>
                </c:pt>
                <c:pt idx="2917">
                  <c:v>0.00341763499658236</c:v>
                </c:pt>
                <c:pt idx="2918">
                  <c:v>0.00341763499658236</c:v>
                </c:pt>
                <c:pt idx="2919">
                  <c:v>0.00341763499658236</c:v>
                </c:pt>
                <c:pt idx="2920">
                  <c:v>0.00341763499658236</c:v>
                </c:pt>
                <c:pt idx="2921">
                  <c:v>0.00341763499658236</c:v>
                </c:pt>
                <c:pt idx="2922">
                  <c:v>0.00341763499658236</c:v>
                </c:pt>
                <c:pt idx="2923">
                  <c:v>0.00341763499658236</c:v>
                </c:pt>
                <c:pt idx="2924">
                  <c:v>0.00341763499658236</c:v>
                </c:pt>
                <c:pt idx="2925">
                  <c:v>0.00341763499658236</c:v>
                </c:pt>
                <c:pt idx="2926">
                  <c:v>0.00341763499658236</c:v>
                </c:pt>
                <c:pt idx="2927">
                  <c:v>0.00341763499658236</c:v>
                </c:pt>
                <c:pt idx="2928">
                  <c:v>0.00341763499658236</c:v>
                </c:pt>
                <c:pt idx="2929">
                  <c:v>0.00341763499658236</c:v>
                </c:pt>
                <c:pt idx="2930">
                  <c:v>0.00341763499658236</c:v>
                </c:pt>
                <c:pt idx="2931">
                  <c:v>0.00341763499658236</c:v>
                </c:pt>
                <c:pt idx="2932">
                  <c:v>0.00341763499658236</c:v>
                </c:pt>
                <c:pt idx="2933">
                  <c:v>0.00341763499658236</c:v>
                </c:pt>
                <c:pt idx="2934">
                  <c:v>0.00341763499658236</c:v>
                </c:pt>
                <c:pt idx="2935">
                  <c:v>0.00341763499658236</c:v>
                </c:pt>
                <c:pt idx="2936">
                  <c:v>0.00341763499658236</c:v>
                </c:pt>
                <c:pt idx="2937">
                  <c:v>0.00341763499658236</c:v>
                </c:pt>
                <c:pt idx="2938">
                  <c:v>0.00341763499658236</c:v>
                </c:pt>
                <c:pt idx="2939">
                  <c:v>0.00341763499658236</c:v>
                </c:pt>
                <c:pt idx="2940">
                  <c:v>0.00341763499658236</c:v>
                </c:pt>
                <c:pt idx="2941">
                  <c:v>0.00341763499658236</c:v>
                </c:pt>
                <c:pt idx="2942">
                  <c:v>0.00341763499658236</c:v>
                </c:pt>
                <c:pt idx="2943">
                  <c:v>0.00341763499658236</c:v>
                </c:pt>
                <c:pt idx="2944">
                  <c:v>0.00341763499658236</c:v>
                </c:pt>
                <c:pt idx="2945">
                  <c:v>0.00341763499658236</c:v>
                </c:pt>
                <c:pt idx="2946">
                  <c:v>0.00341763499658236</c:v>
                </c:pt>
                <c:pt idx="2947">
                  <c:v>0.00341763499658236</c:v>
                </c:pt>
                <c:pt idx="2948">
                  <c:v>0.00341763499658236</c:v>
                </c:pt>
                <c:pt idx="2949">
                  <c:v>0.00341763499658236</c:v>
                </c:pt>
                <c:pt idx="2950">
                  <c:v>0.00341763499658236</c:v>
                </c:pt>
                <c:pt idx="2951">
                  <c:v>0.00341763499658236</c:v>
                </c:pt>
                <c:pt idx="2952">
                  <c:v>0.00341763499658236</c:v>
                </c:pt>
                <c:pt idx="2953">
                  <c:v>0.00341763499658236</c:v>
                </c:pt>
                <c:pt idx="2954">
                  <c:v>0.00341763499658236</c:v>
                </c:pt>
                <c:pt idx="2955">
                  <c:v>0.00341763499658236</c:v>
                </c:pt>
                <c:pt idx="2956">
                  <c:v>0.00341763499658236</c:v>
                </c:pt>
                <c:pt idx="2957">
                  <c:v>0.00341763499658236</c:v>
                </c:pt>
                <c:pt idx="2958">
                  <c:v>0.00341763499658236</c:v>
                </c:pt>
                <c:pt idx="2959">
                  <c:v>0.00341763499658236</c:v>
                </c:pt>
                <c:pt idx="2960">
                  <c:v>0.00341763499658236</c:v>
                </c:pt>
                <c:pt idx="2961">
                  <c:v>0.00341763499658236</c:v>
                </c:pt>
                <c:pt idx="2962">
                  <c:v>0.00341763499658236</c:v>
                </c:pt>
                <c:pt idx="2963">
                  <c:v>0.00341763499658236</c:v>
                </c:pt>
                <c:pt idx="2964">
                  <c:v>0.00341763499658236</c:v>
                </c:pt>
                <c:pt idx="2965">
                  <c:v>0.00341763499658236</c:v>
                </c:pt>
                <c:pt idx="2966">
                  <c:v>0.00341763499658236</c:v>
                </c:pt>
                <c:pt idx="2967">
                  <c:v>0.00341763499658236</c:v>
                </c:pt>
                <c:pt idx="2968">
                  <c:v>0.00341763499658236</c:v>
                </c:pt>
                <c:pt idx="2969">
                  <c:v>0.00341763499658236</c:v>
                </c:pt>
                <c:pt idx="2970">
                  <c:v>0.00341763499658236</c:v>
                </c:pt>
                <c:pt idx="2971">
                  <c:v>0.00341763499658236</c:v>
                </c:pt>
                <c:pt idx="2972">
                  <c:v>0.00341763499658236</c:v>
                </c:pt>
                <c:pt idx="2973">
                  <c:v>0.00341763499658236</c:v>
                </c:pt>
                <c:pt idx="2974">
                  <c:v>0.00341763499658236</c:v>
                </c:pt>
                <c:pt idx="2975">
                  <c:v>0.00341763499658236</c:v>
                </c:pt>
                <c:pt idx="2976">
                  <c:v>0.00341763499658236</c:v>
                </c:pt>
                <c:pt idx="2977">
                  <c:v>0.00341763499658236</c:v>
                </c:pt>
                <c:pt idx="2978">
                  <c:v>0.00341763499658236</c:v>
                </c:pt>
                <c:pt idx="2979">
                  <c:v>0.00341763499658236</c:v>
                </c:pt>
                <c:pt idx="2980">
                  <c:v>0.00341763499658236</c:v>
                </c:pt>
                <c:pt idx="2981">
                  <c:v>0.00341763499658236</c:v>
                </c:pt>
                <c:pt idx="2982">
                  <c:v>0.00341763499658236</c:v>
                </c:pt>
                <c:pt idx="2983">
                  <c:v>0.00341763499658236</c:v>
                </c:pt>
                <c:pt idx="2984">
                  <c:v>0.00341763499658236</c:v>
                </c:pt>
                <c:pt idx="2985">
                  <c:v>0.00341763499658236</c:v>
                </c:pt>
                <c:pt idx="2986">
                  <c:v>0.00341763499658236</c:v>
                </c:pt>
                <c:pt idx="2987">
                  <c:v>0.00341763499658236</c:v>
                </c:pt>
                <c:pt idx="2988">
                  <c:v>0.00341763499658236</c:v>
                </c:pt>
                <c:pt idx="2989">
                  <c:v>0.00341763499658236</c:v>
                </c:pt>
                <c:pt idx="2990">
                  <c:v>0.00341763499658236</c:v>
                </c:pt>
                <c:pt idx="2991">
                  <c:v>0.00341763499658236</c:v>
                </c:pt>
                <c:pt idx="2992">
                  <c:v>0.00341763499658236</c:v>
                </c:pt>
                <c:pt idx="2993">
                  <c:v>0.00341763499658236</c:v>
                </c:pt>
                <c:pt idx="2994">
                  <c:v>0.00341763499658236</c:v>
                </c:pt>
                <c:pt idx="2995">
                  <c:v>0.00341763499658236</c:v>
                </c:pt>
                <c:pt idx="2996">
                  <c:v>0.00341763499658236</c:v>
                </c:pt>
                <c:pt idx="2997">
                  <c:v>0.00341763499658236</c:v>
                </c:pt>
                <c:pt idx="2998">
                  <c:v>0.00341763499658236</c:v>
                </c:pt>
                <c:pt idx="2999">
                  <c:v>0.00341763499658236</c:v>
                </c:pt>
                <c:pt idx="3000">
                  <c:v>0.00341763499658236</c:v>
                </c:pt>
                <c:pt idx="3001">
                  <c:v>0.00341763499658236</c:v>
                </c:pt>
                <c:pt idx="3002">
                  <c:v>0.00341763499658236</c:v>
                </c:pt>
                <c:pt idx="3003">
                  <c:v>0.00341763499658236</c:v>
                </c:pt>
                <c:pt idx="3004">
                  <c:v>0.00341763499658236</c:v>
                </c:pt>
                <c:pt idx="3005">
                  <c:v>0.00341763499658236</c:v>
                </c:pt>
                <c:pt idx="3006">
                  <c:v>0.00341763499658236</c:v>
                </c:pt>
                <c:pt idx="3007">
                  <c:v>0.00341763499658236</c:v>
                </c:pt>
                <c:pt idx="3008">
                  <c:v>0.00341763499658236</c:v>
                </c:pt>
                <c:pt idx="3009">
                  <c:v>0.00341763499658236</c:v>
                </c:pt>
                <c:pt idx="3010">
                  <c:v>0.00341763499658236</c:v>
                </c:pt>
                <c:pt idx="3011">
                  <c:v>0.00341763499658236</c:v>
                </c:pt>
                <c:pt idx="3012">
                  <c:v>0.00341763499658236</c:v>
                </c:pt>
                <c:pt idx="3013">
                  <c:v>0.00341763499658236</c:v>
                </c:pt>
                <c:pt idx="3014">
                  <c:v>0.00341763499658236</c:v>
                </c:pt>
                <c:pt idx="3015">
                  <c:v>0.00341763499658236</c:v>
                </c:pt>
                <c:pt idx="3016">
                  <c:v>0.00341763499658236</c:v>
                </c:pt>
                <c:pt idx="3017">
                  <c:v>0.00341763499658236</c:v>
                </c:pt>
                <c:pt idx="3018">
                  <c:v>0.00341763499658236</c:v>
                </c:pt>
                <c:pt idx="3019">
                  <c:v>0.00341763499658236</c:v>
                </c:pt>
                <c:pt idx="3020">
                  <c:v>0.00341763499658236</c:v>
                </c:pt>
                <c:pt idx="3021">
                  <c:v>0.00341763499658236</c:v>
                </c:pt>
                <c:pt idx="3022">
                  <c:v>0.00341763499658236</c:v>
                </c:pt>
                <c:pt idx="3023">
                  <c:v>0.00341763499658236</c:v>
                </c:pt>
                <c:pt idx="3024">
                  <c:v>0.00341763499658236</c:v>
                </c:pt>
                <c:pt idx="3025">
                  <c:v>0.00341763499658236</c:v>
                </c:pt>
                <c:pt idx="3026">
                  <c:v>0.00341763499658236</c:v>
                </c:pt>
                <c:pt idx="3027">
                  <c:v>0.00341763499658236</c:v>
                </c:pt>
                <c:pt idx="3028">
                  <c:v>0.00341763499658236</c:v>
                </c:pt>
                <c:pt idx="3029">
                  <c:v>0.00341763499658236</c:v>
                </c:pt>
                <c:pt idx="3030">
                  <c:v>0.00341763499658236</c:v>
                </c:pt>
                <c:pt idx="3031">
                  <c:v>0.00341763499658236</c:v>
                </c:pt>
                <c:pt idx="3032">
                  <c:v>0.00341763499658236</c:v>
                </c:pt>
                <c:pt idx="3033">
                  <c:v>0.00341763499658236</c:v>
                </c:pt>
                <c:pt idx="3034">
                  <c:v>0.00341763499658236</c:v>
                </c:pt>
                <c:pt idx="3035">
                  <c:v>0.00341763499658236</c:v>
                </c:pt>
                <c:pt idx="3036">
                  <c:v>0.00341763499658236</c:v>
                </c:pt>
                <c:pt idx="3037">
                  <c:v>0.00341763499658236</c:v>
                </c:pt>
                <c:pt idx="3038">
                  <c:v>0.00341763499658236</c:v>
                </c:pt>
                <c:pt idx="3039">
                  <c:v>0.00341763499658236</c:v>
                </c:pt>
                <c:pt idx="3040">
                  <c:v>0.00341763499658236</c:v>
                </c:pt>
                <c:pt idx="3041">
                  <c:v>0.00341763499658236</c:v>
                </c:pt>
                <c:pt idx="3042">
                  <c:v>0.00341763499658236</c:v>
                </c:pt>
                <c:pt idx="3043">
                  <c:v>0.00341763499658236</c:v>
                </c:pt>
                <c:pt idx="3044">
                  <c:v>0.00341763499658236</c:v>
                </c:pt>
                <c:pt idx="3045">
                  <c:v>0.00341763499658236</c:v>
                </c:pt>
                <c:pt idx="3046">
                  <c:v>0.00341763499658236</c:v>
                </c:pt>
                <c:pt idx="3047">
                  <c:v>0.00341763499658236</c:v>
                </c:pt>
                <c:pt idx="3048">
                  <c:v>0.00341763499658236</c:v>
                </c:pt>
                <c:pt idx="3049">
                  <c:v>0.00341763499658236</c:v>
                </c:pt>
                <c:pt idx="3050">
                  <c:v>0.00341763499658236</c:v>
                </c:pt>
                <c:pt idx="3051">
                  <c:v>0.00341763499658236</c:v>
                </c:pt>
                <c:pt idx="3052">
                  <c:v>0.00341763499658236</c:v>
                </c:pt>
                <c:pt idx="3053">
                  <c:v>0.00341763499658236</c:v>
                </c:pt>
                <c:pt idx="3054">
                  <c:v>0.00341763499658236</c:v>
                </c:pt>
                <c:pt idx="3055">
                  <c:v>0.00341763499658236</c:v>
                </c:pt>
                <c:pt idx="3056">
                  <c:v>0.00341763499658236</c:v>
                </c:pt>
                <c:pt idx="3057">
                  <c:v>0.00341763499658236</c:v>
                </c:pt>
                <c:pt idx="3058">
                  <c:v>0.00341763499658236</c:v>
                </c:pt>
                <c:pt idx="3059">
                  <c:v>0.00341763499658236</c:v>
                </c:pt>
                <c:pt idx="3060">
                  <c:v>0.00341763499658236</c:v>
                </c:pt>
                <c:pt idx="3061">
                  <c:v>0.00341763499658236</c:v>
                </c:pt>
                <c:pt idx="3062">
                  <c:v>0.00341763499658236</c:v>
                </c:pt>
                <c:pt idx="3063">
                  <c:v>0.00341763499658236</c:v>
                </c:pt>
                <c:pt idx="3064">
                  <c:v>0.00341763499658236</c:v>
                </c:pt>
                <c:pt idx="3065">
                  <c:v>0.00341763499658236</c:v>
                </c:pt>
                <c:pt idx="3066">
                  <c:v>0.00341763499658236</c:v>
                </c:pt>
                <c:pt idx="3067">
                  <c:v>0.00341763499658236</c:v>
                </c:pt>
                <c:pt idx="3068">
                  <c:v>0.00341763499658236</c:v>
                </c:pt>
                <c:pt idx="3069">
                  <c:v>0.00341763499658236</c:v>
                </c:pt>
                <c:pt idx="3070">
                  <c:v>0.00341763499658236</c:v>
                </c:pt>
                <c:pt idx="3071">
                  <c:v>0.00341763499658236</c:v>
                </c:pt>
                <c:pt idx="3072">
                  <c:v>0.00341763499658236</c:v>
                </c:pt>
                <c:pt idx="3073">
                  <c:v>0.00341763499658236</c:v>
                </c:pt>
                <c:pt idx="3074">
                  <c:v>0.00341763499658236</c:v>
                </c:pt>
                <c:pt idx="3075">
                  <c:v>0.00341763499658236</c:v>
                </c:pt>
                <c:pt idx="3076">
                  <c:v>0.00341763499658236</c:v>
                </c:pt>
                <c:pt idx="3077">
                  <c:v>0.00341763499658236</c:v>
                </c:pt>
                <c:pt idx="3078">
                  <c:v>0.00341763499658236</c:v>
                </c:pt>
                <c:pt idx="3079">
                  <c:v>0.00341763499658236</c:v>
                </c:pt>
                <c:pt idx="3080">
                  <c:v>0.00341763499658236</c:v>
                </c:pt>
                <c:pt idx="3081">
                  <c:v>0.00341763499658236</c:v>
                </c:pt>
                <c:pt idx="3082">
                  <c:v>0.00341763499658236</c:v>
                </c:pt>
                <c:pt idx="3083">
                  <c:v>0.00341763499658236</c:v>
                </c:pt>
                <c:pt idx="3084">
                  <c:v>0.00341763499658236</c:v>
                </c:pt>
                <c:pt idx="3085">
                  <c:v>0.00341763499658236</c:v>
                </c:pt>
                <c:pt idx="3086">
                  <c:v>0.00341763499658236</c:v>
                </c:pt>
                <c:pt idx="3087">
                  <c:v>0.00341763499658236</c:v>
                </c:pt>
                <c:pt idx="3088">
                  <c:v>0.00341763499658236</c:v>
                </c:pt>
                <c:pt idx="3089">
                  <c:v>0.00341763499658236</c:v>
                </c:pt>
                <c:pt idx="3090">
                  <c:v>0.00341763499658236</c:v>
                </c:pt>
                <c:pt idx="3091">
                  <c:v>0.00341763499658236</c:v>
                </c:pt>
                <c:pt idx="3092">
                  <c:v>0.00341763499658236</c:v>
                </c:pt>
                <c:pt idx="3093">
                  <c:v>0.00341763499658236</c:v>
                </c:pt>
                <c:pt idx="3094">
                  <c:v>0.00341763499658236</c:v>
                </c:pt>
                <c:pt idx="3095">
                  <c:v>0.00341763499658236</c:v>
                </c:pt>
                <c:pt idx="3096">
                  <c:v>0.00341763499658236</c:v>
                </c:pt>
                <c:pt idx="3097">
                  <c:v>0.00341763499658236</c:v>
                </c:pt>
                <c:pt idx="3098">
                  <c:v>0.00341763499658236</c:v>
                </c:pt>
                <c:pt idx="3099">
                  <c:v>0.00341763499658236</c:v>
                </c:pt>
                <c:pt idx="3100">
                  <c:v>0.00341763499658236</c:v>
                </c:pt>
                <c:pt idx="3101">
                  <c:v>0.00341763499658236</c:v>
                </c:pt>
                <c:pt idx="3102">
                  <c:v>0.00341763499658236</c:v>
                </c:pt>
                <c:pt idx="3103">
                  <c:v>0.00341763499658236</c:v>
                </c:pt>
                <c:pt idx="3104">
                  <c:v>0.00341763499658236</c:v>
                </c:pt>
                <c:pt idx="3105">
                  <c:v>0.00341763499658236</c:v>
                </c:pt>
                <c:pt idx="3106">
                  <c:v>0.00341763499658236</c:v>
                </c:pt>
                <c:pt idx="3107">
                  <c:v>0.00341763499658236</c:v>
                </c:pt>
                <c:pt idx="3108">
                  <c:v>0.00341763499658236</c:v>
                </c:pt>
                <c:pt idx="3109">
                  <c:v>0.00341763499658236</c:v>
                </c:pt>
                <c:pt idx="3110">
                  <c:v>0.00341763499658236</c:v>
                </c:pt>
                <c:pt idx="3111">
                  <c:v>0.00341763499658236</c:v>
                </c:pt>
                <c:pt idx="3112">
                  <c:v>0.00341763499658236</c:v>
                </c:pt>
                <c:pt idx="3113">
                  <c:v>0.00341763499658236</c:v>
                </c:pt>
                <c:pt idx="3114">
                  <c:v>0.00341763499658236</c:v>
                </c:pt>
                <c:pt idx="3115">
                  <c:v>0.00341763499658236</c:v>
                </c:pt>
                <c:pt idx="3116">
                  <c:v>0.00341763499658236</c:v>
                </c:pt>
                <c:pt idx="3117">
                  <c:v>0.00341763499658236</c:v>
                </c:pt>
                <c:pt idx="3118">
                  <c:v>0.00341763499658236</c:v>
                </c:pt>
                <c:pt idx="3119">
                  <c:v>0.00341763499658236</c:v>
                </c:pt>
                <c:pt idx="3120">
                  <c:v>0.00341763499658236</c:v>
                </c:pt>
                <c:pt idx="3121">
                  <c:v>0.00341763499658236</c:v>
                </c:pt>
                <c:pt idx="3122">
                  <c:v>0.00341763499658236</c:v>
                </c:pt>
                <c:pt idx="3123">
                  <c:v>0.00341763499658236</c:v>
                </c:pt>
                <c:pt idx="3124">
                  <c:v>0.00341763499658236</c:v>
                </c:pt>
                <c:pt idx="3125">
                  <c:v>0.00341763499658236</c:v>
                </c:pt>
                <c:pt idx="3126">
                  <c:v>0.00341763499658236</c:v>
                </c:pt>
                <c:pt idx="3127">
                  <c:v>0.00341763499658236</c:v>
                </c:pt>
                <c:pt idx="3128">
                  <c:v>0.00341763499658236</c:v>
                </c:pt>
                <c:pt idx="3129">
                  <c:v>0.00341763499658236</c:v>
                </c:pt>
                <c:pt idx="3130">
                  <c:v>0.00341763499658236</c:v>
                </c:pt>
                <c:pt idx="3131">
                  <c:v>0.00341763499658236</c:v>
                </c:pt>
                <c:pt idx="3132">
                  <c:v>0.00341763499658236</c:v>
                </c:pt>
                <c:pt idx="3133">
                  <c:v>0.00341763499658236</c:v>
                </c:pt>
                <c:pt idx="3134">
                  <c:v>0.00341763499658236</c:v>
                </c:pt>
                <c:pt idx="3135">
                  <c:v>0.00341763499658236</c:v>
                </c:pt>
                <c:pt idx="3136">
                  <c:v>0.00341763499658236</c:v>
                </c:pt>
                <c:pt idx="3137">
                  <c:v>0.00341763499658236</c:v>
                </c:pt>
                <c:pt idx="3138">
                  <c:v>0.00341763499658236</c:v>
                </c:pt>
                <c:pt idx="3139">
                  <c:v>0.00341763499658236</c:v>
                </c:pt>
                <c:pt idx="3140">
                  <c:v>0.00341763499658236</c:v>
                </c:pt>
                <c:pt idx="3141">
                  <c:v>0.00341763499658236</c:v>
                </c:pt>
                <c:pt idx="3142">
                  <c:v>0.00341763499658236</c:v>
                </c:pt>
                <c:pt idx="3143">
                  <c:v>0.00341763499658236</c:v>
                </c:pt>
                <c:pt idx="3144">
                  <c:v>0.00341763499658236</c:v>
                </c:pt>
                <c:pt idx="3145">
                  <c:v>0.00341763499658236</c:v>
                </c:pt>
                <c:pt idx="3146">
                  <c:v>0.00341763499658236</c:v>
                </c:pt>
                <c:pt idx="3147">
                  <c:v>0.00341763499658236</c:v>
                </c:pt>
                <c:pt idx="3148">
                  <c:v>0.00341763499658236</c:v>
                </c:pt>
                <c:pt idx="3149">
                  <c:v>0.00341763499658236</c:v>
                </c:pt>
                <c:pt idx="3150">
                  <c:v>0.00341763499658236</c:v>
                </c:pt>
                <c:pt idx="3151">
                  <c:v>0.00341763499658236</c:v>
                </c:pt>
                <c:pt idx="3152">
                  <c:v>0.00341763499658236</c:v>
                </c:pt>
                <c:pt idx="3153">
                  <c:v>0.00341763499658236</c:v>
                </c:pt>
                <c:pt idx="3154">
                  <c:v>0.00341763499658236</c:v>
                </c:pt>
                <c:pt idx="3155">
                  <c:v>0.00341763499658236</c:v>
                </c:pt>
                <c:pt idx="3156">
                  <c:v>0.00341763499658236</c:v>
                </c:pt>
                <c:pt idx="3157">
                  <c:v>0.00341763499658236</c:v>
                </c:pt>
                <c:pt idx="3158">
                  <c:v>0.00341763499658236</c:v>
                </c:pt>
                <c:pt idx="3159">
                  <c:v>0.00341763499658236</c:v>
                </c:pt>
                <c:pt idx="3160">
                  <c:v>0.00341763499658236</c:v>
                </c:pt>
                <c:pt idx="3161">
                  <c:v>0.00341763499658236</c:v>
                </c:pt>
                <c:pt idx="3162">
                  <c:v>0.00341763499658236</c:v>
                </c:pt>
                <c:pt idx="3163">
                  <c:v>0.00341763499658236</c:v>
                </c:pt>
                <c:pt idx="3164">
                  <c:v>0.00341763499658236</c:v>
                </c:pt>
                <c:pt idx="3165">
                  <c:v>0.00341763499658236</c:v>
                </c:pt>
                <c:pt idx="3166">
                  <c:v>0.00341763499658236</c:v>
                </c:pt>
                <c:pt idx="3167">
                  <c:v>0.00341763499658236</c:v>
                </c:pt>
                <c:pt idx="3168">
                  <c:v>0.00341763499658236</c:v>
                </c:pt>
                <c:pt idx="3169">
                  <c:v>0.00341763499658236</c:v>
                </c:pt>
                <c:pt idx="3170">
                  <c:v>0.00341763499658236</c:v>
                </c:pt>
                <c:pt idx="3171">
                  <c:v>0.00341763499658236</c:v>
                </c:pt>
                <c:pt idx="3172">
                  <c:v>0.00341763499658236</c:v>
                </c:pt>
                <c:pt idx="3173">
                  <c:v>0.00341763499658236</c:v>
                </c:pt>
                <c:pt idx="3174">
                  <c:v>0.00341763499658236</c:v>
                </c:pt>
                <c:pt idx="3175">
                  <c:v>0.00341763499658236</c:v>
                </c:pt>
                <c:pt idx="3176">
                  <c:v>0.00341763499658236</c:v>
                </c:pt>
                <c:pt idx="3177">
                  <c:v>0.00341763499658236</c:v>
                </c:pt>
                <c:pt idx="3178">
                  <c:v>0.00341763499658236</c:v>
                </c:pt>
                <c:pt idx="3179">
                  <c:v>0.00341763499658236</c:v>
                </c:pt>
                <c:pt idx="3180">
                  <c:v>0.00341763499658236</c:v>
                </c:pt>
                <c:pt idx="3181">
                  <c:v>0.00341763499658236</c:v>
                </c:pt>
                <c:pt idx="3182">
                  <c:v>0.00341763499658236</c:v>
                </c:pt>
                <c:pt idx="3183">
                  <c:v>0.00341763499658236</c:v>
                </c:pt>
                <c:pt idx="3184">
                  <c:v>0.00341763499658236</c:v>
                </c:pt>
                <c:pt idx="3185">
                  <c:v>0.00341763499658236</c:v>
                </c:pt>
                <c:pt idx="3186">
                  <c:v>0.00341763499658236</c:v>
                </c:pt>
                <c:pt idx="3187">
                  <c:v>0.00341763499658236</c:v>
                </c:pt>
                <c:pt idx="3188">
                  <c:v>0.00341763499658236</c:v>
                </c:pt>
                <c:pt idx="3189">
                  <c:v>0.00341763499658236</c:v>
                </c:pt>
                <c:pt idx="3190">
                  <c:v>0.00341763499658236</c:v>
                </c:pt>
                <c:pt idx="3191">
                  <c:v>0.00341763499658236</c:v>
                </c:pt>
                <c:pt idx="3192">
                  <c:v>0.00341763499658236</c:v>
                </c:pt>
                <c:pt idx="3193">
                  <c:v>0.00341763499658236</c:v>
                </c:pt>
                <c:pt idx="3194">
                  <c:v>0.00341763499658236</c:v>
                </c:pt>
                <c:pt idx="3195">
                  <c:v>0.00341763499658236</c:v>
                </c:pt>
                <c:pt idx="3196">
                  <c:v>0.00341763499658236</c:v>
                </c:pt>
                <c:pt idx="3197">
                  <c:v>0.00341763499658236</c:v>
                </c:pt>
                <c:pt idx="3198">
                  <c:v>0.00341763499658236</c:v>
                </c:pt>
                <c:pt idx="3199">
                  <c:v>0.00341763499658236</c:v>
                </c:pt>
                <c:pt idx="3200">
                  <c:v>0.00341763499658236</c:v>
                </c:pt>
                <c:pt idx="3201">
                  <c:v>0.00341763499658236</c:v>
                </c:pt>
                <c:pt idx="3202">
                  <c:v>0.00341763499658236</c:v>
                </c:pt>
                <c:pt idx="3203">
                  <c:v>0.00341763499658236</c:v>
                </c:pt>
                <c:pt idx="3204">
                  <c:v>0.00341763499658236</c:v>
                </c:pt>
                <c:pt idx="3205">
                  <c:v>0.00341763499658236</c:v>
                </c:pt>
                <c:pt idx="3206">
                  <c:v>0.00341763499658236</c:v>
                </c:pt>
                <c:pt idx="3207">
                  <c:v>0.00341763499658236</c:v>
                </c:pt>
                <c:pt idx="3208">
                  <c:v>0.00341763499658236</c:v>
                </c:pt>
                <c:pt idx="3209">
                  <c:v>0.00341763499658236</c:v>
                </c:pt>
                <c:pt idx="3210">
                  <c:v>0.00341763499658236</c:v>
                </c:pt>
                <c:pt idx="3211">
                  <c:v>0.00341763499658236</c:v>
                </c:pt>
                <c:pt idx="3212">
                  <c:v>0.00341763499658236</c:v>
                </c:pt>
                <c:pt idx="3213">
                  <c:v>0.00341763499658236</c:v>
                </c:pt>
                <c:pt idx="3214">
                  <c:v>0.00341763499658236</c:v>
                </c:pt>
                <c:pt idx="3215">
                  <c:v>0.00341763499658236</c:v>
                </c:pt>
                <c:pt idx="3216">
                  <c:v>0.00341763499658236</c:v>
                </c:pt>
                <c:pt idx="3217">
                  <c:v>0.00341763499658236</c:v>
                </c:pt>
                <c:pt idx="3218">
                  <c:v>0.00341763499658236</c:v>
                </c:pt>
                <c:pt idx="3219">
                  <c:v>0.00341763499658236</c:v>
                </c:pt>
                <c:pt idx="3220">
                  <c:v>0.00341763499658236</c:v>
                </c:pt>
                <c:pt idx="3221">
                  <c:v>0.00341763499658236</c:v>
                </c:pt>
                <c:pt idx="3222">
                  <c:v>0.00341763499658236</c:v>
                </c:pt>
                <c:pt idx="3223">
                  <c:v>0.00341763499658236</c:v>
                </c:pt>
                <c:pt idx="3224">
                  <c:v>0.00341763499658236</c:v>
                </c:pt>
                <c:pt idx="3225">
                  <c:v>0.00341763499658236</c:v>
                </c:pt>
                <c:pt idx="3226">
                  <c:v>0.00341763499658236</c:v>
                </c:pt>
                <c:pt idx="3227">
                  <c:v>0.00341763499658236</c:v>
                </c:pt>
                <c:pt idx="3228">
                  <c:v>0.00341763499658236</c:v>
                </c:pt>
                <c:pt idx="3229">
                  <c:v>0.00341763499658236</c:v>
                </c:pt>
                <c:pt idx="3230">
                  <c:v>0.00341763499658236</c:v>
                </c:pt>
                <c:pt idx="3231">
                  <c:v>0.00341763499658236</c:v>
                </c:pt>
                <c:pt idx="3232">
                  <c:v>0.00341763499658236</c:v>
                </c:pt>
                <c:pt idx="3233">
                  <c:v>0.00341763499658236</c:v>
                </c:pt>
                <c:pt idx="3234">
                  <c:v>0.00341763499658236</c:v>
                </c:pt>
                <c:pt idx="3235">
                  <c:v>0.00341763499658236</c:v>
                </c:pt>
                <c:pt idx="3236">
                  <c:v>0.00341763499658236</c:v>
                </c:pt>
                <c:pt idx="3237">
                  <c:v>0.00341763499658236</c:v>
                </c:pt>
                <c:pt idx="3238">
                  <c:v>0.00341763499658236</c:v>
                </c:pt>
                <c:pt idx="3239">
                  <c:v>0.00341763499658236</c:v>
                </c:pt>
                <c:pt idx="3240">
                  <c:v>0.00341763499658236</c:v>
                </c:pt>
                <c:pt idx="3241">
                  <c:v>0.00341763499658236</c:v>
                </c:pt>
                <c:pt idx="3242">
                  <c:v>0.00341763499658236</c:v>
                </c:pt>
                <c:pt idx="3243">
                  <c:v>0.00341763499658236</c:v>
                </c:pt>
                <c:pt idx="3244">
                  <c:v>0.00341763499658236</c:v>
                </c:pt>
                <c:pt idx="3245">
                  <c:v>0.00341763499658236</c:v>
                </c:pt>
                <c:pt idx="3246">
                  <c:v>0.00341763499658236</c:v>
                </c:pt>
                <c:pt idx="3247">
                  <c:v>0.00341763499658236</c:v>
                </c:pt>
                <c:pt idx="3248">
                  <c:v>0.00341763499658236</c:v>
                </c:pt>
                <c:pt idx="3249">
                  <c:v>0.00341763499658236</c:v>
                </c:pt>
                <c:pt idx="3250">
                  <c:v>0.00341763499658236</c:v>
                </c:pt>
                <c:pt idx="3251">
                  <c:v>0.00341763499658236</c:v>
                </c:pt>
                <c:pt idx="3252">
                  <c:v>0.00341763499658236</c:v>
                </c:pt>
                <c:pt idx="3253">
                  <c:v>0.00341763499658236</c:v>
                </c:pt>
                <c:pt idx="3254">
                  <c:v>0.00341763499658236</c:v>
                </c:pt>
                <c:pt idx="3255">
                  <c:v>0.00341763499658236</c:v>
                </c:pt>
                <c:pt idx="3256">
                  <c:v>0.00341763499658236</c:v>
                </c:pt>
                <c:pt idx="3257">
                  <c:v>0.00341763499658236</c:v>
                </c:pt>
                <c:pt idx="3258">
                  <c:v>0.00341763499658236</c:v>
                </c:pt>
                <c:pt idx="3259">
                  <c:v>0.00341763499658236</c:v>
                </c:pt>
                <c:pt idx="3260">
                  <c:v>0.00341763499658236</c:v>
                </c:pt>
                <c:pt idx="3261">
                  <c:v>0.00341763499658236</c:v>
                </c:pt>
                <c:pt idx="3262">
                  <c:v>0.00341763499658236</c:v>
                </c:pt>
                <c:pt idx="3263">
                  <c:v>0.00341763499658236</c:v>
                </c:pt>
                <c:pt idx="3264">
                  <c:v>0.00341763499658236</c:v>
                </c:pt>
                <c:pt idx="3265">
                  <c:v>0.00341763499658236</c:v>
                </c:pt>
                <c:pt idx="3266">
                  <c:v>0.00341763499658236</c:v>
                </c:pt>
                <c:pt idx="3267">
                  <c:v>0.00341763499658236</c:v>
                </c:pt>
                <c:pt idx="3268">
                  <c:v>0.00341763499658236</c:v>
                </c:pt>
                <c:pt idx="3269">
                  <c:v>0.00341763499658236</c:v>
                </c:pt>
                <c:pt idx="3270">
                  <c:v>0.00341763499658236</c:v>
                </c:pt>
                <c:pt idx="3271">
                  <c:v>0.00341763499658236</c:v>
                </c:pt>
                <c:pt idx="3272">
                  <c:v>0.00341763499658236</c:v>
                </c:pt>
                <c:pt idx="3273">
                  <c:v>0.00341763499658236</c:v>
                </c:pt>
                <c:pt idx="3274">
                  <c:v>0.00341763499658236</c:v>
                </c:pt>
                <c:pt idx="3275">
                  <c:v>0.00341763499658236</c:v>
                </c:pt>
                <c:pt idx="3276">
                  <c:v>0.00341763499658236</c:v>
                </c:pt>
                <c:pt idx="3277">
                  <c:v>0.00341763499658236</c:v>
                </c:pt>
                <c:pt idx="3278">
                  <c:v>0.00341763499658236</c:v>
                </c:pt>
                <c:pt idx="3279">
                  <c:v>0.00341763499658236</c:v>
                </c:pt>
                <c:pt idx="3280">
                  <c:v>0.00341763499658236</c:v>
                </c:pt>
                <c:pt idx="3281">
                  <c:v>0.00341763499658236</c:v>
                </c:pt>
                <c:pt idx="3282">
                  <c:v>0.00341763499658236</c:v>
                </c:pt>
                <c:pt idx="3283">
                  <c:v>0.00341763499658236</c:v>
                </c:pt>
                <c:pt idx="3284">
                  <c:v>0.00341763499658236</c:v>
                </c:pt>
                <c:pt idx="3285">
                  <c:v>0.00341763499658236</c:v>
                </c:pt>
                <c:pt idx="3286">
                  <c:v>0.00341763499658236</c:v>
                </c:pt>
                <c:pt idx="3287">
                  <c:v>0.00341763499658236</c:v>
                </c:pt>
                <c:pt idx="3288">
                  <c:v>0.00341763499658236</c:v>
                </c:pt>
                <c:pt idx="3289">
                  <c:v>0.00341763499658236</c:v>
                </c:pt>
                <c:pt idx="3290">
                  <c:v>0.00341763499658236</c:v>
                </c:pt>
                <c:pt idx="3291">
                  <c:v>0.00341763499658236</c:v>
                </c:pt>
                <c:pt idx="3292">
                  <c:v>0.00341763499658236</c:v>
                </c:pt>
                <c:pt idx="3293">
                  <c:v>0.00341763499658236</c:v>
                </c:pt>
                <c:pt idx="3294">
                  <c:v>0.00341763499658236</c:v>
                </c:pt>
                <c:pt idx="3295">
                  <c:v>0.00341763499658236</c:v>
                </c:pt>
                <c:pt idx="3296">
                  <c:v>0.00341763499658236</c:v>
                </c:pt>
                <c:pt idx="3297">
                  <c:v>0.00341763499658236</c:v>
                </c:pt>
                <c:pt idx="3298">
                  <c:v>0.00341763499658236</c:v>
                </c:pt>
                <c:pt idx="3299">
                  <c:v>0.00341763499658236</c:v>
                </c:pt>
                <c:pt idx="3300">
                  <c:v>0.00341763499658236</c:v>
                </c:pt>
                <c:pt idx="3301">
                  <c:v>0.00341763499658236</c:v>
                </c:pt>
                <c:pt idx="3302">
                  <c:v>0.00341763499658236</c:v>
                </c:pt>
                <c:pt idx="3303">
                  <c:v>0.00341763499658236</c:v>
                </c:pt>
                <c:pt idx="3304">
                  <c:v>0.00341763499658236</c:v>
                </c:pt>
                <c:pt idx="3305">
                  <c:v>0.00341763499658236</c:v>
                </c:pt>
                <c:pt idx="3306">
                  <c:v>0.00341763499658236</c:v>
                </c:pt>
                <c:pt idx="3307">
                  <c:v>0.00341763499658236</c:v>
                </c:pt>
                <c:pt idx="3308">
                  <c:v>0.00341763499658236</c:v>
                </c:pt>
                <c:pt idx="3309">
                  <c:v>0.00341763499658236</c:v>
                </c:pt>
                <c:pt idx="3310">
                  <c:v>0.00341763499658236</c:v>
                </c:pt>
                <c:pt idx="3311">
                  <c:v>0.00341763499658236</c:v>
                </c:pt>
                <c:pt idx="3312">
                  <c:v>0.00341763499658236</c:v>
                </c:pt>
                <c:pt idx="3313">
                  <c:v>0.00341763499658236</c:v>
                </c:pt>
                <c:pt idx="3314">
                  <c:v>0.00341763499658236</c:v>
                </c:pt>
                <c:pt idx="3315">
                  <c:v>0.00341763499658236</c:v>
                </c:pt>
                <c:pt idx="3316">
                  <c:v>0.00341763499658236</c:v>
                </c:pt>
                <c:pt idx="3317">
                  <c:v>0.00341763499658236</c:v>
                </c:pt>
                <c:pt idx="3318">
                  <c:v>0.00341763499658236</c:v>
                </c:pt>
                <c:pt idx="3319">
                  <c:v>0.00341763499658236</c:v>
                </c:pt>
                <c:pt idx="3320">
                  <c:v>0.00341763499658236</c:v>
                </c:pt>
                <c:pt idx="3321">
                  <c:v>0.00341763499658236</c:v>
                </c:pt>
                <c:pt idx="3322">
                  <c:v>0.00341763499658236</c:v>
                </c:pt>
                <c:pt idx="3323">
                  <c:v>0.00341763499658236</c:v>
                </c:pt>
                <c:pt idx="3324">
                  <c:v>0.00341763499658236</c:v>
                </c:pt>
                <c:pt idx="3325">
                  <c:v>0.00341763499658236</c:v>
                </c:pt>
                <c:pt idx="3326">
                  <c:v>0.00341763499658236</c:v>
                </c:pt>
                <c:pt idx="3327">
                  <c:v>0.00341763499658236</c:v>
                </c:pt>
                <c:pt idx="3328">
                  <c:v>0.00341763499658236</c:v>
                </c:pt>
                <c:pt idx="3329">
                  <c:v>0.00341763499658236</c:v>
                </c:pt>
                <c:pt idx="3330">
                  <c:v>0.00341763499658236</c:v>
                </c:pt>
                <c:pt idx="3331">
                  <c:v>0.00341763499658236</c:v>
                </c:pt>
                <c:pt idx="3332">
                  <c:v>0.00341763499658236</c:v>
                </c:pt>
                <c:pt idx="3333">
                  <c:v>0.00341763499658236</c:v>
                </c:pt>
                <c:pt idx="3334">
                  <c:v>0.00341763499658236</c:v>
                </c:pt>
                <c:pt idx="3335">
                  <c:v>0.00341763499658236</c:v>
                </c:pt>
                <c:pt idx="3336">
                  <c:v>0.00341763499658236</c:v>
                </c:pt>
                <c:pt idx="3337">
                  <c:v>0.00341763499658236</c:v>
                </c:pt>
                <c:pt idx="3338">
                  <c:v>0.00341763499658236</c:v>
                </c:pt>
                <c:pt idx="3339">
                  <c:v>0.00341763499658236</c:v>
                </c:pt>
                <c:pt idx="3340">
                  <c:v>0.00341763499658236</c:v>
                </c:pt>
                <c:pt idx="3341">
                  <c:v>0.00341763499658236</c:v>
                </c:pt>
                <c:pt idx="3342">
                  <c:v>0.00341763499658236</c:v>
                </c:pt>
                <c:pt idx="3343">
                  <c:v>0.00341763499658236</c:v>
                </c:pt>
                <c:pt idx="3344">
                  <c:v>0.00341763499658236</c:v>
                </c:pt>
                <c:pt idx="3345">
                  <c:v>0.00341763499658236</c:v>
                </c:pt>
                <c:pt idx="3346">
                  <c:v>0.00341763499658236</c:v>
                </c:pt>
                <c:pt idx="3347">
                  <c:v>0.00341763499658236</c:v>
                </c:pt>
                <c:pt idx="3348">
                  <c:v>0.00341763499658236</c:v>
                </c:pt>
                <c:pt idx="3349">
                  <c:v>0.00341763499658236</c:v>
                </c:pt>
                <c:pt idx="3350">
                  <c:v>0.00341763499658236</c:v>
                </c:pt>
                <c:pt idx="3351">
                  <c:v>0.00341763499658236</c:v>
                </c:pt>
                <c:pt idx="3352">
                  <c:v>0.00341763499658236</c:v>
                </c:pt>
                <c:pt idx="3353">
                  <c:v>0.00341763499658236</c:v>
                </c:pt>
                <c:pt idx="3354">
                  <c:v>0.00341763499658236</c:v>
                </c:pt>
                <c:pt idx="3355">
                  <c:v>0.00341763499658236</c:v>
                </c:pt>
                <c:pt idx="3356">
                  <c:v>0.00341763499658236</c:v>
                </c:pt>
                <c:pt idx="3357">
                  <c:v>0.00341763499658236</c:v>
                </c:pt>
                <c:pt idx="3358">
                  <c:v>0.00341763499658236</c:v>
                </c:pt>
                <c:pt idx="3359">
                  <c:v>0.00341763499658236</c:v>
                </c:pt>
                <c:pt idx="3360">
                  <c:v>0.00341763499658236</c:v>
                </c:pt>
                <c:pt idx="3361">
                  <c:v>0.00341763499658236</c:v>
                </c:pt>
                <c:pt idx="3362">
                  <c:v>0.00341763499658236</c:v>
                </c:pt>
                <c:pt idx="3363">
                  <c:v>0.00341763499658236</c:v>
                </c:pt>
                <c:pt idx="3364">
                  <c:v>0.00341763499658236</c:v>
                </c:pt>
                <c:pt idx="3365">
                  <c:v>0.00341763499658236</c:v>
                </c:pt>
                <c:pt idx="3366">
                  <c:v>0.00341763499658236</c:v>
                </c:pt>
                <c:pt idx="3367">
                  <c:v>0.00341763499658236</c:v>
                </c:pt>
                <c:pt idx="3368">
                  <c:v>0.00341763499658236</c:v>
                </c:pt>
                <c:pt idx="3369">
                  <c:v>0.00341763499658236</c:v>
                </c:pt>
                <c:pt idx="3370">
                  <c:v>0.00341763499658236</c:v>
                </c:pt>
                <c:pt idx="3371">
                  <c:v>0.00341763499658236</c:v>
                </c:pt>
                <c:pt idx="3372">
                  <c:v>0.00341763499658236</c:v>
                </c:pt>
                <c:pt idx="3373">
                  <c:v>0.00341763499658236</c:v>
                </c:pt>
                <c:pt idx="3374">
                  <c:v>0.00341763499658236</c:v>
                </c:pt>
                <c:pt idx="3375">
                  <c:v>0.00341763499658236</c:v>
                </c:pt>
                <c:pt idx="3376">
                  <c:v>0.00341763499658236</c:v>
                </c:pt>
                <c:pt idx="3377">
                  <c:v>0.00341763499658236</c:v>
                </c:pt>
                <c:pt idx="3378">
                  <c:v>0.00341763499658236</c:v>
                </c:pt>
                <c:pt idx="3379">
                  <c:v>0.00341763499658236</c:v>
                </c:pt>
                <c:pt idx="3380">
                  <c:v>0.00341763499658236</c:v>
                </c:pt>
                <c:pt idx="3381">
                  <c:v>0.00341763499658236</c:v>
                </c:pt>
                <c:pt idx="3382">
                  <c:v>0.00341763499658236</c:v>
                </c:pt>
                <c:pt idx="3383">
                  <c:v>0.00341763499658236</c:v>
                </c:pt>
                <c:pt idx="3384">
                  <c:v>0.00341763499658236</c:v>
                </c:pt>
                <c:pt idx="3385">
                  <c:v>0.00341763499658236</c:v>
                </c:pt>
                <c:pt idx="3386">
                  <c:v>0.00341763499658236</c:v>
                </c:pt>
                <c:pt idx="3387">
                  <c:v>0.00341763499658236</c:v>
                </c:pt>
                <c:pt idx="3388">
                  <c:v>0.00341763499658236</c:v>
                </c:pt>
                <c:pt idx="3389">
                  <c:v>0.00341763499658236</c:v>
                </c:pt>
                <c:pt idx="3390">
                  <c:v>0.00341763499658236</c:v>
                </c:pt>
                <c:pt idx="3391">
                  <c:v>0.00341763499658236</c:v>
                </c:pt>
                <c:pt idx="3392">
                  <c:v>0.00341763499658236</c:v>
                </c:pt>
                <c:pt idx="3393">
                  <c:v>0.00341763499658236</c:v>
                </c:pt>
                <c:pt idx="3394">
                  <c:v>0.00341763499658236</c:v>
                </c:pt>
                <c:pt idx="3395">
                  <c:v>0.00341763499658236</c:v>
                </c:pt>
                <c:pt idx="3396">
                  <c:v>0.00341763499658236</c:v>
                </c:pt>
                <c:pt idx="3397">
                  <c:v>0.00341763499658236</c:v>
                </c:pt>
                <c:pt idx="3398">
                  <c:v>0.00341763499658236</c:v>
                </c:pt>
                <c:pt idx="3399">
                  <c:v>0.00341763499658236</c:v>
                </c:pt>
                <c:pt idx="3400">
                  <c:v>0.00341763499658236</c:v>
                </c:pt>
                <c:pt idx="3401">
                  <c:v>0.00341763499658236</c:v>
                </c:pt>
                <c:pt idx="3402">
                  <c:v>0.00341763499658236</c:v>
                </c:pt>
                <c:pt idx="3403">
                  <c:v>0.00341763499658236</c:v>
                </c:pt>
                <c:pt idx="3404">
                  <c:v>0.00341763499658236</c:v>
                </c:pt>
                <c:pt idx="3405">
                  <c:v>0.00341763499658236</c:v>
                </c:pt>
                <c:pt idx="3406">
                  <c:v>0.00341763499658236</c:v>
                </c:pt>
                <c:pt idx="3407">
                  <c:v>0.00341763499658236</c:v>
                </c:pt>
                <c:pt idx="3408">
                  <c:v>0.00341763499658236</c:v>
                </c:pt>
                <c:pt idx="3409">
                  <c:v>0.00341763499658236</c:v>
                </c:pt>
                <c:pt idx="3410">
                  <c:v>0.00341763499658236</c:v>
                </c:pt>
                <c:pt idx="3411">
                  <c:v>0.00341763499658236</c:v>
                </c:pt>
                <c:pt idx="3412">
                  <c:v>0.00341763499658236</c:v>
                </c:pt>
                <c:pt idx="3413">
                  <c:v>0.00341763499658236</c:v>
                </c:pt>
                <c:pt idx="3414">
                  <c:v>0.00341763499658236</c:v>
                </c:pt>
                <c:pt idx="3415">
                  <c:v>0.00341763499658236</c:v>
                </c:pt>
                <c:pt idx="3416">
                  <c:v>0.00341763499658236</c:v>
                </c:pt>
                <c:pt idx="3417">
                  <c:v>0.00341763499658236</c:v>
                </c:pt>
                <c:pt idx="3418">
                  <c:v>0.00341763499658236</c:v>
                </c:pt>
                <c:pt idx="3419">
                  <c:v>0.00341763499658236</c:v>
                </c:pt>
                <c:pt idx="3420">
                  <c:v>0.00341763499658236</c:v>
                </c:pt>
                <c:pt idx="3421">
                  <c:v>0.00341763499658236</c:v>
                </c:pt>
                <c:pt idx="3422">
                  <c:v>0.00341763499658236</c:v>
                </c:pt>
                <c:pt idx="3423">
                  <c:v>0.00341763499658236</c:v>
                </c:pt>
                <c:pt idx="3424">
                  <c:v>0.00341763499658236</c:v>
                </c:pt>
                <c:pt idx="3425">
                  <c:v>0.00341763499658236</c:v>
                </c:pt>
                <c:pt idx="3426">
                  <c:v>0.00341763499658236</c:v>
                </c:pt>
                <c:pt idx="3427">
                  <c:v>0.00341763499658236</c:v>
                </c:pt>
                <c:pt idx="3428">
                  <c:v>0.00341763499658236</c:v>
                </c:pt>
                <c:pt idx="3429">
                  <c:v>0.00341763499658236</c:v>
                </c:pt>
                <c:pt idx="3430">
                  <c:v>0.00341763499658236</c:v>
                </c:pt>
                <c:pt idx="3431">
                  <c:v>0.00341763499658236</c:v>
                </c:pt>
                <c:pt idx="3432">
                  <c:v>0.00341763499658236</c:v>
                </c:pt>
                <c:pt idx="3433">
                  <c:v>0.00341763499658236</c:v>
                </c:pt>
                <c:pt idx="3434">
                  <c:v>0.00341763499658236</c:v>
                </c:pt>
                <c:pt idx="3435">
                  <c:v>0.00341763499658236</c:v>
                </c:pt>
                <c:pt idx="3436">
                  <c:v>0.00341763499658236</c:v>
                </c:pt>
                <c:pt idx="3437">
                  <c:v>0.00341763499658236</c:v>
                </c:pt>
                <c:pt idx="3438">
                  <c:v>0.00341763499658236</c:v>
                </c:pt>
                <c:pt idx="3439">
                  <c:v>0.00341763499658236</c:v>
                </c:pt>
                <c:pt idx="3440">
                  <c:v>0.00341763499658236</c:v>
                </c:pt>
                <c:pt idx="3441">
                  <c:v>0.00341763499658236</c:v>
                </c:pt>
                <c:pt idx="3442">
                  <c:v>0.00341763499658236</c:v>
                </c:pt>
                <c:pt idx="3443">
                  <c:v>0.00341763499658236</c:v>
                </c:pt>
                <c:pt idx="3444">
                  <c:v>0.00341763499658236</c:v>
                </c:pt>
                <c:pt idx="3445">
                  <c:v>0.00341763499658236</c:v>
                </c:pt>
                <c:pt idx="3446">
                  <c:v>0.00341763499658236</c:v>
                </c:pt>
                <c:pt idx="3447">
                  <c:v>0.00341763499658236</c:v>
                </c:pt>
                <c:pt idx="3448">
                  <c:v>0.00341763499658236</c:v>
                </c:pt>
                <c:pt idx="3449">
                  <c:v>0.00341763499658236</c:v>
                </c:pt>
                <c:pt idx="3450">
                  <c:v>0.00341763499658236</c:v>
                </c:pt>
                <c:pt idx="3451">
                  <c:v>0.00341763499658236</c:v>
                </c:pt>
                <c:pt idx="3452">
                  <c:v>0.00341763499658236</c:v>
                </c:pt>
                <c:pt idx="3453">
                  <c:v>0.00341763499658236</c:v>
                </c:pt>
                <c:pt idx="3454">
                  <c:v>0.00341763499658236</c:v>
                </c:pt>
                <c:pt idx="3455">
                  <c:v>0.00341763499658236</c:v>
                </c:pt>
                <c:pt idx="3456">
                  <c:v>0.00341763499658236</c:v>
                </c:pt>
                <c:pt idx="3457">
                  <c:v>0.00341763499658236</c:v>
                </c:pt>
                <c:pt idx="3458">
                  <c:v>0.00341763499658236</c:v>
                </c:pt>
                <c:pt idx="3459">
                  <c:v>0.00341763499658236</c:v>
                </c:pt>
                <c:pt idx="3460">
                  <c:v>0.00341763499658236</c:v>
                </c:pt>
                <c:pt idx="3461">
                  <c:v>0.00341763499658236</c:v>
                </c:pt>
                <c:pt idx="3462">
                  <c:v>0.00341763499658236</c:v>
                </c:pt>
                <c:pt idx="3463">
                  <c:v>0.00341763499658236</c:v>
                </c:pt>
                <c:pt idx="3464">
                  <c:v>0.00341763499658236</c:v>
                </c:pt>
                <c:pt idx="3465">
                  <c:v>0.00341763499658236</c:v>
                </c:pt>
                <c:pt idx="3466">
                  <c:v>0.00341763499658236</c:v>
                </c:pt>
                <c:pt idx="3467">
                  <c:v>0.00341763499658236</c:v>
                </c:pt>
                <c:pt idx="3468">
                  <c:v>0.00341763499658236</c:v>
                </c:pt>
                <c:pt idx="3469">
                  <c:v>0.00341763499658236</c:v>
                </c:pt>
                <c:pt idx="3470">
                  <c:v>0.00341763499658236</c:v>
                </c:pt>
                <c:pt idx="3471">
                  <c:v>0.00341763499658236</c:v>
                </c:pt>
                <c:pt idx="3472">
                  <c:v>0.00341763499658236</c:v>
                </c:pt>
                <c:pt idx="3473">
                  <c:v>0.00341763499658236</c:v>
                </c:pt>
                <c:pt idx="3474">
                  <c:v>0.00341763499658236</c:v>
                </c:pt>
                <c:pt idx="3475">
                  <c:v>0.00341763499658236</c:v>
                </c:pt>
                <c:pt idx="3476">
                  <c:v>0.00341763499658236</c:v>
                </c:pt>
                <c:pt idx="3477">
                  <c:v>0.00341763499658236</c:v>
                </c:pt>
                <c:pt idx="3478">
                  <c:v>0.00341763499658236</c:v>
                </c:pt>
                <c:pt idx="3479">
                  <c:v>0.00341763499658236</c:v>
                </c:pt>
                <c:pt idx="3480">
                  <c:v>0.00341763499658236</c:v>
                </c:pt>
                <c:pt idx="3481">
                  <c:v>0.00341763499658236</c:v>
                </c:pt>
                <c:pt idx="3482">
                  <c:v>0.00341763499658236</c:v>
                </c:pt>
                <c:pt idx="3483">
                  <c:v>0.00341763499658236</c:v>
                </c:pt>
                <c:pt idx="3484">
                  <c:v>0.00341763499658236</c:v>
                </c:pt>
                <c:pt idx="3485">
                  <c:v>0.00341763499658236</c:v>
                </c:pt>
                <c:pt idx="3486">
                  <c:v>0.00341763499658236</c:v>
                </c:pt>
                <c:pt idx="3487">
                  <c:v>0.00341763499658236</c:v>
                </c:pt>
                <c:pt idx="3488">
                  <c:v>0.00341763499658236</c:v>
                </c:pt>
                <c:pt idx="3489">
                  <c:v>0.00341763499658236</c:v>
                </c:pt>
                <c:pt idx="3490">
                  <c:v>0.00341763499658236</c:v>
                </c:pt>
                <c:pt idx="3491">
                  <c:v>0.00341763499658236</c:v>
                </c:pt>
                <c:pt idx="3492">
                  <c:v>0.00341763499658236</c:v>
                </c:pt>
                <c:pt idx="3493">
                  <c:v>0.00341763499658236</c:v>
                </c:pt>
                <c:pt idx="3494">
                  <c:v>0.00341763499658236</c:v>
                </c:pt>
                <c:pt idx="3495">
                  <c:v>0.00341763499658236</c:v>
                </c:pt>
                <c:pt idx="3496">
                  <c:v>0.00341763499658236</c:v>
                </c:pt>
                <c:pt idx="3497">
                  <c:v>0.00341763499658236</c:v>
                </c:pt>
                <c:pt idx="3498">
                  <c:v>0.00341763499658236</c:v>
                </c:pt>
                <c:pt idx="3499">
                  <c:v>0.00341763499658236</c:v>
                </c:pt>
                <c:pt idx="3500">
                  <c:v>0.00341763499658236</c:v>
                </c:pt>
                <c:pt idx="3501">
                  <c:v>0.00341763499658236</c:v>
                </c:pt>
                <c:pt idx="3502">
                  <c:v>0.00341763499658236</c:v>
                </c:pt>
                <c:pt idx="3503">
                  <c:v>0.00341763499658236</c:v>
                </c:pt>
                <c:pt idx="3504">
                  <c:v>0.00341763499658236</c:v>
                </c:pt>
                <c:pt idx="3505">
                  <c:v>0.00341763499658236</c:v>
                </c:pt>
                <c:pt idx="3506">
                  <c:v>0.00341763499658236</c:v>
                </c:pt>
                <c:pt idx="3507">
                  <c:v>0.00341763499658236</c:v>
                </c:pt>
                <c:pt idx="3508">
                  <c:v>0.00341763499658236</c:v>
                </c:pt>
                <c:pt idx="3509">
                  <c:v>0.00341763499658236</c:v>
                </c:pt>
                <c:pt idx="3510">
                  <c:v>0.00341763499658236</c:v>
                </c:pt>
                <c:pt idx="3511">
                  <c:v>0.00341763499658236</c:v>
                </c:pt>
                <c:pt idx="3512">
                  <c:v>0.00341763499658236</c:v>
                </c:pt>
                <c:pt idx="3513">
                  <c:v>0.00341763499658236</c:v>
                </c:pt>
                <c:pt idx="3514">
                  <c:v>0.00341763499658236</c:v>
                </c:pt>
                <c:pt idx="3515">
                  <c:v>0.00341763499658236</c:v>
                </c:pt>
                <c:pt idx="3516">
                  <c:v>0.00341763499658236</c:v>
                </c:pt>
                <c:pt idx="3517">
                  <c:v>0.00341763499658236</c:v>
                </c:pt>
                <c:pt idx="3518">
                  <c:v>0.00341763499658236</c:v>
                </c:pt>
                <c:pt idx="3519">
                  <c:v>0.00341763499658236</c:v>
                </c:pt>
                <c:pt idx="3520">
                  <c:v>0.00341763499658236</c:v>
                </c:pt>
                <c:pt idx="3521">
                  <c:v>0.00341763499658236</c:v>
                </c:pt>
                <c:pt idx="3522">
                  <c:v>0.00341763499658236</c:v>
                </c:pt>
                <c:pt idx="3523">
                  <c:v>0.00341763499658236</c:v>
                </c:pt>
                <c:pt idx="3524">
                  <c:v>0.00341763499658236</c:v>
                </c:pt>
                <c:pt idx="3525">
                  <c:v>0.00341763499658236</c:v>
                </c:pt>
                <c:pt idx="3526">
                  <c:v>0.00341763499658236</c:v>
                </c:pt>
                <c:pt idx="3527">
                  <c:v>0.00341763499658236</c:v>
                </c:pt>
                <c:pt idx="3528">
                  <c:v>0.00341763499658236</c:v>
                </c:pt>
                <c:pt idx="3529">
                  <c:v>0.00341763499658236</c:v>
                </c:pt>
                <c:pt idx="3530">
                  <c:v>0.00341763499658236</c:v>
                </c:pt>
                <c:pt idx="3531">
                  <c:v>0.00341763499658236</c:v>
                </c:pt>
                <c:pt idx="3532">
                  <c:v>0.00341763499658236</c:v>
                </c:pt>
                <c:pt idx="3533">
                  <c:v>0.00341763499658236</c:v>
                </c:pt>
                <c:pt idx="3534">
                  <c:v>0.00341763499658236</c:v>
                </c:pt>
                <c:pt idx="3535">
                  <c:v>0.00341763499658236</c:v>
                </c:pt>
                <c:pt idx="3536">
                  <c:v>0.00341763499658236</c:v>
                </c:pt>
                <c:pt idx="3537">
                  <c:v>0.00341763499658236</c:v>
                </c:pt>
                <c:pt idx="3538">
                  <c:v>0.00341763499658236</c:v>
                </c:pt>
                <c:pt idx="3539">
                  <c:v>0.00341763499658236</c:v>
                </c:pt>
                <c:pt idx="3540">
                  <c:v>0.00341763499658236</c:v>
                </c:pt>
                <c:pt idx="3541">
                  <c:v>0.00341763499658236</c:v>
                </c:pt>
                <c:pt idx="3542">
                  <c:v>0.00341763499658236</c:v>
                </c:pt>
                <c:pt idx="3543">
                  <c:v>0.00341763499658236</c:v>
                </c:pt>
                <c:pt idx="3544">
                  <c:v>0.00341763499658236</c:v>
                </c:pt>
                <c:pt idx="3545">
                  <c:v>0.00341763499658236</c:v>
                </c:pt>
                <c:pt idx="3546">
                  <c:v>0.00341763499658236</c:v>
                </c:pt>
                <c:pt idx="3547">
                  <c:v>0.00341763499658236</c:v>
                </c:pt>
                <c:pt idx="3548">
                  <c:v>0.00341763499658236</c:v>
                </c:pt>
                <c:pt idx="3549">
                  <c:v>0.00341763499658236</c:v>
                </c:pt>
                <c:pt idx="3550">
                  <c:v>0.00341763499658236</c:v>
                </c:pt>
                <c:pt idx="3551">
                  <c:v>0.00341763499658236</c:v>
                </c:pt>
                <c:pt idx="3552">
                  <c:v>0.00341763499658236</c:v>
                </c:pt>
                <c:pt idx="3553">
                  <c:v>0.00341763499658236</c:v>
                </c:pt>
                <c:pt idx="3554">
                  <c:v>0.00341763499658236</c:v>
                </c:pt>
                <c:pt idx="3555">
                  <c:v>0.00341763499658236</c:v>
                </c:pt>
                <c:pt idx="3556">
                  <c:v>0.00341763499658236</c:v>
                </c:pt>
                <c:pt idx="3557">
                  <c:v>0.00341763499658236</c:v>
                </c:pt>
                <c:pt idx="3558">
                  <c:v>0.00341763499658236</c:v>
                </c:pt>
                <c:pt idx="3559">
                  <c:v>0.00341763499658236</c:v>
                </c:pt>
                <c:pt idx="3560">
                  <c:v>0.00341763499658236</c:v>
                </c:pt>
                <c:pt idx="3561">
                  <c:v>0.00341763499658236</c:v>
                </c:pt>
                <c:pt idx="3562">
                  <c:v>0.00341763499658236</c:v>
                </c:pt>
                <c:pt idx="3563">
                  <c:v>0.00341763499658236</c:v>
                </c:pt>
                <c:pt idx="3564">
                  <c:v>0.00341763499658236</c:v>
                </c:pt>
                <c:pt idx="3565">
                  <c:v>0.00341763499658236</c:v>
                </c:pt>
                <c:pt idx="3566">
                  <c:v>0.00341763499658236</c:v>
                </c:pt>
                <c:pt idx="3567">
                  <c:v>0.00341763499658236</c:v>
                </c:pt>
                <c:pt idx="3568">
                  <c:v>0.00341763499658236</c:v>
                </c:pt>
                <c:pt idx="3569">
                  <c:v>0.00341763499658236</c:v>
                </c:pt>
                <c:pt idx="3570">
                  <c:v>0.00341763499658236</c:v>
                </c:pt>
                <c:pt idx="3571">
                  <c:v>0.00341763499658236</c:v>
                </c:pt>
                <c:pt idx="3572">
                  <c:v>0.00341763499658236</c:v>
                </c:pt>
                <c:pt idx="3573">
                  <c:v>0.00341763499658236</c:v>
                </c:pt>
                <c:pt idx="3574">
                  <c:v>0.00341763499658236</c:v>
                </c:pt>
                <c:pt idx="3575">
                  <c:v>0.00341763499658236</c:v>
                </c:pt>
                <c:pt idx="3576">
                  <c:v>0.00341763499658236</c:v>
                </c:pt>
                <c:pt idx="3577">
                  <c:v>0.00341763499658236</c:v>
                </c:pt>
                <c:pt idx="3578">
                  <c:v>0.00341763499658236</c:v>
                </c:pt>
                <c:pt idx="3579">
                  <c:v>0.00341763499658236</c:v>
                </c:pt>
                <c:pt idx="3580">
                  <c:v>0.00341763499658236</c:v>
                </c:pt>
                <c:pt idx="3581">
                  <c:v>0.00341763499658236</c:v>
                </c:pt>
                <c:pt idx="3582">
                  <c:v>0.00341763499658236</c:v>
                </c:pt>
                <c:pt idx="3583">
                  <c:v>0.00341763499658236</c:v>
                </c:pt>
                <c:pt idx="3584">
                  <c:v>0.00341763499658236</c:v>
                </c:pt>
                <c:pt idx="3585">
                  <c:v>0.00341763499658236</c:v>
                </c:pt>
                <c:pt idx="3586">
                  <c:v>0.00341763499658236</c:v>
                </c:pt>
                <c:pt idx="3587">
                  <c:v>0.00341763499658236</c:v>
                </c:pt>
                <c:pt idx="3588">
                  <c:v>0.00341763499658236</c:v>
                </c:pt>
                <c:pt idx="3589">
                  <c:v>0.00341763499658236</c:v>
                </c:pt>
                <c:pt idx="3590">
                  <c:v>0.00341763499658236</c:v>
                </c:pt>
                <c:pt idx="3591">
                  <c:v>0.00341763499658236</c:v>
                </c:pt>
                <c:pt idx="3592">
                  <c:v>0.00341763499658236</c:v>
                </c:pt>
                <c:pt idx="3593">
                  <c:v>0.00341763499658236</c:v>
                </c:pt>
                <c:pt idx="3594">
                  <c:v>0.00341763499658236</c:v>
                </c:pt>
                <c:pt idx="3595">
                  <c:v>0.00341763499658236</c:v>
                </c:pt>
                <c:pt idx="3596">
                  <c:v>0.00341763499658236</c:v>
                </c:pt>
                <c:pt idx="3597">
                  <c:v>0.00341763499658236</c:v>
                </c:pt>
                <c:pt idx="3598">
                  <c:v>0.00341763499658236</c:v>
                </c:pt>
                <c:pt idx="3599">
                  <c:v>0.00341763499658236</c:v>
                </c:pt>
                <c:pt idx="3600">
                  <c:v>0.00341763499658236</c:v>
                </c:pt>
                <c:pt idx="3601">
                  <c:v>0.00341763499658236</c:v>
                </c:pt>
                <c:pt idx="3602">
                  <c:v>0.00341763499658236</c:v>
                </c:pt>
                <c:pt idx="3603">
                  <c:v>0.00341763499658236</c:v>
                </c:pt>
                <c:pt idx="3604">
                  <c:v>0.00341763499658236</c:v>
                </c:pt>
                <c:pt idx="3605">
                  <c:v>0.00341763499658236</c:v>
                </c:pt>
                <c:pt idx="3606">
                  <c:v>0.00341763499658236</c:v>
                </c:pt>
                <c:pt idx="3607">
                  <c:v>0.00341763499658236</c:v>
                </c:pt>
                <c:pt idx="3608">
                  <c:v>0.00341763499658236</c:v>
                </c:pt>
                <c:pt idx="3609">
                  <c:v>0.00341763499658236</c:v>
                </c:pt>
                <c:pt idx="3610">
                  <c:v>0.00341763499658236</c:v>
                </c:pt>
                <c:pt idx="3611">
                  <c:v>0.00341763499658236</c:v>
                </c:pt>
                <c:pt idx="3612">
                  <c:v>0.00341763499658236</c:v>
                </c:pt>
                <c:pt idx="3613">
                  <c:v>0.00341763499658236</c:v>
                </c:pt>
                <c:pt idx="3614">
                  <c:v>0.00341763499658236</c:v>
                </c:pt>
                <c:pt idx="3615">
                  <c:v>0.00341763499658236</c:v>
                </c:pt>
                <c:pt idx="3616">
                  <c:v>0.00341763499658236</c:v>
                </c:pt>
                <c:pt idx="3617">
                  <c:v>0.00341763499658236</c:v>
                </c:pt>
                <c:pt idx="3618">
                  <c:v>0.00341763499658236</c:v>
                </c:pt>
                <c:pt idx="3619">
                  <c:v>0.00341763499658236</c:v>
                </c:pt>
                <c:pt idx="3620">
                  <c:v>0.00341763499658236</c:v>
                </c:pt>
                <c:pt idx="3621">
                  <c:v>0.00341763499658236</c:v>
                </c:pt>
                <c:pt idx="3622">
                  <c:v>0.00341763499658236</c:v>
                </c:pt>
                <c:pt idx="3623">
                  <c:v>0.00341763499658236</c:v>
                </c:pt>
                <c:pt idx="3624">
                  <c:v>0.00341763499658236</c:v>
                </c:pt>
                <c:pt idx="3625">
                  <c:v>0.00341763499658236</c:v>
                </c:pt>
                <c:pt idx="3626">
                  <c:v>0.00341763499658236</c:v>
                </c:pt>
                <c:pt idx="3627">
                  <c:v>0.00341763499658236</c:v>
                </c:pt>
                <c:pt idx="3628">
                  <c:v>0.00341763499658236</c:v>
                </c:pt>
                <c:pt idx="3629">
                  <c:v>0.00341763499658236</c:v>
                </c:pt>
                <c:pt idx="3630">
                  <c:v>0.00341763499658236</c:v>
                </c:pt>
                <c:pt idx="3631">
                  <c:v>0.00341763499658236</c:v>
                </c:pt>
                <c:pt idx="3632">
                  <c:v>0.00341763499658236</c:v>
                </c:pt>
                <c:pt idx="3633">
                  <c:v>0.00341763499658236</c:v>
                </c:pt>
                <c:pt idx="3634">
                  <c:v>0.00341763499658236</c:v>
                </c:pt>
                <c:pt idx="3635">
                  <c:v>0.00341763499658236</c:v>
                </c:pt>
                <c:pt idx="3636">
                  <c:v>0.00341763499658236</c:v>
                </c:pt>
                <c:pt idx="3637">
                  <c:v>0.00341763499658236</c:v>
                </c:pt>
                <c:pt idx="3638">
                  <c:v>0.00341763499658236</c:v>
                </c:pt>
                <c:pt idx="3639">
                  <c:v>0.00341763499658236</c:v>
                </c:pt>
                <c:pt idx="3640">
                  <c:v>0.00341763499658236</c:v>
                </c:pt>
                <c:pt idx="3641">
                  <c:v>0.00341763499658236</c:v>
                </c:pt>
                <c:pt idx="3642">
                  <c:v>0.00341763499658236</c:v>
                </c:pt>
                <c:pt idx="3643">
                  <c:v>0.00341763499658236</c:v>
                </c:pt>
                <c:pt idx="3644">
                  <c:v>0.00341763499658236</c:v>
                </c:pt>
                <c:pt idx="3645">
                  <c:v>0.00341763499658236</c:v>
                </c:pt>
                <c:pt idx="3646">
                  <c:v>0.00341763499658236</c:v>
                </c:pt>
                <c:pt idx="3647">
                  <c:v>0.00341763499658236</c:v>
                </c:pt>
                <c:pt idx="3648">
                  <c:v>0.00341763499658236</c:v>
                </c:pt>
                <c:pt idx="3649">
                  <c:v>0.00341763499658236</c:v>
                </c:pt>
                <c:pt idx="3650">
                  <c:v>0.00341763499658236</c:v>
                </c:pt>
                <c:pt idx="3651">
                  <c:v>0.00341763499658236</c:v>
                </c:pt>
                <c:pt idx="3652">
                  <c:v>0.00341763499658236</c:v>
                </c:pt>
                <c:pt idx="3653">
                  <c:v>0.00341763499658236</c:v>
                </c:pt>
                <c:pt idx="3654">
                  <c:v>0.00341763499658236</c:v>
                </c:pt>
                <c:pt idx="3655">
                  <c:v>0.00341763499658236</c:v>
                </c:pt>
                <c:pt idx="3656">
                  <c:v>0.00341763499658236</c:v>
                </c:pt>
                <c:pt idx="3657">
                  <c:v>0.00341763499658236</c:v>
                </c:pt>
                <c:pt idx="3658">
                  <c:v>0.00341763499658236</c:v>
                </c:pt>
                <c:pt idx="3659">
                  <c:v>0.00341763499658236</c:v>
                </c:pt>
                <c:pt idx="3660">
                  <c:v>0.00341763499658236</c:v>
                </c:pt>
                <c:pt idx="3661">
                  <c:v>0.00341763499658236</c:v>
                </c:pt>
                <c:pt idx="3662">
                  <c:v>0.00341763499658236</c:v>
                </c:pt>
                <c:pt idx="3663">
                  <c:v>0.00341763499658236</c:v>
                </c:pt>
                <c:pt idx="3664">
                  <c:v>0.00341763499658236</c:v>
                </c:pt>
                <c:pt idx="3665">
                  <c:v>0.00341763499658236</c:v>
                </c:pt>
                <c:pt idx="3666">
                  <c:v>0.00341763499658236</c:v>
                </c:pt>
                <c:pt idx="3667">
                  <c:v>0.00341763499658236</c:v>
                </c:pt>
                <c:pt idx="3668">
                  <c:v>0.00341763499658236</c:v>
                </c:pt>
                <c:pt idx="3669">
                  <c:v>0.00341763499658236</c:v>
                </c:pt>
                <c:pt idx="3670">
                  <c:v>0.00341763499658236</c:v>
                </c:pt>
                <c:pt idx="3671">
                  <c:v>0.00341763499658236</c:v>
                </c:pt>
                <c:pt idx="3672">
                  <c:v>0.00341763499658236</c:v>
                </c:pt>
                <c:pt idx="3673">
                  <c:v>0.00341763499658236</c:v>
                </c:pt>
                <c:pt idx="3674">
                  <c:v>0.00341763499658236</c:v>
                </c:pt>
                <c:pt idx="3675">
                  <c:v>0.00341763499658236</c:v>
                </c:pt>
                <c:pt idx="3676">
                  <c:v>0.00341763499658236</c:v>
                </c:pt>
                <c:pt idx="3677">
                  <c:v>0.00227842333105491</c:v>
                </c:pt>
                <c:pt idx="3678">
                  <c:v>0.00227842333105491</c:v>
                </c:pt>
                <c:pt idx="3679">
                  <c:v>0.00227842333105491</c:v>
                </c:pt>
                <c:pt idx="3680">
                  <c:v>0.00227842333105491</c:v>
                </c:pt>
                <c:pt idx="3681">
                  <c:v>0.00227842333105491</c:v>
                </c:pt>
                <c:pt idx="3682">
                  <c:v>0.00227842333105491</c:v>
                </c:pt>
                <c:pt idx="3683">
                  <c:v>0.00227842333105491</c:v>
                </c:pt>
                <c:pt idx="3684">
                  <c:v>0.00227842333105491</c:v>
                </c:pt>
                <c:pt idx="3685">
                  <c:v>0.00227842333105491</c:v>
                </c:pt>
                <c:pt idx="3686">
                  <c:v>0.00227842333105491</c:v>
                </c:pt>
                <c:pt idx="3687">
                  <c:v>0.00227842333105491</c:v>
                </c:pt>
                <c:pt idx="3688">
                  <c:v>0.00227842333105491</c:v>
                </c:pt>
                <c:pt idx="3689">
                  <c:v>0.00227842333105491</c:v>
                </c:pt>
                <c:pt idx="3690">
                  <c:v>0.00227842333105491</c:v>
                </c:pt>
                <c:pt idx="3691">
                  <c:v>0.00227842333105491</c:v>
                </c:pt>
                <c:pt idx="3692">
                  <c:v>0.00227842333105491</c:v>
                </c:pt>
                <c:pt idx="3693">
                  <c:v>0.00227842333105491</c:v>
                </c:pt>
                <c:pt idx="3694">
                  <c:v>0.00227842333105491</c:v>
                </c:pt>
                <c:pt idx="3695">
                  <c:v>0.00227842333105491</c:v>
                </c:pt>
                <c:pt idx="3696">
                  <c:v>0.00227842333105491</c:v>
                </c:pt>
                <c:pt idx="3697">
                  <c:v>0.00227842333105491</c:v>
                </c:pt>
                <c:pt idx="3698">
                  <c:v>0.00227842333105491</c:v>
                </c:pt>
                <c:pt idx="3699">
                  <c:v>0.00227842333105491</c:v>
                </c:pt>
                <c:pt idx="3700">
                  <c:v>0.00227842333105491</c:v>
                </c:pt>
                <c:pt idx="3701">
                  <c:v>0.00227842333105491</c:v>
                </c:pt>
                <c:pt idx="3702">
                  <c:v>0.00227842333105491</c:v>
                </c:pt>
                <c:pt idx="3703">
                  <c:v>0.00227842333105491</c:v>
                </c:pt>
                <c:pt idx="3704">
                  <c:v>0.00227842333105491</c:v>
                </c:pt>
                <c:pt idx="3705">
                  <c:v>0.00227842333105491</c:v>
                </c:pt>
                <c:pt idx="3706">
                  <c:v>0.00227842333105491</c:v>
                </c:pt>
                <c:pt idx="3707">
                  <c:v>0.00227842333105491</c:v>
                </c:pt>
                <c:pt idx="3708">
                  <c:v>0.00227842333105491</c:v>
                </c:pt>
                <c:pt idx="3709">
                  <c:v>0.00227842333105491</c:v>
                </c:pt>
                <c:pt idx="3710">
                  <c:v>0.00227842333105491</c:v>
                </c:pt>
                <c:pt idx="3711">
                  <c:v>0.00227842333105491</c:v>
                </c:pt>
                <c:pt idx="3712">
                  <c:v>0.00227842333105491</c:v>
                </c:pt>
                <c:pt idx="3713">
                  <c:v>0.00227842333105491</c:v>
                </c:pt>
                <c:pt idx="3714">
                  <c:v>0.00227842333105491</c:v>
                </c:pt>
                <c:pt idx="3715">
                  <c:v>0.00227842333105491</c:v>
                </c:pt>
                <c:pt idx="3716">
                  <c:v>0.00227842333105491</c:v>
                </c:pt>
                <c:pt idx="3717">
                  <c:v>0.00227842333105491</c:v>
                </c:pt>
                <c:pt idx="3718">
                  <c:v>0.00227842333105491</c:v>
                </c:pt>
                <c:pt idx="3719">
                  <c:v>0.00227842333105491</c:v>
                </c:pt>
                <c:pt idx="3720">
                  <c:v>0.00227842333105491</c:v>
                </c:pt>
                <c:pt idx="3721">
                  <c:v>0.00227842333105491</c:v>
                </c:pt>
                <c:pt idx="3722">
                  <c:v>0.00227842333105491</c:v>
                </c:pt>
                <c:pt idx="3723">
                  <c:v>0.00227842333105491</c:v>
                </c:pt>
                <c:pt idx="3724">
                  <c:v>0.00227842333105491</c:v>
                </c:pt>
                <c:pt idx="3725">
                  <c:v>0.00227842333105491</c:v>
                </c:pt>
                <c:pt idx="3726">
                  <c:v>0.00227842333105491</c:v>
                </c:pt>
                <c:pt idx="3727">
                  <c:v>0.00227842333105491</c:v>
                </c:pt>
                <c:pt idx="3728">
                  <c:v>0.00227842333105491</c:v>
                </c:pt>
                <c:pt idx="3729">
                  <c:v>0.00227842333105491</c:v>
                </c:pt>
                <c:pt idx="3730">
                  <c:v>0.00227842333105491</c:v>
                </c:pt>
                <c:pt idx="3731">
                  <c:v>0.00227842333105491</c:v>
                </c:pt>
                <c:pt idx="3732">
                  <c:v>0.00227842333105491</c:v>
                </c:pt>
                <c:pt idx="3733">
                  <c:v>0.00227842333105491</c:v>
                </c:pt>
                <c:pt idx="3734">
                  <c:v>0.00227842333105491</c:v>
                </c:pt>
                <c:pt idx="3735">
                  <c:v>0.00227842333105491</c:v>
                </c:pt>
                <c:pt idx="3736">
                  <c:v>0.00227842333105491</c:v>
                </c:pt>
                <c:pt idx="3737">
                  <c:v>0.00227842333105491</c:v>
                </c:pt>
                <c:pt idx="3738">
                  <c:v>0.00227842333105491</c:v>
                </c:pt>
                <c:pt idx="3739">
                  <c:v>0.00227842333105491</c:v>
                </c:pt>
                <c:pt idx="3740">
                  <c:v>0.00227842333105491</c:v>
                </c:pt>
                <c:pt idx="3741">
                  <c:v>0.00227842333105491</c:v>
                </c:pt>
                <c:pt idx="3742">
                  <c:v>0.00227842333105491</c:v>
                </c:pt>
                <c:pt idx="3743">
                  <c:v>0.00227842333105491</c:v>
                </c:pt>
                <c:pt idx="3744">
                  <c:v>0.00227842333105491</c:v>
                </c:pt>
                <c:pt idx="3745">
                  <c:v>0.00227842333105491</c:v>
                </c:pt>
                <c:pt idx="3746">
                  <c:v>0.00227842333105491</c:v>
                </c:pt>
                <c:pt idx="3747">
                  <c:v>0.00227842333105491</c:v>
                </c:pt>
                <c:pt idx="3748">
                  <c:v>0.00227842333105491</c:v>
                </c:pt>
                <c:pt idx="3749">
                  <c:v>0.00227842333105491</c:v>
                </c:pt>
                <c:pt idx="3750">
                  <c:v>0.00227842333105491</c:v>
                </c:pt>
                <c:pt idx="3751">
                  <c:v>0.00227842333105491</c:v>
                </c:pt>
                <c:pt idx="3752">
                  <c:v>0.00227842333105491</c:v>
                </c:pt>
                <c:pt idx="3753">
                  <c:v>0.00227842333105491</c:v>
                </c:pt>
                <c:pt idx="3754">
                  <c:v>0.00227842333105491</c:v>
                </c:pt>
                <c:pt idx="3755">
                  <c:v>0.00227842333105491</c:v>
                </c:pt>
                <c:pt idx="3756">
                  <c:v>0.00227842333105491</c:v>
                </c:pt>
                <c:pt idx="3757">
                  <c:v>0.00227842333105491</c:v>
                </c:pt>
                <c:pt idx="3758">
                  <c:v>0.00227842333105491</c:v>
                </c:pt>
                <c:pt idx="3759">
                  <c:v>0.00227842333105491</c:v>
                </c:pt>
                <c:pt idx="3760">
                  <c:v>0.00227842333105491</c:v>
                </c:pt>
                <c:pt idx="3761">
                  <c:v>0.00227842333105491</c:v>
                </c:pt>
                <c:pt idx="3762">
                  <c:v>0.00227842333105491</c:v>
                </c:pt>
                <c:pt idx="3763">
                  <c:v>0.00227842333105491</c:v>
                </c:pt>
                <c:pt idx="3764">
                  <c:v>0.00227842333105491</c:v>
                </c:pt>
                <c:pt idx="3765">
                  <c:v>0.00227842333105491</c:v>
                </c:pt>
                <c:pt idx="3766">
                  <c:v>0.00227842333105491</c:v>
                </c:pt>
                <c:pt idx="3767">
                  <c:v>0.00227842333105491</c:v>
                </c:pt>
                <c:pt idx="3768">
                  <c:v>0.00227842333105491</c:v>
                </c:pt>
                <c:pt idx="3769">
                  <c:v>0.00227842333105491</c:v>
                </c:pt>
                <c:pt idx="3770">
                  <c:v>0.00227842333105491</c:v>
                </c:pt>
                <c:pt idx="3771">
                  <c:v>0.00227842333105491</c:v>
                </c:pt>
                <c:pt idx="3772">
                  <c:v>0.00227842333105491</c:v>
                </c:pt>
                <c:pt idx="3773">
                  <c:v>0.00227842333105491</c:v>
                </c:pt>
                <c:pt idx="3774">
                  <c:v>0.00227842333105491</c:v>
                </c:pt>
                <c:pt idx="3775">
                  <c:v>0.00227842333105491</c:v>
                </c:pt>
                <c:pt idx="3776">
                  <c:v>0.00227842333105491</c:v>
                </c:pt>
                <c:pt idx="3777">
                  <c:v>0.00227842333105491</c:v>
                </c:pt>
                <c:pt idx="3778">
                  <c:v>0.00227842333105491</c:v>
                </c:pt>
                <c:pt idx="3779">
                  <c:v>0.00227842333105491</c:v>
                </c:pt>
                <c:pt idx="3780">
                  <c:v>0.00227842333105491</c:v>
                </c:pt>
                <c:pt idx="3781">
                  <c:v>0.00227842333105491</c:v>
                </c:pt>
                <c:pt idx="3782">
                  <c:v>0.00227842333105491</c:v>
                </c:pt>
                <c:pt idx="3783">
                  <c:v>0.00227842333105491</c:v>
                </c:pt>
                <c:pt idx="3784">
                  <c:v>0.00227842333105491</c:v>
                </c:pt>
                <c:pt idx="3785">
                  <c:v>0.00227842333105491</c:v>
                </c:pt>
                <c:pt idx="3786">
                  <c:v>0.00227842333105491</c:v>
                </c:pt>
                <c:pt idx="3787">
                  <c:v>0.00227842333105491</c:v>
                </c:pt>
                <c:pt idx="3788">
                  <c:v>0.00227842333105491</c:v>
                </c:pt>
                <c:pt idx="3789">
                  <c:v>0.00227842333105491</c:v>
                </c:pt>
                <c:pt idx="3790">
                  <c:v>0.00227842333105491</c:v>
                </c:pt>
                <c:pt idx="3791">
                  <c:v>0.00227842333105491</c:v>
                </c:pt>
                <c:pt idx="3792">
                  <c:v>0.00227842333105491</c:v>
                </c:pt>
                <c:pt idx="3793">
                  <c:v>0.00227842333105491</c:v>
                </c:pt>
                <c:pt idx="3794">
                  <c:v>0.00227842333105491</c:v>
                </c:pt>
                <c:pt idx="3795">
                  <c:v>0.00227842333105491</c:v>
                </c:pt>
                <c:pt idx="3796">
                  <c:v>0.00227842333105491</c:v>
                </c:pt>
                <c:pt idx="3797">
                  <c:v>0.00227842333105491</c:v>
                </c:pt>
                <c:pt idx="3798">
                  <c:v>0.00227842333105491</c:v>
                </c:pt>
                <c:pt idx="3799">
                  <c:v>0.00227842333105491</c:v>
                </c:pt>
                <c:pt idx="3800">
                  <c:v>0.00227842333105491</c:v>
                </c:pt>
                <c:pt idx="3801">
                  <c:v>0.00227842333105491</c:v>
                </c:pt>
                <c:pt idx="3802">
                  <c:v>0.00227842333105491</c:v>
                </c:pt>
                <c:pt idx="3803">
                  <c:v>0.00227842333105491</c:v>
                </c:pt>
                <c:pt idx="3804">
                  <c:v>0.00227842333105491</c:v>
                </c:pt>
                <c:pt idx="3805">
                  <c:v>0.00227842333105491</c:v>
                </c:pt>
                <c:pt idx="3806">
                  <c:v>0.00227842333105491</c:v>
                </c:pt>
                <c:pt idx="3807">
                  <c:v>0.00227842333105491</c:v>
                </c:pt>
                <c:pt idx="3808">
                  <c:v>0.00227842333105491</c:v>
                </c:pt>
                <c:pt idx="3809">
                  <c:v>0.00227842333105491</c:v>
                </c:pt>
                <c:pt idx="3810">
                  <c:v>0.00227842333105491</c:v>
                </c:pt>
                <c:pt idx="3811">
                  <c:v>0.00227842333105491</c:v>
                </c:pt>
                <c:pt idx="3812">
                  <c:v>0.00227842333105491</c:v>
                </c:pt>
                <c:pt idx="3813">
                  <c:v>0.00227842333105491</c:v>
                </c:pt>
                <c:pt idx="3814">
                  <c:v>0.00227842333105491</c:v>
                </c:pt>
                <c:pt idx="3815">
                  <c:v>0.00227842333105491</c:v>
                </c:pt>
                <c:pt idx="3816">
                  <c:v>0.00227842333105491</c:v>
                </c:pt>
                <c:pt idx="3817">
                  <c:v>0.00227842333105491</c:v>
                </c:pt>
                <c:pt idx="3818">
                  <c:v>0.00227842333105491</c:v>
                </c:pt>
                <c:pt idx="3819">
                  <c:v>0.00227842333105491</c:v>
                </c:pt>
                <c:pt idx="3820">
                  <c:v>0.00227842333105491</c:v>
                </c:pt>
                <c:pt idx="3821">
                  <c:v>0.00227842333105491</c:v>
                </c:pt>
                <c:pt idx="3822">
                  <c:v>0.00227842333105491</c:v>
                </c:pt>
                <c:pt idx="3823">
                  <c:v>0.00227842333105491</c:v>
                </c:pt>
                <c:pt idx="3824">
                  <c:v>0.00227842333105491</c:v>
                </c:pt>
                <c:pt idx="3825">
                  <c:v>0.00227842333105491</c:v>
                </c:pt>
                <c:pt idx="3826">
                  <c:v>0.00227842333105491</c:v>
                </c:pt>
                <c:pt idx="3827">
                  <c:v>0.00227842333105491</c:v>
                </c:pt>
                <c:pt idx="3828">
                  <c:v>0.00227842333105491</c:v>
                </c:pt>
                <c:pt idx="3829">
                  <c:v>0.00227842333105491</c:v>
                </c:pt>
                <c:pt idx="3830">
                  <c:v>0.00227842333105491</c:v>
                </c:pt>
                <c:pt idx="3831">
                  <c:v>0.00227842333105491</c:v>
                </c:pt>
                <c:pt idx="3832">
                  <c:v>0.00227842333105491</c:v>
                </c:pt>
                <c:pt idx="3833">
                  <c:v>0.00227842333105491</c:v>
                </c:pt>
                <c:pt idx="3834">
                  <c:v>0.00227842333105491</c:v>
                </c:pt>
                <c:pt idx="3835">
                  <c:v>0.00227842333105491</c:v>
                </c:pt>
                <c:pt idx="3836">
                  <c:v>0.00227842333105491</c:v>
                </c:pt>
                <c:pt idx="3837">
                  <c:v>0.00227842333105491</c:v>
                </c:pt>
                <c:pt idx="3838">
                  <c:v>0.00227842333105491</c:v>
                </c:pt>
                <c:pt idx="3839">
                  <c:v>0.00227842333105491</c:v>
                </c:pt>
                <c:pt idx="3840">
                  <c:v>0.00227842333105491</c:v>
                </c:pt>
                <c:pt idx="3841">
                  <c:v>0.00227842333105491</c:v>
                </c:pt>
                <c:pt idx="3842">
                  <c:v>0.00227842333105491</c:v>
                </c:pt>
                <c:pt idx="3843">
                  <c:v>0.00227842333105491</c:v>
                </c:pt>
                <c:pt idx="3844">
                  <c:v>0.00227842333105491</c:v>
                </c:pt>
                <c:pt idx="3845">
                  <c:v>0.00227842333105491</c:v>
                </c:pt>
                <c:pt idx="3846">
                  <c:v>0.00227842333105491</c:v>
                </c:pt>
                <c:pt idx="3847">
                  <c:v>0.00227842333105491</c:v>
                </c:pt>
                <c:pt idx="3848">
                  <c:v>0.00227842333105491</c:v>
                </c:pt>
                <c:pt idx="3849">
                  <c:v>0.00227842333105491</c:v>
                </c:pt>
                <c:pt idx="3850">
                  <c:v>0.00227842333105491</c:v>
                </c:pt>
                <c:pt idx="3851">
                  <c:v>0.00227842333105491</c:v>
                </c:pt>
                <c:pt idx="3852">
                  <c:v>0.00227842333105491</c:v>
                </c:pt>
                <c:pt idx="3853">
                  <c:v>0.00227842333105491</c:v>
                </c:pt>
                <c:pt idx="3854">
                  <c:v>0.00227842333105491</c:v>
                </c:pt>
                <c:pt idx="3855">
                  <c:v>0.00227842333105491</c:v>
                </c:pt>
                <c:pt idx="3856">
                  <c:v>0.00227842333105491</c:v>
                </c:pt>
                <c:pt idx="3857">
                  <c:v>0.00227842333105491</c:v>
                </c:pt>
                <c:pt idx="3858">
                  <c:v>0.00227842333105491</c:v>
                </c:pt>
                <c:pt idx="3859">
                  <c:v>0.00227842333105491</c:v>
                </c:pt>
                <c:pt idx="3860">
                  <c:v>0.00227842333105491</c:v>
                </c:pt>
                <c:pt idx="3861">
                  <c:v>0.00227842333105491</c:v>
                </c:pt>
                <c:pt idx="3862">
                  <c:v>0.00227842333105491</c:v>
                </c:pt>
                <c:pt idx="3863">
                  <c:v>0.00227842333105491</c:v>
                </c:pt>
                <c:pt idx="3864">
                  <c:v>0.00227842333105491</c:v>
                </c:pt>
                <c:pt idx="3865">
                  <c:v>0.00227842333105491</c:v>
                </c:pt>
                <c:pt idx="3866">
                  <c:v>0.00227842333105491</c:v>
                </c:pt>
                <c:pt idx="3867">
                  <c:v>0.00227842333105491</c:v>
                </c:pt>
                <c:pt idx="3868">
                  <c:v>0.00227842333105491</c:v>
                </c:pt>
                <c:pt idx="3869">
                  <c:v>0.00227842333105491</c:v>
                </c:pt>
                <c:pt idx="3870">
                  <c:v>0.00227842333105491</c:v>
                </c:pt>
                <c:pt idx="3871">
                  <c:v>0.00227842333105491</c:v>
                </c:pt>
                <c:pt idx="3872">
                  <c:v>0.00227842333105491</c:v>
                </c:pt>
                <c:pt idx="3873">
                  <c:v>0.00227842333105491</c:v>
                </c:pt>
                <c:pt idx="3874">
                  <c:v>0.00227842333105491</c:v>
                </c:pt>
                <c:pt idx="3875">
                  <c:v>0.00227842333105491</c:v>
                </c:pt>
                <c:pt idx="3876">
                  <c:v>0.00227842333105491</c:v>
                </c:pt>
                <c:pt idx="3877">
                  <c:v>0.00227842333105491</c:v>
                </c:pt>
                <c:pt idx="3878">
                  <c:v>0.00227842333105491</c:v>
                </c:pt>
                <c:pt idx="3879">
                  <c:v>0.00227842333105491</c:v>
                </c:pt>
                <c:pt idx="3880">
                  <c:v>0.00227842333105491</c:v>
                </c:pt>
                <c:pt idx="3881">
                  <c:v>0.00227842333105491</c:v>
                </c:pt>
                <c:pt idx="3882">
                  <c:v>0.00227842333105491</c:v>
                </c:pt>
                <c:pt idx="3883">
                  <c:v>0.00227842333105491</c:v>
                </c:pt>
                <c:pt idx="3884">
                  <c:v>0.00227842333105491</c:v>
                </c:pt>
                <c:pt idx="3885">
                  <c:v>0.00227842333105491</c:v>
                </c:pt>
                <c:pt idx="3886">
                  <c:v>0.00227842333105491</c:v>
                </c:pt>
                <c:pt idx="3887">
                  <c:v>0.00227842333105491</c:v>
                </c:pt>
                <c:pt idx="3888">
                  <c:v>0.00227842333105491</c:v>
                </c:pt>
                <c:pt idx="3889">
                  <c:v>0.00227842333105491</c:v>
                </c:pt>
                <c:pt idx="3890">
                  <c:v>0.00227842333105491</c:v>
                </c:pt>
                <c:pt idx="3891">
                  <c:v>0.00227842333105491</c:v>
                </c:pt>
                <c:pt idx="3892">
                  <c:v>0.00227842333105491</c:v>
                </c:pt>
                <c:pt idx="3893">
                  <c:v>0.00227842333105491</c:v>
                </c:pt>
                <c:pt idx="3894">
                  <c:v>0.00227842333105491</c:v>
                </c:pt>
                <c:pt idx="3895">
                  <c:v>0.00227842333105491</c:v>
                </c:pt>
                <c:pt idx="3896">
                  <c:v>0.00227842333105491</c:v>
                </c:pt>
                <c:pt idx="3897">
                  <c:v>0.00227842333105491</c:v>
                </c:pt>
                <c:pt idx="3898">
                  <c:v>0.00227842333105491</c:v>
                </c:pt>
                <c:pt idx="3899">
                  <c:v>0.00227842333105491</c:v>
                </c:pt>
                <c:pt idx="3900">
                  <c:v>0.00227842333105491</c:v>
                </c:pt>
                <c:pt idx="3901">
                  <c:v>0.00227842333105491</c:v>
                </c:pt>
                <c:pt idx="3902">
                  <c:v>0.00227842333105491</c:v>
                </c:pt>
                <c:pt idx="3903">
                  <c:v>0.00227842333105491</c:v>
                </c:pt>
                <c:pt idx="3904">
                  <c:v>0.00227842333105491</c:v>
                </c:pt>
                <c:pt idx="3905">
                  <c:v>0.00227842333105491</c:v>
                </c:pt>
                <c:pt idx="3906">
                  <c:v>0.00227842333105491</c:v>
                </c:pt>
                <c:pt idx="3907">
                  <c:v>0.00227842333105491</c:v>
                </c:pt>
                <c:pt idx="3908">
                  <c:v>0.00227842333105491</c:v>
                </c:pt>
                <c:pt idx="3909">
                  <c:v>0.00227842333105491</c:v>
                </c:pt>
                <c:pt idx="3910">
                  <c:v>0.00227842333105491</c:v>
                </c:pt>
                <c:pt idx="3911">
                  <c:v>0.00227842333105491</c:v>
                </c:pt>
                <c:pt idx="3912">
                  <c:v>0.00227842333105491</c:v>
                </c:pt>
                <c:pt idx="3913">
                  <c:v>0.00227842333105491</c:v>
                </c:pt>
                <c:pt idx="3914">
                  <c:v>0.00227842333105491</c:v>
                </c:pt>
                <c:pt idx="3915">
                  <c:v>0.00227842333105491</c:v>
                </c:pt>
                <c:pt idx="3916">
                  <c:v>0.00227842333105491</c:v>
                </c:pt>
                <c:pt idx="3917">
                  <c:v>0.00227842333105491</c:v>
                </c:pt>
                <c:pt idx="3918">
                  <c:v>0.00227842333105491</c:v>
                </c:pt>
                <c:pt idx="3919">
                  <c:v>0.00227842333105491</c:v>
                </c:pt>
                <c:pt idx="3920">
                  <c:v>0.00227842333105491</c:v>
                </c:pt>
                <c:pt idx="3921">
                  <c:v>0.00227842333105491</c:v>
                </c:pt>
                <c:pt idx="3922">
                  <c:v>0.00227842333105491</c:v>
                </c:pt>
                <c:pt idx="3923">
                  <c:v>0.00227842333105491</c:v>
                </c:pt>
                <c:pt idx="3924">
                  <c:v>0.00227842333105491</c:v>
                </c:pt>
                <c:pt idx="3925">
                  <c:v>0.00227842333105491</c:v>
                </c:pt>
                <c:pt idx="3926">
                  <c:v>0.00227842333105491</c:v>
                </c:pt>
                <c:pt idx="3927">
                  <c:v>0.00227842333105491</c:v>
                </c:pt>
                <c:pt idx="3928">
                  <c:v>0.00227842333105491</c:v>
                </c:pt>
                <c:pt idx="3929">
                  <c:v>0.00227842333105491</c:v>
                </c:pt>
                <c:pt idx="3930">
                  <c:v>0.00227842333105491</c:v>
                </c:pt>
                <c:pt idx="3931">
                  <c:v>0.00227842333105491</c:v>
                </c:pt>
                <c:pt idx="3932">
                  <c:v>0.00227842333105491</c:v>
                </c:pt>
                <c:pt idx="3933">
                  <c:v>0.00227842333105491</c:v>
                </c:pt>
                <c:pt idx="3934">
                  <c:v>0.00227842333105491</c:v>
                </c:pt>
                <c:pt idx="3935">
                  <c:v>0.00227842333105491</c:v>
                </c:pt>
                <c:pt idx="3936">
                  <c:v>0.00227842333105491</c:v>
                </c:pt>
                <c:pt idx="3937">
                  <c:v>0.00227842333105491</c:v>
                </c:pt>
                <c:pt idx="3938">
                  <c:v>0.00227842333105491</c:v>
                </c:pt>
                <c:pt idx="3939">
                  <c:v>0.00227842333105491</c:v>
                </c:pt>
                <c:pt idx="3940">
                  <c:v>0.00227842333105491</c:v>
                </c:pt>
                <c:pt idx="3941">
                  <c:v>0.00227842333105491</c:v>
                </c:pt>
                <c:pt idx="3942">
                  <c:v>0.00227842333105491</c:v>
                </c:pt>
                <c:pt idx="3943">
                  <c:v>0.00227842333105491</c:v>
                </c:pt>
                <c:pt idx="3944">
                  <c:v>0.00227842333105491</c:v>
                </c:pt>
                <c:pt idx="3945">
                  <c:v>0.00227842333105491</c:v>
                </c:pt>
                <c:pt idx="3946">
                  <c:v>0.00227842333105491</c:v>
                </c:pt>
                <c:pt idx="3947">
                  <c:v>0.00227842333105491</c:v>
                </c:pt>
                <c:pt idx="3948">
                  <c:v>0.00227842333105491</c:v>
                </c:pt>
                <c:pt idx="3949">
                  <c:v>0.00227842333105491</c:v>
                </c:pt>
                <c:pt idx="3950">
                  <c:v>0.00227842333105491</c:v>
                </c:pt>
                <c:pt idx="3951">
                  <c:v>0.00227842333105491</c:v>
                </c:pt>
                <c:pt idx="3952">
                  <c:v>0.00227842333105491</c:v>
                </c:pt>
                <c:pt idx="3953">
                  <c:v>0.00227842333105491</c:v>
                </c:pt>
                <c:pt idx="3954">
                  <c:v>0.00227842333105491</c:v>
                </c:pt>
                <c:pt idx="3955">
                  <c:v>0.00227842333105491</c:v>
                </c:pt>
                <c:pt idx="3956">
                  <c:v>0.00227842333105491</c:v>
                </c:pt>
                <c:pt idx="3957">
                  <c:v>0.00227842333105491</c:v>
                </c:pt>
                <c:pt idx="3958">
                  <c:v>0.00227842333105491</c:v>
                </c:pt>
                <c:pt idx="3959">
                  <c:v>0.00227842333105491</c:v>
                </c:pt>
                <c:pt idx="3960">
                  <c:v>0.00227842333105491</c:v>
                </c:pt>
                <c:pt idx="3961">
                  <c:v>0.00227842333105491</c:v>
                </c:pt>
                <c:pt idx="3962">
                  <c:v>0.00227842333105491</c:v>
                </c:pt>
                <c:pt idx="3963">
                  <c:v>0.00227842333105491</c:v>
                </c:pt>
                <c:pt idx="3964">
                  <c:v>0.00227842333105491</c:v>
                </c:pt>
                <c:pt idx="3965">
                  <c:v>0.00227842333105491</c:v>
                </c:pt>
                <c:pt idx="3966">
                  <c:v>0.00227842333105491</c:v>
                </c:pt>
                <c:pt idx="3967">
                  <c:v>0.00227842333105491</c:v>
                </c:pt>
                <c:pt idx="3968">
                  <c:v>0.00227842333105491</c:v>
                </c:pt>
                <c:pt idx="3969">
                  <c:v>0.00227842333105491</c:v>
                </c:pt>
                <c:pt idx="3970">
                  <c:v>0.00227842333105491</c:v>
                </c:pt>
                <c:pt idx="3971">
                  <c:v>0.00227842333105491</c:v>
                </c:pt>
                <c:pt idx="3972">
                  <c:v>0.00227842333105491</c:v>
                </c:pt>
                <c:pt idx="3973">
                  <c:v>0.00227842333105491</c:v>
                </c:pt>
                <c:pt idx="3974">
                  <c:v>0.00227842333105491</c:v>
                </c:pt>
                <c:pt idx="3975">
                  <c:v>0.00227842333105491</c:v>
                </c:pt>
                <c:pt idx="3976">
                  <c:v>0.00227842333105491</c:v>
                </c:pt>
                <c:pt idx="3977">
                  <c:v>0.00227842333105491</c:v>
                </c:pt>
                <c:pt idx="3978">
                  <c:v>0.00227842333105491</c:v>
                </c:pt>
                <c:pt idx="3979">
                  <c:v>0.00227842333105491</c:v>
                </c:pt>
                <c:pt idx="3980">
                  <c:v>0.00227842333105491</c:v>
                </c:pt>
                <c:pt idx="3981">
                  <c:v>0.00227842333105491</c:v>
                </c:pt>
                <c:pt idx="3982">
                  <c:v>0.00227842333105491</c:v>
                </c:pt>
                <c:pt idx="3983">
                  <c:v>0.00227842333105491</c:v>
                </c:pt>
                <c:pt idx="3984">
                  <c:v>0.00227842333105491</c:v>
                </c:pt>
                <c:pt idx="3985">
                  <c:v>0.00227842333105491</c:v>
                </c:pt>
                <c:pt idx="3986">
                  <c:v>0.00227842333105491</c:v>
                </c:pt>
                <c:pt idx="3987">
                  <c:v>0.00227842333105491</c:v>
                </c:pt>
                <c:pt idx="3988">
                  <c:v>0.00227842333105491</c:v>
                </c:pt>
                <c:pt idx="3989">
                  <c:v>0.00227842333105491</c:v>
                </c:pt>
                <c:pt idx="3990">
                  <c:v>0.00227842333105491</c:v>
                </c:pt>
                <c:pt idx="3991">
                  <c:v>0.00227842333105491</c:v>
                </c:pt>
                <c:pt idx="3992">
                  <c:v>0.00227842333105491</c:v>
                </c:pt>
                <c:pt idx="3993">
                  <c:v>0.00227842333105491</c:v>
                </c:pt>
                <c:pt idx="3994">
                  <c:v>0.00227842333105491</c:v>
                </c:pt>
                <c:pt idx="3995">
                  <c:v>0.00227842333105491</c:v>
                </c:pt>
                <c:pt idx="3996">
                  <c:v>0.00227842333105491</c:v>
                </c:pt>
                <c:pt idx="3997">
                  <c:v>0.00227842333105491</c:v>
                </c:pt>
                <c:pt idx="3998">
                  <c:v>0.00227842333105491</c:v>
                </c:pt>
                <c:pt idx="3999">
                  <c:v>0.00227842333105491</c:v>
                </c:pt>
                <c:pt idx="4000">
                  <c:v>0.00227842333105491</c:v>
                </c:pt>
                <c:pt idx="4001">
                  <c:v>0.00227842333105491</c:v>
                </c:pt>
                <c:pt idx="4002">
                  <c:v>0.00227842333105491</c:v>
                </c:pt>
                <c:pt idx="4003">
                  <c:v>0.00227842333105491</c:v>
                </c:pt>
                <c:pt idx="4004">
                  <c:v>0.00227842333105491</c:v>
                </c:pt>
                <c:pt idx="4005">
                  <c:v>0.00227842333105491</c:v>
                </c:pt>
                <c:pt idx="4006">
                  <c:v>0.00227842333105491</c:v>
                </c:pt>
                <c:pt idx="4007">
                  <c:v>0.00227842333105491</c:v>
                </c:pt>
                <c:pt idx="4008">
                  <c:v>0.00227842333105491</c:v>
                </c:pt>
                <c:pt idx="4009">
                  <c:v>0.00227842333105491</c:v>
                </c:pt>
                <c:pt idx="4010">
                  <c:v>0.00227842333105491</c:v>
                </c:pt>
                <c:pt idx="4011">
                  <c:v>0.00227842333105491</c:v>
                </c:pt>
                <c:pt idx="4012">
                  <c:v>0.00227842333105491</c:v>
                </c:pt>
                <c:pt idx="4013">
                  <c:v>0.00227842333105491</c:v>
                </c:pt>
                <c:pt idx="4014">
                  <c:v>0.00227842333105491</c:v>
                </c:pt>
                <c:pt idx="4015">
                  <c:v>0.00227842333105491</c:v>
                </c:pt>
                <c:pt idx="4016">
                  <c:v>0.00227842333105491</c:v>
                </c:pt>
                <c:pt idx="4017">
                  <c:v>0.00227842333105491</c:v>
                </c:pt>
                <c:pt idx="4018">
                  <c:v>0.00227842333105491</c:v>
                </c:pt>
                <c:pt idx="4019">
                  <c:v>0.00227842333105491</c:v>
                </c:pt>
                <c:pt idx="4020">
                  <c:v>0.00227842333105491</c:v>
                </c:pt>
                <c:pt idx="4021">
                  <c:v>0.00227842333105491</c:v>
                </c:pt>
                <c:pt idx="4022">
                  <c:v>0.00227842333105491</c:v>
                </c:pt>
                <c:pt idx="4023">
                  <c:v>0.00227842333105491</c:v>
                </c:pt>
                <c:pt idx="4024">
                  <c:v>0.00227842333105491</c:v>
                </c:pt>
                <c:pt idx="4025">
                  <c:v>0.00227842333105491</c:v>
                </c:pt>
                <c:pt idx="4026">
                  <c:v>0.00227842333105491</c:v>
                </c:pt>
                <c:pt idx="4027">
                  <c:v>0.00227842333105491</c:v>
                </c:pt>
                <c:pt idx="4028">
                  <c:v>0.00227842333105491</c:v>
                </c:pt>
                <c:pt idx="4029">
                  <c:v>0.00227842333105491</c:v>
                </c:pt>
                <c:pt idx="4030">
                  <c:v>0.00227842333105491</c:v>
                </c:pt>
                <c:pt idx="4031">
                  <c:v>0.00227842333105491</c:v>
                </c:pt>
                <c:pt idx="4032">
                  <c:v>0.00227842333105491</c:v>
                </c:pt>
                <c:pt idx="4033">
                  <c:v>0.00227842333105491</c:v>
                </c:pt>
                <c:pt idx="4034">
                  <c:v>0.00227842333105491</c:v>
                </c:pt>
                <c:pt idx="4035">
                  <c:v>0.00227842333105491</c:v>
                </c:pt>
                <c:pt idx="4036">
                  <c:v>0.00227842333105491</c:v>
                </c:pt>
                <c:pt idx="4037">
                  <c:v>0.00227842333105491</c:v>
                </c:pt>
                <c:pt idx="4038">
                  <c:v>0.00227842333105491</c:v>
                </c:pt>
                <c:pt idx="4039">
                  <c:v>0.00227842333105491</c:v>
                </c:pt>
                <c:pt idx="4040">
                  <c:v>0.00227842333105491</c:v>
                </c:pt>
                <c:pt idx="4041">
                  <c:v>0.00227842333105491</c:v>
                </c:pt>
                <c:pt idx="4042">
                  <c:v>0.00227842333105491</c:v>
                </c:pt>
                <c:pt idx="4043">
                  <c:v>0.00227842333105491</c:v>
                </c:pt>
                <c:pt idx="4044">
                  <c:v>0.00227842333105491</c:v>
                </c:pt>
                <c:pt idx="4045">
                  <c:v>0.00227842333105491</c:v>
                </c:pt>
                <c:pt idx="4046">
                  <c:v>0.00227842333105491</c:v>
                </c:pt>
                <c:pt idx="4047">
                  <c:v>0.00227842333105491</c:v>
                </c:pt>
                <c:pt idx="4048">
                  <c:v>0.00227842333105491</c:v>
                </c:pt>
                <c:pt idx="4049">
                  <c:v>0.00227842333105491</c:v>
                </c:pt>
                <c:pt idx="4050">
                  <c:v>0.00227842333105491</c:v>
                </c:pt>
                <c:pt idx="4051">
                  <c:v>0.00227842333105491</c:v>
                </c:pt>
                <c:pt idx="4052">
                  <c:v>0.00227842333105491</c:v>
                </c:pt>
                <c:pt idx="4053">
                  <c:v>0.00227842333105491</c:v>
                </c:pt>
                <c:pt idx="4054">
                  <c:v>0.00227842333105491</c:v>
                </c:pt>
                <c:pt idx="4055">
                  <c:v>0.00227842333105491</c:v>
                </c:pt>
                <c:pt idx="4056">
                  <c:v>0.00227842333105491</c:v>
                </c:pt>
                <c:pt idx="4057">
                  <c:v>0.00227842333105491</c:v>
                </c:pt>
                <c:pt idx="4058">
                  <c:v>0.00227842333105491</c:v>
                </c:pt>
                <c:pt idx="4059">
                  <c:v>0.00227842333105491</c:v>
                </c:pt>
                <c:pt idx="4060">
                  <c:v>0.00227842333105491</c:v>
                </c:pt>
                <c:pt idx="4061">
                  <c:v>0.00227842333105491</c:v>
                </c:pt>
                <c:pt idx="4062">
                  <c:v>0.00227842333105491</c:v>
                </c:pt>
                <c:pt idx="4063">
                  <c:v>0.00227842333105491</c:v>
                </c:pt>
                <c:pt idx="4064">
                  <c:v>0.00227842333105491</c:v>
                </c:pt>
                <c:pt idx="4065">
                  <c:v>0.00227842333105491</c:v>
                </c:pt>
                <c:pt idx="4066">
                  <c:v>0.00227842333105491</c:v>
                </c:pt>
                <c:pt idx="4067">
                  <c:v>0.00227842333105491</c:v>
                </c:pt>
                <c:pt idx="4068">
                  <c:v>0.00227842333105491</c:v>
                </c:pt>
                <c:pt idx="4069">
                  <c:v>0.00227842333105491</c:v>
                </c:pt>
                <c:pt idx="4070">
                  <c:v>0.00227842333105491</c:v>
                </c:pt>
                <c:pt idx="4071">
                  <c:v>0.00227842333105491</c:v>
                </c:pt>
                <c:pt idx="4072">
                  <c:v>0.00227842333105491</c:v>
                </c:pt>
                <c:pt idx="4073">
                  <c:v>0.00227842333105491</c:v>
                </c:pt>
                <c:pt idx="4074">
                  <c:v>0.00227842333105491</c:v>
                </c:pt>
                <c:pt idx="4075">
                  <c:v>0.00227842333105491</c:v>
                </c:pt>
                <c:pt idx="4076">
                  <c:v>0.00227842333105491</c:v>
                </c:pt>
                <c:pt idx="4077">
                  <c:v>0.00227842333105491</c:v>
                </c:pt>
                <c:pt idx="4078">
                  <c:v>0.00227842333105491</c:v>
                </c:pt>
                <c:pt idx="4079">
                  <c:v>0.00227842333105491</c:v>
                </c:pt>
                <c:pt idx="4080">
                  <c:v>0.00227842333105491</c:v>
                </c:pt>
                <c:pt idx="4081">
                  <c:v>0.00227842333105491</c:v>
                </c:pt>
                <c:pt idx="4082">
                  <c:v>0.00227842333105491</c:v>
                </c:pt>
                <c:pt idx="4083">
                  <c:v>0.00227842333105491</c:v>
                </c:pt>
                <c:pt idx="4084">
                  <c:v>0.00227842333105491</c:v>
                </c:pt>
                <c:pt idx="4085">
                  <c:v>0.00227842333105491</c:v>
                </c:pt>
                <c:pt idx="4086">
                  <c:v>0.00227842333105491</c:v>
                </c:pt>
                <c:pt idx="4087">
                  <c:v>0.00227842333105491</c:v>
                </c:pt>
                <c:pt idx="4088">
                  <c:v>0.00227842333105491</c:v>
                </c:pt>
                <c:pt idx="4089">
                  <c:v>0.00227842333105491</c:v>
                </c:pt>
                <c:pt idx="4090">
                  <c:v>0.00227842333105491</c:v>
                </c:pt>
                <c:pt idx="4091">
                  <c:v>0.00227842333105491</c:v>
                </c:pt>
                <c:pt idx="4092">
                  <c:v>0.00227842333105491</c:v>
                </c:pt>
                <c:pt idx="4093">
                  <c:v>0.00227842333105491</c:v>
                </c:pt>
                <c:pt idx="4094">
                  <c:v>0.00227842333105491</c:v>
                </c:pt>
                <c:pt idx="4095">
                  <c:v>0.00227842333105491</c:v>
                </c:pt>
                <c:pt idx="4096">
                  <c:v>0.00227842333105491</c:v>
                </c:pt>
                <c:pt idx="4097">
                  <c:v>0.00227842333105491</c:v>
                </c:pt>
                <c:pt idx="4098">
                  <c:v>0.00227842333105491</c:v>
                </c:pt>
                <c:pt idx="4099">
                  <c:v>0.00227842333105491</c:v>
                </c:pt>
                <c:pt idx="4100">
                  <c:v>0.00227842333105491</c:v>
                </c:pt>
                <c:pt idx="4101">
                  <c:v>0.00227842333105491</c:v>
                </c:pt>
                <c:pt idx="4102">
                  <c:v>0.00227842333105491</c:v>
                </c:pt>
                <c:pt idx="4103">
                  <c:v>0.00227842333105491</c:v>
                </c:pt>
                <c:pt idx="4104">
                  <c:v>0.00227842333105491</c:v>
                </c:pt>
                <c:pt idx="4105">
                  <c:v>0.00227842333105491</c:v>
                </c:pt>
                <c:pt idx="4106">
                  <c:v>0.00227842333105491</c:v>
                </c:pt>
                <c:pt idx="4107">
                  <c:v>0.00227842333105491</c:v>
                </c:pt>
                <c:pt idx="4108">
                  <c:v>0.00227842333105491</c:v>
                </c:pt>
                <c:pt idx="4109">
                  <c:v>0.00227842333105491</c:v>
                </c:pt>
                <c:pt idx="4110">
                  <c:v>0.00227842333105491</c:v>
                </c:pt>
                <c:pt idx="4111">
                  <c:v>0.00227842333105491</c:v>
                </c:pt>
                <c:pt idx="4112">
                  <c:v>0.00227842333105491</c:v>
                </c:pt>
                <c:pt idx="4113">
                  <c:v>0.00227842333105491</c:v>
                </c:pt>
                <c:pt idx="4114">
                  <c:v>0.00227842333105491</c:v>
                </c:pt>
                <c:pt idx="4115">
                  <c:v>0.00227842333105491</c:v>
                </c:pt>
                <c:pt idx="4116">
                  <c:v>0.00227842333105491</c:v>
                </c:pt>
                <c:pt idx="4117">
                  <c:v>0.00227842333105491</c:v>
                </c:pt>
                <c:pt idx="4118">
                  <c:v>0.00227842333105491</c:v>
                </c:pt>
                <c:pt idx="4119">
                  <c:v>0.00227842333105491</c:v>
                </c:pt>
                <c:pt idx="4120">
                  <c:v>0.00227842333105491</c:v>
                </c:pt>
                <c:pt idx="4121">
                  <c:v>0.00227842333105491</c:v>
                </c:pt>
                <c:pt idx="4122">
                  <c:v>0.00227842333105491</c:v>
                </c:pt>
                <c:pt idx="4123">
                  <c:v>0.00227842333105491</c:v>
                </c:pt>
                <c:pt idx="4124">
                  <c:v>0.00227842333105491</c:v>
                </c:pt>
                <c:pt idx="4125">
                  <c:v>0.00227842333105491</c:v>
                </c:pt>
                <c:pt idx="4126">
                  <c:v>0.00227842333105491</c:v>
                </c:pt>
                <c:pt idx="4127">
                  <c:v>0.00227842333105491</c:v>
                </c:pt>
                <c:pt idx="4128">
                  <c:v>0.00227842333105491</c:v>
                </c:pt>
                <c:pt idx="4129">
                  <c:v>0.00227842333105491</c:v>
                </c:pt>
                <c:pt idx="4130">
                  <c:v>0.00227842333105491</c:v>
                </c:pt>
                <c:pt idx="4131">
                  <c:v>0.00227842333105491</c:v>
                </c:pt>
                <c:pt idx="4132">
                  <c:v>0.00227842333105491</c:v>
                </c:pt>
                <c:pt idx="4133">
                  <c:v>0.00227842333105491</c:v>
                </c:pt>
                <c:pt idx="4134">
                  <c:v>0.00227842333105491</c:v>
                </c:pt>
                <c:pt idx="4135">
                  <c:v>0.00227842333105491</c:v>
                </c:pt>
                <c:pt idx="4136">
                  <c:v>0.00227842333105491</c:v>
                </c:pt>
                <c:pt idx="4137">
                  <c:v>0.00227842333105491</c:v>
                </c:pt>
                <c:pt idx="4138">
                  <c:v>0.00227842333105491</c:v>
                </c:pt>
                <c:pt idx="4139">
                  <c:v>0.00227842333105491</c:v>
                </c:pt>
                <c:pt idx="4140">
                  <c:v>0.00227842333105491</c:v>
                </c:pt>
                <c:pt idx="4141">
                  <c:v>0.00227842333105491</c:v>
                </c:pt>
                <c:pt idx="4142">
                  <c:v>0.00227842333105491</c:v>
                </c:pt>
                <c:pt idx="4143">
                  <c:v>0.00227842333105491</c:v>
                </c:pt>
                <c:pt idx="4144">
                  <c:v>0.00227842333105491</c:v>
                </c:pt>
                <c:pt idx="4145">
                  <c:v>0.00227842333105491</c:v>
                </c:pt>
                <c:pt idx="4146">
                  <c:v>0.00227842333105491</c:v>
                </c:pt>
                <c:pt idx="4147">
                  <c:v>0.00227842333105491</c:v>
                </c:pt>
                <c:pt idx="4148">
                  <c:v>0.00227842333105491</c:v>
                </c:pt>
                <c:pt idx="4149">
                  <c:v>0.00227842333105491</c:v>
                </c:pt>
                <c:pt idx="4150">
                  <c:v>0.00227842333105491</c:v>
                </c:pt>
                <c:pt idx="4151">
                  <c:v>0.00227842333105491</c:v>
                </c:pt>
                <c:pt idx="4152">
                  <c:v>0.00227842333105491</c:v>
                </c:pt>
                <c:pt idx="4153">
                  <c:v>0.00227842333105491</c:v>
                </c:pt>
                <c:pt idx="4154">
                  <c:v>0.00227842333105491</c:v>
                </c:pt>
                <c:pt idx="4155">
                  <c:v>0.00227842333105491</c:v>
                </c:pt>
                <c:pt idx="4156">
                  <c:v>0.00227842333105491</c:v>
                </c:pt>
                <c:pt idx="4157">
                  <c:v>0.00227842333105491</c:v>
                </c:pt>
                <c:pt idx="4158">
                  <c:v>0.00227842333105491</c:v>
                </c:pt>
                <c:pt idx="4159">
                  <c:v>0.00227842333105491</c:v>
                </c:pt>
                <c:pt idx="4160">
                  <c:v>0.00227842333105491</c:v>
                </c:pt>
                <c:pt idx="4161">
                  <c:v>0.00227842333105491</c:v>
                </c:pt>
                <c:pt idx="4162">
                  <c:v>0.00227842333105491</c:v>
                </c:pt>
                <c:pt idx="4163">
                  <c:v>0.00227842333105491</c:v>
                </c:pt>
                <c:pt idx="4164">
                  <c:v>0.00227842333105491</c:v>
                </c:pt>
                <c:pt idx="4165">
                  <c:v>0.00227842333105491</c:v>
                </c:pt>
                <c:pt idx="4166">
                  <c:v>0.00227842333105491</c:v>
                </c:pt>
                <c:pt idx="4167">
                  <c:v>0.00227842333105491</c:v>
                </c:pt>
                <c:pt idx="4168">
                  <c:v>0.00227842333105491</c:v>
                </c:pt>
                <c:pt idx="4169">
                  <c:v>0.00227842333105491</c:v>
                </c:pt>
                <c:pt idx="4170">
                  <c:v>0.00227842333105491</c:v>
                </c:pt>
                <c:pt idx="4171">
                  <c:v>0.00227842333105491</c:v>
                </c:pt>
                <c:pt idx="4172">
                  <c:v>0.00227842333105491</c:v>
                </c:pt>
                <c:pt idx="4173">
                  <c:v>0.00227842333105491</c:v>
                </c:pt>
                <c:pt idx="4174">
                  <c:v>0.00227842333105491</c:v>
                </c:pt>
                <c:pt idx="4175">
                  <c:v>0.00227842333105491</c:v>
                </c:pt>
                <c:pt idx="4176">
                  <c:v>0.00227842333105491</c:v>
                </c:pt>
                <c:pt idx="4177">
                  <c:v>0.00227842333105491</c:v>
                </c:pt>
                <c:pt idx="4178">
                  <c:v>0.00227842333105491</c:v>
                </c:pt>
                <c:pt idx="4179">
                  <c:v>0.00227842333105491</c:v>
                </c:pt>
                <c:pt idx="4180">
                  <c:v>0.00227842333105491</c:v>
                </c:pt>
                <c:pt idx="4181">
                  <c:v>0.00227842333105491</c:v>
                </c:pt>
                <c:pt idx="4182">
                  <c:v>0.00227842333105491</c:v>
                </c:pt>
                <c:pt idx="4183">
                  <c:v>0.00227842333105491</c:v>
                </c:pt>
                <c:pt idx="4184">
                  <c:v>0.00227842333105491</c:v>
                </c:pt>
                <c:pt idx="4185">
                  <c:v>0.00227842333105491</c:v>
                </c:pt>
                <c:pt idx="4186">
                  <c:v>0.00227842333105491</c:v>
                </c:pt>
                <c:pt idx="4187">
                  <c:v>0.00227842333105491</c:v>
                </c:pt>
                <c:pt idx="4188">
                  <c:v>0.00227842333105491</c:v>
                </c:pt>
                <c:pt idx="4189">
                  <c:v>0.00227842333105491</c:v>
                </c:pt>
                <c:pt idx="4190">
                  <c:v>0.00227842333105491</c:v>
                </c:pt>
                <c:pt idx="4191">
                  <c:v>0.00227842333105491</c:v>
                </c:pt>
                <c:pt idx="4192">
                  <c:v>0.00227842333105491</c:v>
                </c:pt>
                <c:pt idx="4193">
                  <c:v>0.00227842333105491</c:v>
                </c:pt>
                <c:pt idx="4194">
                  <c:v>0.00227842333105491</c:v>
                </c:pt>
                <c:pt idx="4195">
                  <c:v>0.00227842333105491</c:v>
                </c:pt>
                <c:pt idx="4196">
                  <c:v>0.00227842333105491</c:v>
                </c:pt>
                <c:pt idx="4197">
                  <c:v>0.00227842333105491</c:v>
                </c:pt>
                <c:pt idx="4198">
                  <c:v>0.00227842333105491</c:v>
                </c:pt>
                <c:pt idx="4199">
                  <c:v>0.00227842333105491</c:v>
                </c:pt>
                <c:pt idx="4200">
                  <c:v>0.00227842333105491</c:v>
                </c:pt>
                <c:pt idx="4201">
                  <c:v>0.00227842333105491</c:v>
                </c:pt>
                <c:pt idx="4202">
                  <c:v>0.00227842333105491</c:v>
                </c:pt>
                <c:pt idx="4203">
                  <c:v>0.00227842333105491</c:v>
                </c:pt>
                <c:pt idx="4204">
                  <c:v>0.00227842333105491</c:v>
                </c:pt>
                <c:pt idx="4205">
                  <c:v>0.00227842333105491</c:v>
                </c:pt>
                <c:pt idx="4206">
                  <c:v>0.00227842333105491</c:v>
                </c:pt>
                <c:pt idx="4207">
                  <c:v>0.00227842333105491</c:v>
                </c:pt>
                <c:pt idx="4208">
                  <c:v>0.00227842333105491</c:v>
                </c:pt>
                <c:pt idx="4209">
                  <c:v>0.00227842333105491</c:v>
                </c:pt>
                <c:pt idx="4210">
                  <c:v>0.00227842333105491</c:v>
                </c:pt>
                <c:pt idx="4211">
                  <c:v>0.00227842333105491</c:v>
                </c:pt>
                <c:pt idx="4212">
                  <c:v>0.00227842333105491</c:v>
                </c:pt>
                <c:pt idx="4213">
                  <c:v>0.00227842333105491</c:v>
                </c:pt>
                <c:pt idx="4214">
                  <c:v>0.00227842333105491</c:v>
                </c:pt>
                <c:pt idx="4215">
                  <c:v>0.00227842333105491</c:v>
                </c:pt>
                <c:pt idx="4216">
                  <c:v>0.00227842333105491</c:v>
                </c:pt>
                <c:pt idx="4217">
                  <c:v>0.00227842333105491</c:v>
                </c:pt>
                <c:pt idx="4218">
                  <c:v>0.00227842333105491</c:v>
                </c:pt>
                <c:pt idx="4219">
                  <c:v>0.00227842333105491</c:v>
                </c:pt>
                <c:pt idx="4220">
                  <c:v>0.00227842333105491</c:v>
                </c:pt>
                <c:pt idx="4221">
                  <c:v>0.00227842333105491</c:v>
                </c:pt>
                <c:pt idx="4222">
                  <c:v>0.00227842333105491</c:v>
                </c:pt>
                <c:pt idx="4223">
                  <c:v>0.00227842333105491</c:v>
                </c:pt>
                <c:pt idx="4224">
                  <c:v>0.00227842333105491</c:v>
                </c:pt>
                <c:pt idx="4225">
                  <c:v>0.00227842333105491</c:v>
                </c:pt>
                <c:pt idx="4226">
                  <c:v>0.00227842333105491</c:v>
                </c:pt>
                <c:pt idx="4227">
                  <c:v>0.00227842333105491</c:v>
                </c:pt>
                <c:pt idx="4228">
                  <c:v>0.00227842333105491</c:v>
                </c:pt>
                <c:pt idx="4229">
                  <c:v>0.00227842333105491</c:v>
                </c:pt>
                <c:pt idx="4230">
                  <c:v>0.00227842333105491</c:v>
                </c:pt>
                <c:pt idx="4231">
                  <c:v>0.00227842333105491</c:v>
                </c:pt>
                <c:pt idx="4232">
                  <c:v>0.00227842333105491</c:v>
                </c:pt>
                <c:pt idx="4233">
                  <c:v>0.00227842333105491</c:v>
                </c:pt>
                <c:pt idx="4234">
                  <c:v>0.00227842333105491</c:v>
                </c:pt>
                <c:pt idx="4235">
                  <c:v>0.00227842333105491</c:v>
                </c:pt>
                <c:pt idx="4236">
                  <c:v>0.00227842333105491</c:v>
                </c:pt>
                <c:pt idx="4237">
                  <c:v>0.00227842333105491</c:v>
                </c:pt>
                <c:pt idx="4238">
                  <c:v>0.00227842333105491</c:v>
                </c:pt>
                <c:pt idx="4239">
                  <c:v>0.00227842333105491</c:v>
                </c:pt>
                <c:pt idx="4240">
                  <c:v>0.00227842333105491</c:v>
                </c:pt>
                <c:pt idx="4241">
                  <c:v>0.00227842333105491</c:v>
                </c:pt>
                <c:pt idx="4242">
                  <c:v>0.00227842333105491</c:v>
                </c:pt>
                <c:pt idx="4243">
                  <c:v>0.00227842333105491</c:v>
                </c:pt>
                <c:pt idx="4244">
                  <c:v>0.00227842333105491</c:v>
                </c:pt>
                <c:pt idx="4245">
                  <c:v>0.00227842333105491</c:v>
                </c:pt>
                <c:pt idx="4246">
                  <c:v>0.00227842333105491</c:v>
                </c:pt>
                <c:pt idx="4247">
                  <c:v>0.00227842333105491</c:v>
                </c:pt>
                <c:pt idx="4248">
                  <c:v>0.00227842333105491</c:v>
                </c:pt>
                <c:pt idx="4249">
                  <c:v>0.00227842333105491</c:v>
                </c:pt>
                <c:pt idx="4250">
                  <c:v>0.00227842333105491</c:v>
                </c:pt>
                <c:pt idx="4251">
                  <c:v>0.00227842333105491</c:v>
                </c:pt>
                <c:pt idx="4252">
                  <c:v>0.00227842333105491</c:v>
                </c:pt>
                <c:pt idx="4253">
                  <c:v>0.00227842333105491</c:v>
                </c:pt>
                <c:pt idx="4254">
                  <c:v>0.00227842333105491</c:v>
                </c:pt>
                <c:pt idx="4255">
                  <c:v>0.00227842333105491</c:v>
                </c:pt>
                <c:pt idx="4256">
                  <c:v>0.00227842333105491</c:v>
                </c:pt>
                <c:pt idx="4257">
                  <c:v>0.00227842333105491</c:v>
                </c:pt>
                <c:pt idx="4258">
                  <c:v>0.00227842333105491</c:v>
                </c:pt>
                <c:pt idx="4259">
                  <c:v>0.00227842333105491</c:v>
                </c:pt>
                <c:pt idx="4260">
                  <c:v>0.00227842333105491</c:v>
                </c:pt>
                <c:pt idx="4261">
                  <c:v>0.00227842333105491</c:v>
                </c:pt>
                <c:pt idx="4262">
                  <c:v>0.00227842333105491</c:v>
                </c:pt>
                <c:pt idx="4263">
                  <c:v>0.00227842333105491</c:v>
                </c:pt>
                <c:pt idx="4264">
                  <c:v>0.00227842333105491</c:v>
                </c:pt>
                <c:pt idx="4265">
                  <c:v>0.00227842333105491</c:v>
                </c:pt>
                <c:pt idx="4266">
                  <c:v>0.00227842333105491</c:v>
                </c:pt>
                <c:pt idx="4267">
                  <c:v>0.00227842333105491</c:v>
                </c:pt>
                <c:pt idx="4268">
                  <c:v>0.00227842333105491</c:v>
                </c:pt>
                <c:pt idx="4269">
                  <c:v>0.00227842333105491</c:v>
                </c:pt>
                <c:pt idx="4270">
                  <c:v>0.00227842333105491</c:v>
                </c:pt>
                <c:pt idx="4271">
                  <c:v>0.00227842333105491</c:v>
                </c:pt>
                <c:pt idx="4272">
                  <c:v>0.00227842333105491</c:v>
                </c:pt>
                <c:pt idx="4273">
                  <c:v>0.00227842333105491</c:v>
                </c:pt>
                <c:pt idx="4274">
                  <c:v>0.00227842333105491</c:v>
                </c:pt>
                <c:pt idx="4275">
                  <c:v>0.00227842333105491</c:v>
                </c:pt>
                <c:pt idx="4276">
                  <c:v>0.00227842333105491</c:v>
                </c:pt>
                <c:pt idx="4277">
                  <c:v>0.00227842333105491</c:v>
                </c:pt>
                <c:pt idx="4278">
                  <c:v>0.00227842333105491</c:v>
                </c:pt>
                <c:pt idx="4279">
                  <c:v>0.00227842333105491</c:v>
                </c:pt>
                <c:pt idx="4280">
                  <c:v>0.00227842333105491</c:v>
                </c:pt>
                <c:pt idx="4281">
                  <c:v>0.00227842333105491</c:v>
                </c:pt>
                <c:pt idx="4282">
                  <c:v>0.00227842333105491</c:v>
                </c:pt>
                <c:pt idx="4283">
                  <c:v>0.00227842333105491</c:v>
                </c:pt>
                <c:pt idx="4284">
                  <c:v>0.00227842333105491</c:v>
                </c:pt>
                <c:pt idx="4285">
                  <c:v>0.00227842333105491</c:v>
                </c:pt>
                <c:pt idx="4286">
                  <c:v>0.00227842333105491</c:v>
                </c:pt>
                <c:pt idx="4287">
                  <c:v>0.00227842333105491</c:v>
                </c:pt>
                <c:pt idx="4288">
                  <c:v>0.00227842333105491</c:v>
                </c:pt>
                <c:pt idx="4289">
                  <c:v>0.00227842333105491</c:v>
                </c:pt>
                <c:pt idx="4290">
                  <c:v>0.00227842333105491</c:v>
                </c:pt>
                <c:pt idx="4291">
                  <c:v>0.00227842333105491</c:v>
                </c:pt>
                <c:pt idx="4292">
                  <c:v>0.00227842333105491</c:v>
                </c:pt>
                <c:pt idx="4293">
                  <c:v>0.00227842333105491</c:v>
                </c:pt>
                <c:pt idx="4294">
                  <c:v>0.00227842333105491</c:v>
                </c:pt>
                <c:pt idx="4295">
                  <c:v>0.00227842333105491</c:v>
                </c:pt>
                <c:pt idx="4296">
                  <c:v>0.00227842333105491</c:v>
                </c:pt>
                <c:pt idx="4297">
                  <c:v>0.00227842333105491</c:v>
                </c:pt>
                <c:pt idx="4298">
                  <c:v>0.00227842333105491</c:v>
                </c:pt>
                <c:pt idx="4299">
                  <c:v>0.00227842333105491</c:v>
                </c:pt>
                <c:pt idx="4300">
                  <c:v>0.00227842333105491</c:v>
                </c:pt>
                <c:pt idx="4301">
                  <c:v>0.00227842333105491</c:v>
                </c:pt>
                <c:pt idx="4302">
                  <c:v>0.00227842333105491</c:v>
                </c:pt>
                <c:pt idx="4303">
                  <c:v>0.00227842333105491</c:v>
                </c:pt>
                <c:pt idx="4304">
                  <c:v>0.00227842333105491</c:v>
                </c:pt>
                <c:pt idx="4305">
                  <c:v>0.00227842333105491</c:v>
                </c:pt>
                <c:pt idx="4306">
                  <c:v>0.00227842333105491</c:v>
                </c:pt>
                <c:pt idx="4307">
                  <c:v>0.00227842333105491</c:v>
                </c:pt>
                <c:pt idx="4308">
                  <c:v>0.00227842333105491</c:v>
                </c:pt>
                <c:pt idx="4309">
                  <c:v>0.00227842333105491</c:v>
                </c:pt>
                <c:pt idx="4310">
                  <c:v>0.00227842333105491</c:v>
                </c:pt>
                <c:pt idx="4311">
                  <c:v>0.00227842333105491</c:v>
                </c:pt>
                <c:pt idx="4312">
                  <c:v>0.00227842333105491</c:v>
                </c:pt>
                <c:pt idx="4313">
                  <c:v>0.00227842333105491</c:v>
                </c:pt>
                <c:pt idx="4314">
                  <c:v>0.00227842333105491</c:v>
                </c:pt>
                <c:pt idx="4315">
                  <c:v>0.00227842333105491</c:v>
                </c:pt>
                <c:pt idx="4316">
                  <c:v>0.00227842333105491</c:v>
                </c:pt>
                <c:pt idx="4317">
                  <c:v>0.00227842333105491</c:v>
                </c:pt>
                <c:pt idx="4318">
                  <c:v>0.00227842333105491</c:v>
                </c:pt>
                <c:pt idx="4319">
                  <c:v>0.00227842333105491</c:v>
                </c:pt>
                <c:pt idx="4320">
                  <c:v>0.00227842333105491</c:v>
                </c:pt>
                <c:pt idx="4321">
                  <c:v>0.00227842333105491</c:v>
                </c:pt>
                <c:pt idx="4322">
                  <c:v>0.00227842333105491</c:v>
                </c:pt>
                <c:pt idx="4323">
                  <c:v>0.00227842333105491</c:v>
                </c:pt>
                <c:pt idx="4324">
                  <c:v>0.00227842333105491</c:v>
                </c:pt>
                <c:pt idx="4325">
                  <c:v>0.00227842333105491</c:v>
                </c:pt>
                <c:pt idx="4326">
                  <c:v>0.00227842333105491</c:v>
                </c:pt>
                <c:pt idx="4327">
                  <c:v>0.00227842333105491</c:v>
                </c:pt>
                <c:pt idx="4328">
                  <c:v>0.00227842333105491</c:v>
                </c:pt>
                <c:pt idx="4329">
                  <c:v>0.00227842333105491</c:v>
                </c:pt>
                <c:pt idx="4330">
                  <c:v>0.00227842333105491</c:v>
                </c:pt>
                <c:pt idx="4331">
                  <c:v>0.00227842333105491</c:v>
                </c:pt>
                <c:pt idx="4332">
                  <c:v>0.00227842333105491</c:v>
                </c:pt>
                <c:pt idx="4333">
                  <c:v>0.00227842333105491</c:v>
                </c:pt>
                <c:pt idx="4334">
                  <c:v>0.00227842333105491</c:v>
                </c:pt>
                <c:pt idx="4335">
                  <c:v>0.00227842333105491</c:v>
                </c:pt>
                <c:pt idx="4336">
                  <c:v>0.00227842333105491</c:v>
                </c:pt>
                <c:pt idx="4337">
                  <c:v>0.00227842333105491</c:v>
                </c:pt>
                <c:pt idx="4338">
                  <c:v>0.00227842333105491</c:v>
                </c:pt>
                <c:pt idx="4339">
                  <c:v>0.00227842333105491</c:v>
                </c:pt>
                <c:pt idx="4340">
                  <c:v>0.00227842333105491</c:v>
                </c:pt>
                <c:pt idx="4341">
                  <c:v>0.00227842333105491</c:v>
                </c:pt>
                <c:pt idx="4342">
                  <c:v>0.00227842333105491</c:v>
                </c:pt>
                <c:pt idx="4343">
                  <c:v>0.00227842333105491</c:v>
                </c:pt>
                <c:pt idx="4344">
                  <c:v>0.00227842333105491</c:v>
                </c:pt>
                <c:pt idx="4345">
                  <c:v>0.00227842333105491</c:v>
                </c:pt>
                <c:pt idx="4346">
                  <c:v>0.00227842333105491</c:v>
                </c:pt>
                <c:pt idx="4347">
                  <c:v>0.00227842333105491</c:v>
                </c:pt>
                <c:pt idx="4348">
                  <c:v>0.00227842333105491</c:v>
                </c:pt>
                <c:pt idx="4349">
                  <c:v>0.00227842333105491</c:v>
                </c:pt>
                <c:pt idx="4350">
                  <c:v>0.00227842333105491</c:v>
                </c:pt>
                <c:pt idx="4351">
                  <c:v>0.00227842333105491</c:v>
                </c:pt>
                <c:pt idx="4352">
                  <c:v>0.00227842333105491</c:v>
                </c:pt>
                <c:pt idx="4353">
                  <c:v>0.00227842333105491</c:v>
                </c:pt>
                <c:pt idx="4354">
                  <c:v>0.00227842333105491</c:v>
                </c:pt>
                <c:pt idx="4355">
                  <c:v>0.00227842333105491</c:v>
                </c:pt>
                <c:pt idx="4356">
                  <c:v>0.00227842333105491</c:v>
                </c:pt>
                <c:pt idx="4357">
                  <c:v>0.00227842333105491</c:v>
                </c:pt>
                <c:pt idx="4358">
                  <c:v>0.00227842333105491</c:v>
                </c:pt>
                <c:pt idx="4359">
                  <c:v>0.00227842333105491</c:v>
                </c:pt>
                <c:pt idx="4360">
                  <c:v>0.00227842333105491</c:v>
                </c:pt>
                <c:pt idx="4361">
                  <c:v>0.00227842333105491</c:v>
                </c:pt>
                <c:pt idx="4362">
                  <c:v>0.00227842333105491</c:v>
                </c:pt>
                <c:pt idx="4363">
                  <c:v>0.00227842333105491</c:v>
                </c:pt>
                <c:pt idx="4364">
                  <c:v>0.00227842333105491</c:v>
                </c:pt>
                <c:pt idx="4365">
                  <c:v>0.00227842333105491</c:v>
                </c:pt>
                <c:pt idx="4366">
                  <c:v>0.00227842333105491</c:v>
                </c:pt>
                <c:pt idx="4367">
                  <c:v>0.00227842333105491</c:v>
                </c:pt>
                <c:pt idx="4368">
                  <c:v>0.00227842333105491</c:v>
                </c:pt>
                <c:pt idx="4369">
                  <c:v>0.00227842333105491</c:v>
                </c:pt>
                <c:pt idx="4370">
                  <c:v>0.00227842333105491</c:v>
                </c:pt>
                <c:pt idx="4371">
                  <c:v>0.00227842333105491</c:v>
                </c:pt>
                <c:pt idx="4372">
                  <c:v>0.00227842333105491</c:v>
                </c:pt>
                <c:pt idx="4373">
                  <c:v>0.00227842333105491</c:v>
                </c:pt>
                <c:pt idx="4374">
                  <c:v>0.00227842333105491</c:v>
                </c:pt>
                <c:pt idx="4375">
                  <c:v>0.00227842333105491</c:v>
                </c:pt>
                <c:pt idx="4376">
                  <c:v>0.00227842333105491</c:v>
                </c:pt>
                <c:pt idx="4377">
                  <c:v>0.00227842333105491</c:v>
                </c:pt>
                <c:pt idx="4378">
                  <c:v>0.00227842333105491</c:v>
                </c:pt>
                <c:pt idx="4379">
                  <c:v>0.00227842333105491</c:v>
                </c:pt>
                <c:pt idx="4380">
                  <c:v>0.00227842333105491</c:v>
                </c:pt>
                <c:pt idx="4381">
                  <c:v>0.00227842333105491</c:v>
                </c:pt>
                <c:pt idx="4382">
                  <c:v>0.00227842333105491</c:v>
                </c:pt>
                <c:pt idx="4383">
                  <c:v>0.00227842333105491</c:v>
                </c:pt>
                <c:pt idx="4384">
                  <c:v>0.00227842333105491</c:v>
                </c:pt>
                <c:pt idx="4385">
                  <c:v>0.00227842333105491</c:v>
                </c:pt>
                <c:pt idx="4386">
                  <c:v>0.00227842333105491</c:v>
                </c:pt>
                <c:pt idx="4387">
                  <c:v>0.00227842333105491</c:v>
                </c:pt>
                <c:pt idx="4388">
                  <c:v>0.00227842333105491</c:v>
                </c:pt>
                <c:pt idx="4389">
                  <c:v>0.00227842333105491</c:v>
                </c:pt>
                <c:pt idx="4390">
                  <c:v>0.00227842333105491</c:v>
                </c:pt>
                <c:pt idx="4391">
                  <c:v>0.00227842333105491</c:v>
                </c:pt>
                <c:pt idx="4392">
                  <c:v>0.00227842333105491</c:v>
                </c:pt>
                <c:pt idx="4393">
                  <c:v>0.00227842333105491</c:v>
                </c:pt>
                <c:pt idx="4394">
                  <c:v>0.00227842333105491</c:v>
                </c:pt>
                <c:pt idx="4395">
                  <c:v>0.00227842333105491</c:v>
                </c:pt>
                <c:pt idx="4396">
                  <c:v>0.00227842333105491</c:v>
                </c:pt>
                <c:pt idx="4397">
                  <c:v>0.00227842333105491</c:v>
                </c:pt>
                <c:pt idx="4398">
                  <c:v>0.00227842333105491</c:v>
                </c:pt>
                <c:pt idx="4399">
                  <c:v>0.00227842333105491</c:v>
                </c:pt>
                <c:pt idx="4400">
                  <c:v>0.00227842333105491</c:v>
                </c:pt>
                <c:pt idx="4401">
                  <c:v>0.00227842333105491</c:v>
                </c:pt>
                <c:pt idx="4402">
                  <c:v>0.00227842333105491</c:v>
                </c:pt>
                <c:pt idx="4403">
                  <c:v>0.00227842333105491</c:v>
                </c:pt>
                <c:pt idx="4404">
                  <c:v>0.00227842333105491</c:v>
                </c:pt>
                <c:pt idx="4405">
                  <c:v>0.00227842333105491</c:v>
                </c:pt>
                <c:pt idx="4406">
                  <c:v>0.00227842333105491</c:v>
                </c:pt>
                <c:pt idx="4407">
                  <c:v>0.00227842333105491</c:v>
                </c:pt>
                <c:pt idx="4408">
                  <c:v>0.00227842333105491</c:v>
                </c:pt>
                <c:pt idx="4409">
                  <c:v>0.00227842333105491</c:v>
                </c:pt>
                <c:pt idx="4410">
                  <c:v>0.00227842333105491</c:v>
                </c:pt>
                <c:pt idx="4411">
                  <c:v>0.00227842333105491</c:v>
                </c:pt>
                <c:pt idx="4412">
                  <c:v>0.00227842333105491</c:v>
                </c:pt>
                <c:pt idx="4413">
                  <c:v>0.00227842333105491</c:v>
                </c:pt>
                <c:pt idx="4414">
                  <c:v>0.00227842333105491</c:v>
                </c:pt>
                <c:pt idx="4415">
                  <c:v>0.00227842333105491</c:v>
                </c:pt>
                <c:pt idx="4416">
                  <c:v>0.00227842333105491</c:v>
                </c:pt>
                <c:pt idx="4417">
                  <c:v>0.00227842333105491</c:v>
                </c:pt>
                <c:pt idx="4418">
                  <c:v>0.00227842333105491</c:v>
                </c:pt>
                <c:pt idx="4419">
                  <c:v>0.00227842333105491</c:v>
                </c:pt>
                <c:pt idx="4420">
                  <c:v>0.00227842333105491</c:v>
                </c:pt>
                <c:pt idx="4421">
                  <c:v>0.00227842333105491</c:v>
                </c:pt>
                <c:pt idx="4422">
                  <c:v>0.00227842333105491</c:v>
                </c:pt>
                <c:pt idx="4423">
                  <c:v>0.00227842333105491</c:v>
                </c:pt>
                <c:pt idx="4424">
                  <c:v>0.00227842333105491</c:v>
                </c:pt>
                <c:pt idx="4425">
                  <c:v>0.00227842333105491</c:v>
                </c:pt>
                <c:pt idx="4426">
                  <c:v>0.00227842333105491</c:v>
                </c:pt>
                <c:pt idx="4427">
                  <c:v>0.00227842333105491</c:v>
                </c:pt>
                <c:pt idx="4428">
                  <c:v>0.00227842333105491</c:v>
                </c:pt>
                <c:pt idx="4429">
                  <c:v>0.00227842333105491</c:v>
                </c:pt>
                <c:pt idx="4430">
                  <c:v>0.00227842333105491</c:v>
                </c:pt>
                <c:pt idx="4431">
                  <c:v>0.00227842333105491</c:v>
                </c:pt>
                <c:pt idx="4432">
                  <c:v>0.00227842333105491</c:v>
                </c:pt>
                <c:pt idx="4433">
                  <c:v>0.00227842333105491</c:v>
                </c:pt>
                <c:pt idx="4434">
                  <c:v>0.00227842333105491</c:v>
                </c:pt>
                <c:pt idx="4435">
                  <c:v>0.00227842333105491</c:v>
                </c:pt>
                <c:pt idx="4436">
                  <c:v>0.00227842333105491</c:v>
                </c:pt>
                <c:pt idx="4437">
                  <c:v>0.00227842333105491</c:v>
                </c:pt>
                <c:pt idx="4438">
                  <c:v>0.00227842333105491</c:v>
                </c:pt>
                <c:pt idx="4439">
                  <c:v>0.00227842333105491</c:v>
                </c:pt>
                <c:pt idx="4440">
                  <c:v>0.00227842333105491</c:v>
                </c:pt>
                <c:pt idx="4441">
                  <c:v>0.00227842333105491</c:v>
                </c:pt>
                <c:pt idx="4442">
                  <c:v>0.00227842333105491</c:v>
                </c:pt>
                <c:pt idx="4443">
                  <c:v>0.00227842333105491</c:v>
                </c:pt>
                <c:pt idx="4444">
                  <c:v>0.00227842333105491</c:v>
                </c:pt>
                <c:pt idx="4445">
                  <c:v>0.00227842333105491</c:v>
                </c:pt>
                <c:pt idx="4446">
                  <c:v>0.00227842333105491</c:v>
                </c:pt>
                <c:pt idx="4447">
                  <c:v>0.00227842333105491</c:v>
                </c:pt>
                <c:pt idx="4448">
                  <c:v>0.00227842333105491</c:v>
                </c:pt>
                <c:pt idx="4449">
                  <c:v>0.00227842333105491</c:v>
                </c:pt>
                <c:pt idx="4450">
                  <c:v>0.00227842333105491</c:v>
                </c:pt>
                <c:pt idx="4451">
                  <c:v>0.00227842333105491</c:v>
                </c:pt>
                <c:pt idx="4452">
                  <c:v>0.00227842333105491</c:v>
                </c:pt>
                <c:pt idx="4453">
                  <c:v>0.00227842333105491</c:v>
                </c:pt>
                <c:pt idx="4454">
                  <c:v>0.00227842333105491</c:v>
                </c:pt>
                <c:pt idx="4455">
                  <c:v>0.00227842333105491</c:v>
                </c:pt>
                <c:pt idx="4456">
                  <c:v>0.00227842333105491</c:v>
                </c:pt>
                <c:pt idx="4457">
                  <c:v>0.00227842333105491</c:v>
                </c:pt>
                <c:pt idx="4458">
                  <c:v>0.00227842333105491</c:v>
                </c:pt>
                <c:pt idx="4459">
                  <c:v>0.00227842333105491</c:v>
                </c:pt>
                <c:pt idx="4460">
                  <c:v>0.00227842333105491</c:v>
                </c:pt>
                <c:pt idx="4461">
                  <c:v>0.00227842333105491</c:v>
                </c:pt>
                <c:pt idx="4462">
                  <c:v>0.00227842333105491</c:v>
                </c:pt>
                <c:pt idx="4463">
                  <c:v>0.00227842333105491</c:v>
                </c:pt>
                <c:pt idx="4464">
                  <c:v>0.00227842333105491</c:v>
                </c:pt>
                <c:pt idx="4465">
                  <c:v>0.00227842333105491</c:v>
                </c:pt>
                <c:pt idx="4466">
                  <c:v>0.00227842333105491</c:v>
                </c:pt>
                <c:pt idx="4467">
                  <c:v>0.00227842333105491</c:v>
                </c:pt>
                <c:pt idx="4468">
                  <c:v>0.00227842333105491</c:v>
                </c:pt>
                <c:pt idx="4469">
                  <c:v>0.00227842333105491</c:v>
                </c:pt>
                <c:pt idx="4470">
                  <c:v>0.00227842333105491</c:v>
                </c:pt>
                <c:pt idx="4471">
                  <c:v>0.00227842333105491</c:v>
                </c:pt>
                <c:pt idx="4472">
                  <c:v>0.00227842333105491</c:v>
                </c:pt>
                <c:pt idx="4473">
                  <c:v>0.00227842333105491</c:v>
                </c:pt>
                <c:pt idx="4474">
                  <c:v>0.00227842333105491</c:v>
                </c:pt>
                <c:pt idx="4475">
                  <c:v>0.00227842333105491</c:v>
                </c:pt>
                <c:pt idx="4476">
                  <c:v>0.00227842333105491</c:v>
                </c:pt>
                <c:pt idx="4477">
                  <c:v>0.00227842333105491</c:v>
                </c:pt>
                <c:pt idx="4478">
                  <c:v>0.00227842333105491</c:v>
                </c:pt>
                <c:pt idx="4479">
                  <c:v>0.00227842333105491</c:v>
                </c:pt>
                <c:pt idx="4480">
                  <c:v>0.00227842333105491</c:v>
                </c:pt>
                <c:pt idx="4481">
                  <c:v>0.00227842333105491</c:v>
                </c:pt>
                <c:pt idx="4482">
                  <c:v>0.00227842333105491</c:v>
                </c:pt>
                <c:pt idx="4483">
                  <c:v>0.00227842333105491</c:v>
                </c:pt>
                <c:pt idx="4484">
                  <c:v>0.00227842333105491</c:v>
                </c:pt>
                <c:pt idx="4485">
                  <c:v>0.00227842333105491</c:v>
                </c:pt>
                <c:pt idx="4486">
                  <c:v>0.00227842333105491</c:v>
                </c:pt>
                <c:pt idx="4487">
                  <c:v>0.00227842333105491</c:v>
                </c:pt>
                <c:pt idx="4488">
                  <c:v>0.00227842333105491</c:v>
                </c:pt>
                <c:pt idx="4489">
                  <c:v>0.00227842333105491</c:v>
                </c:pt>
                <c:pt idx="4490">
                  <c:v>0.00227842333105491</c:v>
                </c:pt>
                <c:pt idx="4491">
                  <c:v>0.00227842333105491</c:v>
                </c:pt>
                <c:pt idx="4492">
                  <c:v>0.00227842333105491</c:v>
                </c:pt>
                <c:pt idx="4493">
                  <c:v>0.00227842333105491</c:v>
                </c:pt>
                <c:pt idx="4494">
                  <c:v>0.00227842333105491</c:v>
                </c:pt>
                <c:pt idx="4495">
                  <c:v>0.00227842333105491</c:v>
                </c:pt>
                <c:pt idx="4496">
                  <c:v>0.00227842333105491</c:v>
                </c:pt>
                <c:pt idx="4497">
                  <c:v>0.00227842333105491</c:v>
                </c:pt>
                <c:pt idx="4498">
                  <c:v>0.00227842333105491</c:v>
                </c:pt>
                <c:pt idx="4499">
                  <c:v>0.00227842333105491</c:v>
                </c:pt>
                <c:pt idx="4500">
                  <c:v>0.00227842333105491</c:v>
                </c:pt>
                <c:pt idx="4501">
                  <c:v>0.00227842333105491</c:v>
                </c:pt>
                <c:pt idx="4502">
                  <c:v>0.00227842333105491</c:v>
                </c:pt>
                <c:pt idx="4503">
                  <c:v>0.00227842333105491</c:v>
                </c:pt>
                <c:pt idx="4504">
                  <c:v>0.00227842333105491</c:v>
                </c:pt>
                <c:pt idx="4505">
                  <c:v>0.00227842333105491</c:v>
                </c:pt>
                <c:pt idx="4506">
                  <c:v>0.00227842333105491</c:v>
                </c:pt>
                <c:pt idx="4507">
                  <c:v>0.00227842333105491</c:v>
                </c:pt>
                <c:pt idx="4508">
                  <c:v>0.00227842333105491</c:v>
                </c:pt>
                <c:pt idx="4509">
                  <c:v>0.00227842333105491</c:v>
                </c:pt>
                <c:pt idx="4510">
                  <c:v>0.00227842333105491</c:v>
                </c:pt>
                <c:pt idx="4511">
                  <c:v>0.00227842333105491</c:v>
                </c:pt>
                <c:pt idx="4512">
                  <c:v>0.00227842333105491</c:v>
                </c:pt>
                <c:pt idx="4513">
                  <c:v>0.00227842333105491</c:v>
                </c:pt>
                <c:pt idx="4514">
                  <c:v>0.00227842333105491</c:v>
                </c:pt>
                <c:pt idx="4515">
                  <c:v>0.00227842333105491</c:v>
                </c:pt>
                <c:pt idx="4516">
                  <c:v>0.00227842333105491</c:v>
                </c:pt>
                <c:pt idx="4517">
                  <c:v>0.00227842333105491</c:v>
                </c:pt>
                <c:pt idx="4518">
                  <c:v>0.00227842333105491</c:v>
                </c:pt>
                <c:pt idx="4519">
                  <c:v>0.00227842333105491</c:v>
                </c:pt>
                <c:pt idx="4520">
                  <c:v>0.00227842333105491</c:v>
                </c:pt>
                <c:pt idx="4521">
                  <c:v>0.00227842333105491</c:v>
                </c:pt>
                <c:pt idx="4522">
                  <c:v>0.00227842333105491</c:v>
                </c:pt>
                <c:pt idx="4523">
                  <c:v>0.00227842333105491</c:v>
                </c:pt>
                <c:pt idx="4524">
                  <c:v>0.00227842333105491</c:v>
                </c:pt>
                <c:pt idx="4525">
                  <c:v>0.00227842333105491</c:v>
                </c:pt>
                <c:pt idx="4526">
                  <c:v>0.00227842333105491</c:v>
                </c:pt>
                <c:pt idx="4527">
                  <c:v>0.00227842333105491</c:v>
                </c:pt>
                <c:pt idx="4528">
                  <c:v>0.00227842333105491</c:v>
                </c:pt>
                <c:pt idx="4529">
                  <c:v>0.00227842333105491</c:v>
                </c:pt>
                <c:pt idx="4530">
                  <c:v>0.00227842333105491</c:v>
                </c:pt>
                <c:pt idx="4531">
                  <c:v>0.00227842333105491</c:v>
                </c:pt>
                <c:pt idx="4532">
                  <c:v>0.00227842333105491</c:v>
                </c:pt>
                <c:pt idx="4533">
                  <c:v>0.00227842333105491</c:v>
                </c:pt>
                <c:pt idx="4534">
                  <c:v>0.00227842333105491</c:v>
                </c:pt>
                <c:pt idx="4535">
                  <c:v>0.00227842333105491</c:v>
                </c:pt>
                <c:pt idx="4536">
                  <c:v>0.00227842333105491</c:v>
                </c:pt>
                <c:pt idx="4537">
                  <c:v>0.00227842333105491</c:v>
                </c:pt>
                <c:pt idx="4538">
                  <c:v>0.00227842333105491</c:v>
                </c:pt>
                <c:pt idx="4539">
                  <c:v>0.00227842333105491</c:v>
                </c:pt>
                <c:pt idx="4540">
                  <c:v>0.00227842333105491</c:v>
                </c:pt>
                <c:pt idx="4541">
                  <c:v>0.00227842333105491</c:v>
                </c:pt>
                <c:pt idx="4542">
                  <c:v>0.00227842333105491</c:v>
                </c:pt>
                <c:pt idx="4543">
                  <c:v>0.00227842333105491</c:v>
                </c:pt>
                <c:pt idx="4544">
                  <c:v>0.00227842333105491</c:v>
                </c:pt>
                <c:pt idx="4545">
                  <c:v>0.00227842333105491</c:v>
                </c:pt>
                <c:pt idx="4546">
                  <c:v>0.00227842333105491</c:v>
                </c:pt>
                <c:pt idx="4547">
                  <c:v>0.00227842333105491</c:v>
                </c:pt>
                <c:pt idx="4548">
                  <c:v>0.00227842333105491</c:v>
                </c:pt>
                <c:pt idx="4549">
                  <c:v>0.00227842333105491</c:v>
                </c:pt>
                <c:pt idx="4550">
                  <c:v>0.00227842333105491</c:v>
                </c:pt>
                <c:pt idx="4551">
                  <c:v>0.00227842333105491</c:v>
                </c:pt>
                <c:pt idx="4552">
                  <c:v>0.00227842333105491</c:v>
                </c:pt>
                <c:pt idx="4553">
                  <c:v>0.00227842333105491</c:v>
                </c:pt>
                <c:pt idx="4554">
                  <c:v>0.00227842333105491</c:v>
                </c:pt>
                <c:pt idx="4555">
                  <c:v>0.00227842333105491</c:v>
                </c:pt>
                <c:pt idx="4556">
                  <c:v>0.00227842333105491</c:v>
                </c:pt>
                <c:pt idx="4557">
                  <c:v>0.00227842333105491</c:v>
                </c:pt>
                <c:pt idx="4558">
                  <c:v>0.00227842333105491</c:v>
                </c:pt>
                <c:pt idx="4559">
                  <c:v>0.00227842333105491</c:v>
                </c:pt>
                <c:pt idx="4560">
                  <c:v>0.00227842333105491</c:v>
                </c:pt>
                <c:pt idx="4561">
                  <c:v>0.00227842333105491</c:v>
                </c:pt>
                <c:pt idx="4562">
                  <c:v>0.00227842333105491</c:v>
                </c:pt>
                <c:pt idx="4563">
                  <c:v>0.00227842333105491</c:v>
                </c:pt>
                <c:pt idx="4564">
                  <c:v>0.00227842333105491</c:v>
                </c:pt>
                <c:pt idx="4565">
                  <c:v>0.00227842333105491</c:v>
                </c:pt>
                <c:pt idx="4566">
                  <c:v>0.00227842333105491</c:v>
                </c:pt>
                <c:pt idx="4567">
                  <c:v>0.00227842333105491</c:v>
                </c:pt>
                <c:pt idx="4568">
                  <c:v>0.00227842333105491</c:v>
                </c:pt>
                <c:pt idx="4569">
                  <c:v>0.00227842333105491</c:v>
                </c:pt>
                <c:pt idx="4570">
                  <c:v>0.00227842333105491</c:v>
                </c:pt>
                <c:pt idx="4571">
                  <c:v>0.00227842333105491</c:v>
                </c:pt>
                <c:pt idx="4572">
                  <c:v>0.00227842333105491</c:v>
                </c:pt>
                <c:pt idx="4573">
                  <c:v>0.00227842333105491</c:v>
                </c:pt>
                <c:pt idx="4574">
                  <c:v>0.00227842333105491</c:v>
                </c:pt>
                <c:pt idx="4575">
                  <c:v>0.00227842333105491</c:v>
                </c:pt>
                <c:pt idx="4576">
                  <c:v>0.00227842333105491</c:v>
                </c:pt>
                <c:pt idx="4577">
                  <c:v>0.00227842333105491</c:v>
                </c:pt>
                <c:pt idx="4578">
                  <c:v>0.00227842333105491</c:v>
                </c:pt>
                <c:pt idx="4579">
                  <c:v>0.00227842333105491</c:v>
                </c:pt>
                <c:pt idx="4580">
                  <c:v>0.00227842333105491</c:v>
                </c:pt>
                <c:pt idx="4581">
                  <c:v>0.00227842333105491</c:v>
                </c:pt>
                <c:pt idx="4582">
                  <c:v>0.00227842333105491</c:v>
                </c:pt>
                <c:pt idx="4583">
                  <c:v>0.00227842333105491</c:v>
                </c:pt>
                <c:pt idx="4584">
                  <c:v>0.00227842333105491</c:v>
                </c:pt>
                <c:pt idx="4585">
                  <c:v>0.00227842333105491</c:v>
                </c:pt>
                <c:pt idx="4586">
                  <c:v>0.00227842333105491</c:v>
                </c:pt>
                <c:pt idx="4587">
                  <c:v>0.00227842333105491</c:v>
                </c:pt>
                <c:pt idx="4588">
                  <c:v>0.00227842333105491</c:v>
                </c:pt>
                <c:pt idx="4589">
                  <c:v>0.00227842333105491</c:v>
                </c:pt>
                <c:pt idx="4590">
                  <c:v>0.00227842333105491</c:v>
                </c:pt>
                <c:pt idx="4591">
                  <c:v>0.00227842333105491</c:v>
                </c:pt>
                <c:pt idx="4592">
                  <c:v>0.00227842333105491</c:v>
                </c:pt>
                <c:pt idx="4593">
                  <c:v>0.00227842333105491</c:v>
                </c:pt>
                <c:pt idx="4594">
                  <c:v>0.00227842333105491</c:v>
                </c:pt>
                <c:pt idx="4595">
                  <c:v>0.00227842333105491</c:v>
                </c:pt>
                <c:pt idx="4596">
                  <c:v>0.00227842333105491</c:v>
                </c:pt>
                <c:pt idx="4597">
                  <c:v>0.00227842333105491</c:v>
                </c:pt>
                <c:pt idx="4598">
                  <c:v>0.00227842333105491</c:v>
                </c:pt>
                <c:pt idx="4599">
                  <c:v>0.00227842333105491</c:v>
                </c:pt>
                <c:pt idx="4600">
                  <c:v>0.00227842333105491</c:v>
                </c:pt>
                <c:pt idx="4601">
                  <c:v>0.00227842333105491</c:v>
                </c:pt>
                <c:pt idx="4602">
                  <c:v>0.00227842333105491</c:v>
                </c:pt>
                <c:pt idx="4603">
                  <c:v>0.00227842333105491</c:v>
                </c:pt>
                <c:pt idx="4604">
                  <c:v>0.00227842333105491</c:v>
                </c:pt>
                <c:pt idx="4605">
                  <c:v>0.00227842333105491</c:v>
                </c:pt>
                <c:pt idx="4606">
                  <c:v>0.00227842333105491</c:v>
                </c:pt>
                <c:pt idx="4607">
                  <c:v>0.00227842333105491</c:v>
                </c:pt>
                <c:pt idx="4608">
                  <c:v>0.00227842333105491</c:v>
                </c:pt>
                <c:pt idx="4609">
                  <c:v>0.00227842333105491</c:v>
                </c:pt>
                <c:pt idx="4610">
                  <c:v>0.00227842333105491</c:v>
                </c:pt>
                <c:pt idx="4611">
                  <c:v>0.00227842333105491</c:v>
                </c:pt>
                <c:pt idx="4612">
                  <c:v>0.00227842333105491</c:v>
                </c:pt>
                <c:pt idx="4613">
                  <c:v>0.00227842333105491</c:v>
                </c:pt>
                <c:pt idx="4614">
                  <c:v>0.00227842333105491</c:v>
                </c:pt>
                <c:pt idx="4615">
                  <c:v>0.00227842333105491</c:v>
                </c:pt>
                <c:pt idx="4616">
                  <c:v>0.00227842333105491</c:v>
                </c:pt>
                <c:pt idx="4617">
                  <c:v>0.00227842333105491</c:v>
                </c:pt>
                <c:pt idx="4618">
                  <c:v>0.00227842333105491</c:v>
                </c:pt>
                <c:pt idx="4619">
                  <c:v>0.00227842333105491</c:v>
                </c:pt>
                <c:pt idx="4620">
                  <c:v>0.00227842333105491</c:v>
                </c:pt>
                <c:pt idx="4621">
                  <c:v>0.00227842333105491</c:v>
                </c:pt>
                <c:pt idx="4622">
                  <c:v>0.00227842333105491</c:v>
                </c:pt>
                <c:pt idx="4623">
                  <c:v>0.00227842333105491</c:v>
                </c:pt>
                <c:pt idx="4624">
                  <c:v>0.00227842333105491</c:v>
                </c:pt>
                <c:pt idx="4625">
                  <c:v>0.00227842333105491</c:v>
                </c:pt>
                <c:pt idx="4626">
                  <c:v>0.00227842333105491</c:v>
                </c:pt>
                <c:pt idx="4627">
                  <c:v>0.00227842333105491</c:v>
                </c:pt>
                <c:pt idx="4628">
                  <c:v>0.00227842333105491</c:v>
                </c:pt>
                <c:pt idx="4629">
                  <c:v>0.00227842333105491</c:v>
                </c:pt>
                <c:pt idx="4630">
                  <c:v>0.00227842333105491</c:v>
                </c:pt>
                <c:pt idx="4631">
                  <c:v>0.00227842333105491</c:v>
                </c:pt>
                <c:pt idx="4632">
                  <c:v>0.00227842333105491</c:v>
                </c:pt>
                <c:pt idx="4633">
                  <c:v>0.00227842333105491</c:v>
                </c:pt>
                <c:pt idx="4634">
                  <c:v>0.00227842333105491</c:v>
                </c:pt>
                <c:pt idx="4635">
                  <c:v>0.00227842333105491</c:v>
                </c:pt>
                <c:pt idx="4636">
                  <c:v>0.00227842333105491</c:v>
                </c:pt>
                <c:pt idx="4637">
                  <c:v>0.00227842333105491</c:v>
                </c:pt>
                <c:pt idx="4638">
                  <c:v>0.00227842333105491</c:v>
                </c:pt>
                <c:pt idx="4639">
                  <c:v>0.00227842333105491</c:v>
                </c:pt>
                <c:pt idx="4640">
                  <c:v>0.00227842333105491</c:v>
                </c:pt>
                <c:pt idx="4641">
                  <c:v>0.00227842333105491</c:v>
                </c:pt>
                <c:pt idx="4642">
                  <c:v>0.00227842333105491</c:v>
                </c:pt>
                <c:pt idx="4643">
                  <c:v>0.00227842333105491</c:v>
                </c:pt>
                <c:pt idx="4644">
                  <c:v>0.00227842333105491</c:v>
                </c:pt>
                <c:pt idx="4645">
                  <c:v>0.00227842333105491</c:v>
                </c:pt>
                <c:pt idx="4646">
                  <c:v>0.00227842333105491</c:v>
                </c:pt>
                <c:pt idx="4647">
                  <c:v>0.00227842333105491</c:v>
                </c:pt>
                <c:pt idx="4648">
                  <c:v>0.00227842333105491</c:v>
                </c:pt>
                <c:pt idx="4649">
                  <c:v>0.00227842333105491</c:v>
                </c:pt>
                <c:pt idx="4650">
                  <c:v>0.00227842333105491</c:v>
                </c:pt>
                <c:pt idx="4651">
                  <c:v>0.00227842333105491</c:v>
                </c:pt>
                <c:pt idx="4652">
                  <c:v>0.00227842333105491</c:v>
                </c:pt>
                <c:pt idx="4653">
                  <c:v>0.00227842333105491</c:v>
                </c:pt>
                <c:pt idx="4654">
                  <c:v>0.00227842333105491</c:v>
                </c:pt>
                <c:pt idx="4655">
                  <c:v>0.00227842333105491</c:v>
                </c:pt>
                <c:pt idx="4656">
                  <c:v>0.00227842333105491</c:v>
                </c:pt>
                <c:pt idx="4657">
                  <c:v>0.00227842333105491</c:v>
                </c:pt>
                <c:pt idx="4658">
                  <c:v>0.00227842333105491</c:v>
                </c:pt>
                <c:pt idx="4659">
                  <c:v>0.00227842333105491</c:v>
                </c:pt>
                <c:pt idx="4660">
                  <c:v>0.00227842333105491</c:v>
                </c:pt>
                <c:pt idx="4661">
                  <c:v>0.00227842333105491</c:v>
                </c:pt>
                <c:pt idx="4662">
                  <c:v>0.00227842333105491</c:v>
                </c:pt>
                <c:pt idx="4663">
                  <c:v>0.00227842333105491</c:v>
                </c:pt>
                <c:pt idx="4664">
                  <c:v>0.00227842333105491</c:v>
                </c:pt>
                <c:pt idx="4665">
                  <c:v>0.00227842333105491</c:v>
                </c:pt>
                <c:pt idx="4666">
                  <c:v>0.00227842333105491</c:v>
                </c:pt>
                <c:pt idx="4667">
                  <c:v>0.00227842333105491</c:v>
                </c:pt>
                <c:pt idx="4668">
                  <c:v>0.00227842333105491</c:v>
                </c:pt>
                <c:pt idx="4669">
                  <c:v>0.00227842333105491</c:v>
                </c:pt>
                <c:pt idx="4670">
                  <c:v>0.00227842333105491</c:v>
                </c:pt>
                <c:pt idx="4671">
                  <c:v>0.00227842333105491</c:v>
                </c:pt>
                <c:pt idx="4672">
                  <c:v>0.00227842333105491</c:v>
                </c:pt>
                <c:pt idx="4673">
                  <c:v>0.00227842333105491</c:v>
                </c:pt>
                <c:pt idx="4674">
                  <c:v>0.00227842333105491</c:v>
                </c:pt>
                <c:pt idx="4675">
                  <c:v>0.00227842333105491</c:v>
                </c:pt>
                <c:pt idx="4676">
                  <c:v>0.00227842333105491</c:v>
                </c:pt>
                <c:pt idx="4677">
                  <c:v>0.00227842333105491</c:v>
                </c:pt>
                <c:pt idx="4678">
                  <c:v>0.00227842333105491</c:v>
                </c:pt>
                <c:pt idx="4679">
                  <c:v>0.00227842333105491</c:v>
                </c:pt>
                <c:pt idx="4680">
                  <c:v>0.00227842333105491</c:v>
                </c:pt>
                <c:pt idx="4681">
                  <c:v>0.00227842333105491</c:v>
                </c:pt>
                <c:pt idx="4682">
                  <c:v>0.00227842333105491</c:v>
                </c:pt>
                <c:pt idx="4683">
                  <c:v>0.00227842333105491</c:v>
                </c:pt>
                <c:pt idx="4684">
                  <c:v>0.00227842333105491</c:v>
                </c:pt>
                <c:pt idx="4685">
                  <c:v>0.00227842333105491</c:v>
                </c:pt>
                <c:pt idx="4686">
                  <c:v>0.00227842333105491</c:v>
                </c:pt>
                <c:pt idx="4687">
                  <c:v>0.00227842333105491</c:v>
                </c:pt>
                <c:pt idx="4688">
                  <c:v>0.00227842333105491</c:v>
                </c:pt>
                <c:pt idx="4689">
                  <c:v>0.00227842333105491</c:v>
                </c:pt>
                <c:pt idx="4690">
                  <c:v>0.00227842333105491</c:v>
                </c:pt>
                <c:pt idx="4691">
                  <c:v>0.00227842333105491</c:v>
                </c:pt>
                <c:pt idx="4692">
                  <c:v>0.00227842333105491</c:v>
                </c:pt>
                <c:pt idx="4693">
                  <c:v>0.00227842333105491</c:v>
                </c:pt>
                <c:pt idx="4694">
                  <c:v>0.00227842333105491</c:v>
                </c:pt>
                <c:pt idx="4695">
                  <c:v>0.00227842333105491</c:v>
                </c:pt>
                <c:pt idx="4696">
                  <c:v>0.00227842333105491</c:v>
                </c:pt>
                <c:pt idx="4697">
                  <c:v>0.00227842333105491</c:v>
                </c:pt>
                <c:pt idx="4698">
                  <c:v>0.00227842333105491</c:v>
                </c:pt>
                <c:pt idx="4699">
                  <c:v>0.00227842333105491</c:v>
                </c:pt>
                <c:pt idx="4700">
                  <c:v>0.00227842333105491</c:v>
                </c:pt>
                <c:pt idx="4701">
                  <c:v>0.00227842333105491</c:v>
                </c:pt>
                <c:pt idx="4702">
                  <c:v>0.00227842333105491</c:v>
                </c:pt>
                <c:pt idx="4703">
                  <c:v>0.00227842333105491</c:v>
                </c:pt>
                <c:pt idx="4704">
                  <c:v>0.00227842333105491</c:v>
                </c:pt>
                <c:pt idx="4705">
                  <c:v>0.00227842333105491</c:v>
                </c:pt>
                <c:pt idx="4706">
                  <c:v>0.00227842333105491</c:v>
                </c:pt>
                <c:pt idx="4707">
                  <c:v>0.00227842333105491</c:v>
                </c:pt>
                <c:pt idx="4708">
                  <c:v>0.00227842333105491</c:v>
                </c:pt>
                <c:pt idx="4709">
                  <c:v>0.00227842333105491</c:v>
                </c:pt>
                <c:pt idx="4710">
                  <c:v>0.00227842333105491</c:v>
                </c:pt>
                <c:pt idx="4711">
                  <c:v>0.00227842333105491</c:v>
                </c:pt>
                <c:pt idx="4712">
                  <c:v>0.00227842333105491</c:v>
                </c:pt>
                <c:pt idx="4713">
                  <c:v>0.00227842333105491</c:v>
                </c:pt>
                <c:pt idx="4714">
                  <c:v>0.00227842333105491</c:v>
                </c:pt>
                <c:pt idx="4715">
                  <c:v>0.00227842333105491</c:v>
                </c:pt>
                <c:pt idx="4716">
                  <c:v>0.00227842333105491</c:v>
                </c:pt>
                <c:pt idx="4717">
                  <c:v>0.00227842333105491</c:v>
                </c:pt>
                <c:pt idx="4718">
                  <c:v>0.00227842333105491</c:v>
                </c:pt>
                <c:pt idx="4719">
                  <c:v>0.00227842333105491</c:v>
                </c:pt>
                <c:pt idx="4720">
                  <c:v>0.00227842333105491</c:v>
                </c:pt>
                <c:pt idx="4721">
                  <c:v>0.00227842333105491</c:v>
                </c:pt>
                <c:pt idx="4722">
                  <c:v>0.00227842333105491</c:v>
                </c:pt>
                <c:pt idx="4723">
                  <c:v>0.00227842333105491</c:v>
                </c:pt>
                <c:pt idx="4724">
                  <c:v>0.00227842333105491</c:v>
                </c:pt>
                <c:pt idx="4725">
                  <c:v>0.00227842333105491</c:v>
                </c:pt>
                <c:pt idx="4726">
                  <c:v>0.00227842333105491</c:v>
                </c:pt>
                <c:pt idx="4727">
                  <c:v>0.00227842333105491</c:v>
                </c:pt>
                <c:pt idx="4728">
                  <c:v>0.00227842333105491</c:v>
                </c:pt>
                <c:pt idx="4729">
                  <c:v>0.00227842333105491</c:v>
                </c:pt>
                <c:pt idx="4730">
                  <c:v>0.00227842333105491</c:v>
                </c:pt>
                <c:pt idx="4731">
                  <c:v>0.00227842333105491</c:v>
                </c:pt>
                <c:pt idx="4732">
                  <c:v>0.00227842333105491</c:v>
                </c:pt>
                <c:pt idx="4733">
                  <c:v>0.00227842333105491</c:v>
                </c:pt>
                <c:pt idx="4734">
                  <c:v>0.00227842333105491</c:v>
                </c:pt>
                <c:pt idx="4735">
                  <c:v>0.00227842333105491</c:v>
                </c:pt>
                <c:pt idx="4736">
                  <c:v>0.00227842333105491</c:v>
                </c:pt>
                <c:pt idx="4737">
                  <c:v>0.00227842333105491</c:v>
                </c:pt>
                <c:pt idx="4738">
                  <c:v>0.00227842333105491</c:v>
                </c:pt>
                <c:pt idx="4739">
                  <c:v>0.00227842333105491</c:v>
                </c:pt>
                <c:pt idx="4740">
                  <c:v>0.00227842333105491</c:v>
                </c:pt>
                <c:pt idx="4741">
                  <c:v>0.00227842333105491</c:v>
                </c:pt>
                <c:pt idx="4742">
                  <c:v>0.00227842333105491</c:v>
                </c:pt>
                <c:pt idx="4743">
                  <c:v>0.00227842333105491</c:v>
                </c:pt>
                <c:pt idx="4744">
                  <c:v>0.00227842333105491</c:v>
                </c:pt>
                <c:pt idx="4745">
                  <c:v>0.00227842333105491</c:v>
                </c:pt>
                <c:pt idx="4746">
                  <c:v>0.00227842333105491</c:v>
                </c:pt>
                <c:pt idx="4747">
                  <c:v>0.00227842333105491</c:v>
                </c:pt>
                <c:pt idx="4748">
                  <c:v>0.00227842333105491</c:v>
                </c:pt>
                <c:pt idx="4749">
                  <c:v>0.00227842333105491</c:v>
                </c:pt>
                <c:pt idx="4750">
                  <c:v>0.00227842333105491</c:v>
                </c:pt>
                <c:pt idx="4751">
                  <c:v>0.00227842333105491</c:v>
                </c:pt>
                <c:pt idx="4752">
                  <c:v>0.00227842333105491</c:v>
                </c:pt>
                <c:pt idx="4753">
                  <c:v>0.00227842333105491</c:v>
                </c:pt>
                <c:pt idx="4754">
                  <c:v>0.00227842333105491</c:v>
                </c:pt>
                <c:pt idx="4755">
                  <c:v>0.00227842333105491</c:v>
                </c:pt>
                <c:pt idx="4756">
                  <c:v>0.00227842333105491</c:v>
                </c:pt>
                <c:pt idx="4757">
                  <c:v>0.00227842333105491</c:v>
                </c:pt>
                <c:pt idx="4758">
                  <c:v>0.00227842333105491</c:v>
                </c:pt>
                <c:pt idx="4759">
                  <c:v>0.00227842333105491</c:v>
                </c:pt>
                <c:pt idx="4760">
                  <c:v>0.00227842333105491</c:v>
                </c:pt>
                <c:pt idx="4761">
                  <c:v>0.00227842333105491</c:v>
                </c:pt>
                <c:pt idx="4762">
                  <c:v>0.00227842333105491</c:v>
                </c:pt>
                <c:pt idx="4763">
                  <c:v>0.00227842333105491</c:v>
                </c:pt>
                <c:pt idx="4764">
                  <c:v>0.00227842333105491</c:v>
                </c:pt>
                <c:pt idx="4765">
                  <c:v>0.00227842333105491</c:v>
                </c:pt>
                <c:pt idx="4766">
                  <c:v>0.00227842333105491</c:v>
                </c:pt>
                <c:pt idx="4767">
                  <c:v>0.00227842333105491</c:v>
                </c:pt>
                <c:pt idx="4768">
                  <c:v>0.00227842333105491</c:v>
                </c:pt>
                <c:pt idx="4769">
                  <c:v>0.00227842333105491</c:v>
                </c:pt>
                <c:pt idx="4770">
                  <c:v>0.00227842333105491</c:v>
                </c:pt>
                <c:pt idx="4771">
                  <c:v>0.00227842333105491</c:v>
                </c:pt>
                <c:pt idx="4772">
                  <c:v>0.00227842333105491</c:v>
                </c:pt>
                <c:pt idx="4773">
                  <c:v>0.00227842333105491</c:v>
                </c:pt>
                <c:pt idx="4774">
                  <c:v>0.00227842333105491</c:v>
                </c:pt>
                <c:pt idx="4775">
                  <c:v>0.00227842333105491</c:v>
                </c:pt>
                <c:pt idx="4776">
                  <c:v>0.00227842333105491</c:v>
                </c:pt>
                <c:pt idx="4777">
                  <c:v>0.00227842333105491</c:v>
                </c:pt>
                <c:pt idx="4778">
                  <c:v>0.00227842333105491</c:v>
                </c:pt>
                <c:pt idx="4779">
                  <c:v>0.00227842333105491</c:v>
                </c:pt>
                <c:pt idx="4780">
                  <c:v>0.00227842333105491</c:v>
                </c:pt>
                <c:pt idx="4781">
                  <c:v>0.00227842333105491</c:v>
                </c:pt>
                <c:pt idx="4782">
                  <c:v>0.00227842333105491</c:v>
                </c:pt>
                <c:pt idx="4783">
                  <c:v>0.00227842333105491</c:v>
                </c:pt>
                <c:pt idx="4784">
                  <c:v>0.00227842333105491</c:v>
                </c:pt>
                <c:pt idx="4785">
                  <c:v>0.00227842333105491</c:v>
                </c:pt>
                <c:pt idx="4786">
                  <c:v>0.00227842333105491</c:v>
                </c:pt>
                <c:pt idx="4787">
                  <c:v>0.00227842333105491</c:v>
                </c:pt>
                <c:pt idx="4788">
                  <c:v>0.00227842333105491</c:v>
                </c:pt>
                <c:pt idx="4789">
                  <c:v>0.00227842333105491</c:v>
                </c:pt>
                <c:pt idx="4790">
                  <c:v>0.00227842333105491</c:v>
                </c:pt>
                <c:pt idx="4791">
                  <c:v>0.00227842333105491</c:v>
                </c:pt>
                <c:pt idx="4792">
                  <c:v>0.00227842333105491</c:v>
                </c:pt>
                <c:pt idx="4793">
                  <c:v>0.00227842333105491</c:v>
                </c:pt>
                <c:pt idx="4794">
                  <c:v>0.00227842333105491</c:v>
                </c:pt>
                <c:pt idx="4795">
                  <c:v>0.00227842333105491</c:v>
                </c:pt>
                <c:pt idx="4796">
                  <c:v>0.00227842333105491</c:v>
                </c:pt>
                <c:pt idx="4797">
                  <c:v>0.00227842333105491</c:v>
                </c:pt>
                <c:pt idx="4798">
                  <c:v>0.00227842333105491</c:v>
                </c:pt>
                <c:pt idx="4799">
                  <c:v>0.00227842333105491</c:v>
                </c:pt>
                <c:pt idx="4800">
                  <c:v>0.00227842333105491</c:v>
                </c:pt>
                <c:pt idx="4801">
                  <c:v>0.00227842333105491</c:v>
                </c:pt>
                <c:pt idx="4802">
                  <c:v>0.00227842333105491</c:v>
                </c:pt>
                <c:pt idx="4803">
                  <c:v>0.00227842333105491</c:v>
                </c:pt>
                <c:pt idx="4804">
                  <c:v>0.00227842333105491</c:v>
                </c:pt>
                <c:pt idx="4805">
                  <c:v>0.00227842333105491</c:v>
                </c:pt>
                <c:pt idx="4806">
                  <c:v>0.00227842333105491</c:v>
                </c:pt>
                <c:pt idx="4807">
                  <c:v>0.00227842333105491</c:v>
                </c:pt>
                <c:pt idx="4808">
                  <c:v>0.00227842333105491</c:v>
                </c:pt>
                <c:pt idx="4809">
                  <c:v>0.00227842333105491</c:v>
                </c:pt>
                <c:pt idx="4810">
                  <c:v>0.00227842333105491</c:v>
                </c:pt>
                <c:pt idx="4811">
                  <c:v>0.00227842333105491</c:v>
                </c:pt>
                <c:pt idx="4812">
                  <c:v>0.00227842333105491</c:v>
                </c:pt>
                <c:pt idx="4813">
                  <c:v>0.00227842333105491</c:v>
                </c:pt>
                <c:pt idx="4814">
                  <c:v>0.00227842333105491</c:v>
                </c:pt>
                <c:pt idx="4815">
                  <c:v>0.00227842333105491</c:v>
                </c:pt>
                <c:pt idx="4816">
                  <c:v>0.00227842333105491</c:v>
                </c:pt>
                <c:pt idx="4817">
                  <c:v>0.00227842333105491</c:v>
                </c:pt>
                <c:pt idx="4818">
                  <c:v>0.00227842333105491</c:v>
                </c:pt>
                <c:pt idx="4819">
                  <c:v>0.00227842333105491</c:v>
                </c:pt>
                <c:pt idx="4820">
                  <c:v>0.00227842333105491</c:v>
                </c:pt>
                <c:pt idx="4821">
                  <c:v>0.00227842333105491</c:v>
                </c:pt>
                <c:pt idx="4822">
                  <c:v>0.00227842333105491</c:v>
                </c:pt>
                <c:pt idx="4823">
                  <c:v>0.00227842333105491</c:v>
                </c:pt>
                <c:pt idx="4824">
                  <c:v>0.00227842333105491</c:v>
                </c:pt>
                <c:pt idx="4825">
                  <c:v>0.00227842333105491</c:v>
                </c:pt>
                <c:pt idx="4826">
                  <c:v>0.00227842333105491</c:v>
                </c:pt>
                <c:pt idx="4827">
                  <c:v>0.00227842333105491</c:v>
                </c:pt>
                <c:pt idx="4828">
                  <c:v>0.00227842333105491</c:v>
                </c:pt>
                <c:pt idx="4829">
                  <c:v>0.00227842333105491</c:v>
                </c:pt>
                <c:pt idx="4830">
                  <c:v>0.00227842333105491</c:v>
                </c:pt>
                <c:pt idx="4831">
                  <c:v>0.00227842333105491</c:v>
                </c:pt>
                <c:pt idx="4832">
                  <c:v>0.00227842333105491</c:v>
                </c:pt>
                <c:pt idx="4833">
                  <c:v>0.00227842333105491</c:v>
                </c:pt>
                <c:pt idx="4834">
                  <c:v>0.00227842333105491</c:v>
                </c:pt>
                <c:pt idx="4835">
                  <c:v>0.00227842333105491</c:v>
                </c:pt>
                <c:pt idx="4836">
                  <c:v>0.00227842333105491</c:v>
                </c:pt>
                <c:pt idx="4837">
                  <c:v>0.00227842333105491</c:v>
                </c:pt>
                <c:pt idx="4838">
                  <c:v>0.00227842333105491</c:v>
                </c:pt>
                <c:pt idx="4839">
                  <c:v>0.00227842333105491</c:v>
                </c:pt>
                <c:pt idx="4840">
                  <c:v>0.00227842333105491</c:v>
                </c:pt>
                <c:pt idx="4841">
                  <c:v>0.00227842333105491</c:v>
                </c:pt>
                <c:pt idx="4842">
                  <c:v>0.00227842333105491</c:v>
                </c:pt>
                <c:pt idx="4843">
                  <c:v>0.00227842333105491</c:v>
                </c:pt>
                <c:pt idx="4844">
                  <c:v>0.00227842333105491</c:v>
                </c:pt>
                <c:pt idx="4845">
                  <c:v>0.00227842333105491</c:v>
                </c:pt>
                <c:pt idx="4846">
                  <c:v>0.00227842333105491</c:v>
                </c:pt>
                <c:pt idx="4847">
                  <c:v>0.00227842333105491</c:v>
                </c:pt>
                <c:pt idx="4848">
                  <c:v>0.00227842333105491</c:v>
                </c:pt>
                <c:pt idx="4849">
                  <c:v>0.00227842333105491</c:v>
                </c:pt>
                <c:pt idx="4850">
                  <c:v>0.00227842333105491</c:v>
                </c:pt>
                <c:pt idx="4851">
                  <c:v>0.00227842333105491</c:v>
                </c:pt>
                <c:pt idx="4852">
                  <c:v>0.00227842333105491</c:v>
                </c:pt>
                <c:pt idx="4853">
                  <c:v>0.00227842333105491</c:v>
                </c:pt>
                <c:pt idx="4854">
                  <c:v>0.00227842333105491</c:v>
                </c:pt>
                <c:pt idx="4855">
                  <c:v>0.00227842333105491</c:v>
                </c:pt>
                <c:pt idx="4856">
                  <c:v>0.00227842333105491</c:v>
                </c:pt>
                <c:pt idx="4857">
                  <c:v>0.00227842333105491</c:v>
                </c:pt>
                <c:pt idx="4858">
                  <c:v>0.00227842333105491</c:v>
                </c:pt>
                <c:pt idx="4859">
                  <c:v>0.00227842333105491</c:v>
                </c:pt>
                <c:pt idx="4860">
                  <c:v>0.00227842333105491</c:v>
                </c:pt>
                <c:pt idx="4861">
                  <c:v>0.00227842333105491</c:v>
                </c:pt>
                <c:pt idx="4862">
                  <c:v>0.00227842333105491</c:v>
                </c:pt>
                <c:pt idx="4863">
                  <c:v>0.00227842333105491</c:v>
                </c:pt>
                <c:pt idx="4864">
                  <c:v>0.00227842333105491</c:v>
                </c:pt>
                <c:pt idx="4865">
                  <c:v>0.00227842333105491</c:v>
                </c:pt>
                <c:pt idx="4866">
                  <c:v>0.00227842333105491</c:v>
                </c:pt>
                <c:pt idx="4867">
                  <c:v>0.00227842333105491</c:v>
                </c:pt>
                <c:pt idx="4868">
                  <c:v>0.00227842333105491</c:v>
                </c:pt>
                <c:pt idx="4869">
                  <c:v>0.00227842333105491</c:v>
                </c:pt>
                <c:pt idx="4870">
                  <c:v>0.00227842333105491</c:v>
                </c:pt>
                <c:pt idx="4871">
                  <c:v>0.00227842333105491</c:v>
                </c:pt>
                <c:pt idx="4872">
                  <c:v>0.00227842333105491</c:v>
                </c:pt>
                <c:pt idx="4873">
                  <c:v>0.00227842333105491</c:v>
                </c:pt>
                <c:pt idx="4874">
                  <c:v>0.00227842333105491</c:v>
                </c:pt>
                <c:pt idx="4875">
                  <c:v>0.00227842333105491</c:v>
                </c:pt>
                <c:pt idx="4876">
                  <c:v>0.00227842333105491</c:v>
                </c:pt>
                <c:pt idx="4877">
                  <c:v>0.00227842333105491</c:v>
                </c:pt>
                <c:pt idx="4878">
                  <c:v>0.00227842333105491</c:v>
                </c:pt>
                <c:pt idx="4879">
                  <c:v>0.00227842333105491</c:v>
                </c:pt>
                <c:pt idx="4880">
                  <c:v>0.00227842333105491</c:v>
                </c:pt>
                <c:pt idx="4881">
                  <c:v>0.00227842333105491</c:v>
                </c:pt>
                <c:pt idx="4882">
                  <c:v>0.00227842333105491</c:v>
                </c:pt>
                <c:pt idx="4883">
                  <c:v>0.00227842333105491</c:v>
                </c:pt>
                <c:pt idx="4884">
                  <c:v>0.00227842333105491</c:v>
                </c:pt>
                <c:pt idx="4885">
                  <c:v>0.00227842333105491</c:v>
                </c:pt>
                <c:pt idx="4886">
                  <c:v>0.00227842333105491</c:v>
                </c:pt>
                <c:pt idx="4887">
                  <c:v>0.00227842333105491</c:v>
                </c:pt>
                <c:pt idx="4888">
                  <c:v>0.00227842333105491</c:v>
                </c:pt>
                <c:pt idx="4889">
                  <c:v>0.00227842333105491</c:v>
                </c:pt>
                <c:pt idx="4890">
                  <c:v>0.00227842333105491</c:v>
                </c:pt>
                <c:pt idx="4891">
                  <c:v>0.00227842333105491</c:v>
                </c:pt>
                <c:pt idx="4892">
                  <c:v>0.00227842333105491</c:v>
                </c:pt>
                <c:pt idx="4893">
                  <c:v>0.00227842333105491</c:v>
                </c:pt>
                <c:pt idx="4894">
                  <c:v>0.00227842333105491</c:v>
                </c:pt>
                <c:pt idx="4895">
                  <c:v>0.00227842333105491</c:v>
                </c:pt>
                <c:pt idx="4896">
                  <c:v>0.00227842333105491</c:v>
                </c:pt>
                <c:pt idx="4897">
                  <c:v>0.00227842333105491</c:v>
                </c:pt>
                <c:pt idx="4898">
                  <c:v>0.00227842333105491</c:v>
                </c:pt>
                <c:pt idx="4899">
                  <c:v>0.00227842333105491</c:v>
                </c:pt>
                <c:pt idx="4900">
                  <c:v>0.00227842333105491</c:v>
                </c:pt>
                <c:pt idx="4901">
                  <c:v>0.00227842333105491</c:v>
                </c:pt>
                <c:pt idx="4902">
                  <c:v>0.00227842333105491</c:v>
                </c:pt>
                <c:pt idx="4903">
                  <c:v>0.00227842333105491</c:v>
                </c:pt>
                <c:pt idx="4904">
                  <c:v>0.00227842333105491</c:v>
                </c:pt>
                <c:pt idx="4905">
                  <c:v>0.00227842333105491</c:v>
                </c:pt>
                <c:pt idx="4906">
                  <c:v>0.00227842333105491</c:v>
                </c:pt>
                <c:pt idx="4907">
                  <c:v>0.00227842333105491</c:v>
                </c:pt>
                <c:pt idx="4908">
                  <c:v>0.00227842333105491</c:v>
                </c:pt>
                <c:pt idx="4909">
                  <c:v>0.00227842333105491</c:v>
                </c:pt>
                <c:pt idx="4910">
                  <c:v>0.00227842333105491</c:v>
                </c:pt>
                <c:pt idx="4911">
                  <c:v>0.00227842333105491</c:v>
                </c:pt>
                <c:pt idx="4912">
                  <c:v>0.00227842333105491</c:v>
                </c:pt>
                <c:pt idx="4913">
                  <c:v>0.00227842333105491</c:v>
                </c:pt>
                <c:pt idx="4914">
                  <c:v>0.00227842333105491</c:v>
                </c:pt>
                <c:pt idx="4915">
                  <c:v>0.00227842333105491</c:v>
                </c:pt>
                <c:pt idx="4916">
                  <c:v>0.00227842333105491</c:v>
                </c:pt>
                <c:pt idx="4917">
                  <c:v>0.00227842333105491</c:v>
                </c:pt>
                <c:pt idx="4918">
                  <c:v>0.00227842333105491</c:v>
                </c:pt>
                <c:pt idx="4919">
                  <c:v>0.00227842333105491</c:v>
                </c:pt>
                <c:pt idx="4920">
                  <c:v>0.00227842333105491</c:v>
                </c:pt>
                <c:pt idx="4921">
                  <c:v>0.00227842333105491</c:v>
                </c:pt>
                <c:pt idx="4922">
                  <c:v>0.00227842333105491</c:v>
                </c:pt>
                <c:pt idx="4923">
                  <c:v>0.00227842333105491</c:v>
                </c:pt>
                <c:pt idx="4924">
                  <c:v>0.00227842333105491</c:v>
                </c:pt>
                <c:pt idx="4925">
                  <c:v>0.00227842333105491</c:v>
                </c:pt>
                <c:pt idx="4926">
                  <c:v>0.00227842333105491</c:v>
                </c:pt>
                <c:pt idx="4927">
                  <c:v>0.00227842333105491</c:v>
                </c:pt>
                <c:pt idx="4928">
                  <c:v>0.00227842333105491</c:v>
                </c:pt>
                <c:pt idx="4929">
                  <c:v>0.00227842333105491</c:v>
                </c:pt>
                <c:pt idx="4930">
                  <c:v>0.00227842333105491</c:v>
                </c:pt>
                <c:pt idx="4931">
                  <c:v>0.00227842333105491</c:v>
                </c:pt>
                <c:pt idx="4932">
                  <c:v>0.00227842333105491</c:v>
                </c:pt>
                <c:pt idx="4933">
                  <c:v>0.00227842333105491</c:v>
                </c:pt>
                <c:pt idx="4934">
                  <c:v>0.00227842333105491</c:v>
                </c:pt>
                <c:pt idx="4935">
                  <c:v>0.00227842333105491</c:v>
                </c:pt>
                <c:pt idx="4936">
                  <c:v>0.00227842333105491</c:v>
                </c:pt>
                <c:pt idx="4937">
                  <c:v>0.00227842333105491</c:v>
                </c:pt>
                <c:pt idx="4938">
                  <c:v>0.00227842333105491</c:v>
                </c:pt>
                <c:pt idx="4939">
                  <c:v>0.00227842333105491</c:v>
                </c:pt>
                <c:pt idx="4940">
                  <c:v>0.00227842333105491</c:v>
                </c:pt>
                <c:pt idx="4941">
                  <c:v>0.00227842333105491</c:v>
                </c:pt>
                <c:pt idx="4942">
                  <c:v>0.00227842333105491</c:v>
                </c:pt>
                <c:pt idx="4943">
                  <c:v>0.00227842333105491</c:v>
                </c:pt>
                <c:pt idx="4944">
                  <c:v>0.00227842333105491</c:v>
                </c:pt>
                <c:pt idx="4945">
                  <c:v>0.00227842333105491</c:v>
                </c:pt>
                <c:pt idx="4946">
                  <c:v>0.00227842333105491</c:v>
                </c:pt>
                <c:pt idx="4947">
                  <c:v>0.00227842333105491</c:v>
                </c:pt>
                <c:pt idx="4948">
                  <c:v>0.00227842333105491</c:v>
                </c:pt>
                <c:pt idx="4949">
                  <c:v>0.00227842333105491</c:v>
                </c:pt>
                <c:pt idx="4950">
                  <c:v>0.00227842333105491</c:v>
                </c:pt>
                <c:pt idx="4951">
                  <c:v>0.00227842333105491</c:v>
                </c:pt>
                <c:pt idx="4952">
                  <c:v>0.00227842333105491</c:v>
                </c:pt>
                <c:pt idx="4953">
                  <c:v>0.00227842333105491</c:v>
                </c:pt>
                <c:pt idx="4954">
                  <c:v>0.00227842333105491</c:v>
                </c:pt>
                <c:pt idx="4955">
                  <c:v>0.00227842333105491</c:v>
                </c:pt>
                <c:pt idx="4956">
                  <c:v>0.00227842333105491</c:v>
                </c:pt>
                <c:pt idx="4957">
                  <c:v>0.00227842333105491</c:v>
                </c:pt>
                <c:pt idx="4958">
                  <c:v>0.00227842333105491</c:v>
                </c:pt>
                <c:pt idx="4959">
                  <c:v>0.00227842333105491</c:v>
                </c:pt>
                <c:pt idx="4960">
                  <c:v>0.00227842333105491</c:v>
                </c:pt>
                <c:pt idx="4961">
                  <c:v>0.00227842333105491</c:v>
                </c:pt>
                <c:pt idx="4962">
                  <c:v>0.00227842333105491</c:v>
                </c:pt>
                <c:pt idx="4963">
                  <c:v>0.00227842333105491</c:v>
                </c:pt>
                <c:pt idx="4964">
                  <c:v>0.00227842333105491</c:v>
                </c:pt>
                <c:pt idx="4965">
                  <c:v>0.00227842333105491</c:v>
                </c:pt>
                <c:pt idx="4966">
                  <c:v>0.00227842333105491</c:v>
                </c:pt>
                <c:pt idx="4967">
                  <c:v>0.00227842333105491</c:v>
                </c:pt>
                <c:pt idx="4968">
                  <c:v>0.00227842333105491</c:v>
                </c:pt>
                <c:pt idx="4969">
                  <c:v>0.00227842333105491</c:v>
                </c:pt>
                <c:pt idx="4970">
                  <c:v>0.00227842333105491</c:v>
                </c:pt>
                <c:pt idx="4971">
                  <c:v>0.00227842333105491</c:v>
                </c:pt>
                <c:pt idx="4972">
                  <c:v>0.00227842333105491</c:v>
                </c:pt>
                <c:pt idx="4973">
                  <c:v>0.00227842333105491</c:v>
                </c:pt>
                <c:pt idx="4974">
                  <c:v>0.00227842333105491</c:v>
                </c:pt>
                <c:pt idx="4975">
                  <c:v>0.00227842333105491</c:v>
                </c:pt>
                <c:pt idx="4976">
                  <c:v>0.00227842333105491</c:v>
                </c:pt>
                <c:pt idx="4977">
                  <c:v>0.00227842333105491</c:v>
                </c:pt>
                <c:pt idx="4978">
                  <c:v>0.00227842333105491</c:v>
                </c:pt>
                <c:pt idx="4979">
                  <c:v>0.00227842333105491</c:v>
                </c:pt>
                <c:pt idx="4980">
                  <c:v>0.00227842333105491</c:v>
                </c:pt>
                <c:pt idx="4981">
                  <c:v>0.00227842333105491</c:v>
                </c:pt>
                <c:pt idx="4982">
                  <c:v>0.00227842333105491</c:v>
                </c:pt>
                <c:pt idx="4983">
                  <c:v>0.00227842333105491</c:v>
                </c:pt>
                <c:pt idx="4984">
                  <c:v>0.00227842333105491</c:v>
                </c:pt>
                <c:pt idx="4985">
                  <c:v>0.00227842333105491</c:v>
                </c:pt>
                <c:pt idx="4986">
                  <c:v>0.00227842333105491</c:v>
                </c:pt>
                <c:pt idx="4987">
                  <c:v>0.00227842333105491</c:v>
                </c:pt>
                <c:pt idx="4988">
                  <c:v>0.00227842333105491</c:v>
                </c:pt>
                <c:pt idx="4989">
                  <c:v>0.00227842333105491</c:v>
                </c:pt>
                <c:pt idx="4990">
                  <c:v>0.00227842333105491</c:v>
                </c:pt>
                <c:pt idx="4991">
                  <c:v>0.00227842333105491</c:v>
                </c:pt>
                <c:pt idx="4992">
                  <c:v>0.00227842333105491</c:v>
                </c:pt>
                <c:pt idx="4993">
                  <c:v>0.00227842333105491</c:v>
                </c:pt>
                <c:pt idx="4994">
                  <c:v>0.00227842333105491</c:v>
                </c:pt>
                <c:pt idx="4995">
                  <c:v>0.00227842333105491</c:v>
                </c:pt>
                <c:pt idx="4996">
                  <c:v>0.00227842333105491</c:v>
                </c:pt>
                <c:pt idx="4997">
                  <c:v>0.00227842333105491</c:v>
                </c:pt>
                <c:pt idx="4998">
                  <c:v>0.00227842333105491</c:v>
                </c:pt>
                <c:pt idx="4999">
                  <c:v>0.00227842333105491</c:v>
                </c:pt>
                <c:pt idx="5000">
                  <c:v>0.00227842333105491</c:v>
                </c:pt>
                <c:pt idx="5001">
                  <c:v>0.00227842333105491</c:v>
                </c:pt>
                <c:pt idx="5002">
                  <c:v>0.00227842333105491</c:v>
                </c:pt>
                <c:pt idx="5003">
                  <c:v>0.00227842333105491</c:v>
                </c:pt>
                <c:pt idx="5004">
                  <c:v>0.00227842333105491</c:v>
                </c:pt>
                <c:pt idx="5005">
                  <c:v>0.00227842333105491</c:v>
                </c:pt>
                <c:pt idx="5006">
                  <c:v>0.00227842333105491</c:v>
                </c:pt>
                <c:pt idx="5007">
                  <c:v>0.00227842333105491</c:v>
                </c:pt>
                <c:pt idx="5008">
                  <c:v>0.00227842333105491</c:v>
                </c:pt>
                <c:pt idx="5009">
                  <c:v>0.00227842333105491</c:v>
                </c:pt>
                <c:pt idx="5010">
                  <c:v>0.00227842333105491</c:v>
                </c:pt>
                <c:pt idx="5011">
                  <c:v>0.00227842333105491</c:v>
                </c:pt>
                <c:pt idx="5012">
                  <c:v>0.00227842333105491</c:v>
                </c:pt>
                <c:pt idx="5013">
                  <c:v>0.00227842333105491</c:v>
                </c:pt>
                <c:pt idx="5014">
                  <c:v>0.00227842333105491</c:v>
                </c:pt>
                <c:pt idx="5015">
                  <c:v>0.00227842333105491</c:v>
                </c:pt>
                <c:pt idx="5016">
                  <c:v>0.00227842333105491</c:v>
                </c:pt>
                <c:pt idx="5017">
                  <c:v>0.00227842333105491</c:v>
                </c:pt>
                <c:pt idx="5018">
                  <c:v>0.00227842333105491</c:v>
                </c:pt>
                <c:pt idx="5019">
                  <c:v>0.00227842333105491</c:v>
                </c:pt>
                <c:pt idx="5020">
                  <c:v>0.00227842333105491</c:v>
                </c:pt>
                <c:pt idx="5021">
                  <c:v>0.00227842333105491</c:v>
                </c:pt>
                <c:pt idx="5022">
                  <c:v>0.00227842333105491</c:v>
                </c:pt>
                <c:pt idx="5023">
                  <c:v>0.00227842333105491</c:v>
                </c:pt>
                <c:pt idx="5024">
                  <c:v>0.00227842333105491</c:v>
                </c:pt>
                <c:pt idx="5025">
                  <c:v>0.00227842333105491</c:v>
                </c:pt>
                <c:pt idx="5026">
                  <c:v>0.00227842333105491</c:v>
                </c:pt>
                <c:pt idx="5027">
                  <c:v>0.00227842333105491</c:v>
                </c:pt>
                <c:pt idx="5028">
                  <c:v>0.00227842333105491</c:v>
                </c:pt>
                <c:pt idx="5029">
                  <c:v>0.00227842333105491</c:v>
                </c:pt>
                <c:pt idx="5030">
                  <c:v>0.00227842333105491</c:v>
                </c:pt>
                <c:pt idx="5031">
                  <c:v>0.00227842333105491</c:v>
                </c:pt>
                <c:pt idx="5032">
                  <c:v>0.00227842333105491</c:v>
                </c:pt>
                <c:pt idx="5033">
                  <c:v>0.00227842333105491</c:v>
                </c:pt>
                <c:pt idx="5034">
                  <c:v>0.00227842333105491</c:v>
                </c:pt>
                <c:pt idx="5035">
                  <c:v>0.00227842333105491</c:v>
                </c:pt>
                <c:pt idx="5036">
                  <c:v>0.00227842333105491</c:v>
                </c:pt>
                <c:pt idx="5037">
                  <c:v>0.00227842333105491</c:v>
                </c:pt>
                <c:pt idx="5038">
                  <c:v>0.00227842333105491</c:v>
                </c:pt>
                <c:pt idx="5039">
                  <c:v>0.00227842333105491</c:v>
                </c:pt>
                <c:pt idx="5040">
                  <c:v>0.00227842333105491</c:v>
                </c:pt>
                <c:pt idx="5041">
                  <c:v>0.00227842333105491</c:v>
                </c:pt>
                <c:pt idx="5042">
                  <c:v>0.00227842333105491</c:v>
                </c:pt>
                <c:pt idx="5043">
                  <c:v>0.00227842333105491</c:v>
                </c:pt>
                <c:pt idx="5044">
                  <c:v>0.00227842333105491</c:v>
                </c:pt>
                <c:pt idx="5045">
                  <c:v>0.00227842333105491</c:v>
                </c:pt>
                <c:pt idx="5046">
                  <c:v>0.00227842333105491</c:v>
                </c:pt>
                <c:pt idx="5047">
                  <c:v>0.00227842333105491</c:v>
                </c:pt>
                <c:pt idx="5048">
                  <c:v>0.00227842333105491</c:v>
                </c:pt>
                <c:pt idx="5049">
                  <c:v>0.00227842333105491</c:v>
                </c:pt>
                <c:pt idx="5050">
                  <c:v>0.00227842333105491</c:v>
                </c:pt>
                <c:pt idx="5051">
                  <c:v>0.00227842333105491</c:v>
                </c:pt>
                <c:pt idx="5052">
                  <c:v>0.00227842333105491</c:v>
                </c:pt>
                <c:pt idx="5053">
                  <c:v>0.00227842333105491</c:v>
                </c:pt>
                <c:pt idx="5054">
                  <c:v>0.00227842333105491</c:v>
                </c:pt>
                <c:pt idx="5055">
                  <c:v>0.00227842333105491</c:v>
                </c:pt>
                <c:pt idx="5056">
                  <c:v>0.00227842333105491</c:v>
                </c:pt>
                <c:pt idx="5057">
                  <c:v>0.00227842333105491</c:v>
                </c:pt>
                <c:pt idx="5058">
                  <c:v>0.00227842333105491</c:v>
                </c:pt>
                <c:pt idx="5059">
                  <c:v>0.00227842333105491</c:v>
                </c:pt>
                <c:pt idx="5060">
                  <c:v>0.00227842333105491</c:v>
                </c:pt>
                <c:pt idx="5061">
                  <c:v>0.00227842333105491</c:v>
                </c:pt>
                <c:pt idx="5062">
                  <c:v>0.00227842333105491</c:v>
                </c:pt>
                <c:pt idx="5063">
                  <c:v>0.00227842333105491</c:v>
                </c:pt>
                <c:pt idx="5064">
                  <c:v>0.00227842333105491</c:v>
                </c:pt>
                <c:pt idx="5065">
                  <c:v>0.00227842333105491</c:v>
                </c:pt>
                <c:pt idx="5066">
                  <c:v>0.00227842333105491</c:v>
                </c:pt>
                <c:pt idx="5067">
                  <c:v>0.00227842333105491</c:v>
                </c:pt>
                <c:pt idx="5068">
                  <c:v>0.00227842333105491</c:v>
                </c:pt>
                <c:pt idx="5069">
                  <c:v>0.00227842333105491</c:v>
                </c:pt>
                <c:pt idx="5070">
                  <c:v>0.00227842333105491</c:v>
                </c:pt>
                <c:pt idx="5071">
                  <c:v>0.00227842333105491</c:v>
                </c:pt>
                <c:pt idx="5072">
                  <c:v>0.00227842333105491</c:v>
                </c:pt>
                <c:pt idx="5073">
                  <c:v>0.00227842333105491</c:v>
                </c:pt>
                <c:pt idx="5074">
                  <c:v>0.00227842333105491</c:v>
                </c:pt>
                <c:pt idx="5075">
                  <c:v>0.00227842333105491</c:v>
                </c:pt>
                <c:pt idx="5076">
                  <c:v>0.00227842333105491</c:v>
                </c:pt>
                <c:pt idx="5077">
                  <c:v>0.00227842333105491</c:v>
                </c:pt>
                <c:pt idx="5078">
                  <c:v>0.00227842333105491</c:v>
                </c:pt>
                <c:pt idx="5079">
                  <c:v>0.00227842333105491</c:v>
                </c:pt>
                <c:pt idx="5080">
                  <c:v>0.00227842333105491</c:v>
                </c:pt>
                <c:pt idx="5081">
                  <c:v>0.00227842333105491</c:v>
                </c:pt>
                <c:pt idx="5082">
                  <c:v>0.00227842333105491</c:v>
                </c:pt>
                <c:pt idx="5083">
                  <c:v>0.00227842333105491</c:v>
                </c:pt>
                <c:pt idx="5084">
                  <c:v>0.00227842333105491</c:v>
                </c:pt>
                <c:pt idx="5085">
                  <c:v>0.00227842333105491</c:v>
                </c:pt>
                <c:pt idx="5086">
                  <c:v>0.00227842333105491</c:v>
                </c:pt>
                <c:pt idx="5087">
                  <c:v>0.00227842333105491</c:v>
                </c:pt>
                <c:pt idx="5088">
                  <c:v>0.00227842333105491</c:v>
                </c:pt>
                <c:pt idx="5089">
                  <c:v>0.00227842333105491</c:v>
                </c:pt>
                <c:pt idx="5090">
                  <c:v>0.00227842333105491</c:v>
                </c:pt>
                <c:pt idx="5091">
                  <c:v>0.00227842333105491</c:v>
                </c:pt>
                <c:pt idx="5092">
                  <c:v>0.00227842333105491</c:v>
                </c:pt>
                <c:pt idx="5093">
                  <c:v>0.00227842333105491</c:v>
                </c:pt>
                <c:pt idx="5094">
                  <c:v>0.00227842333105491</c:v>
                </c:pt>
                <c:pt idx="5095">
                  <c:v>0.00227842333105491</c:v>
                </c:pt>
                <c:pt idx="5096">
                  <c:v>0.00227842333105491</c:v>
                </c:pt>
                <c:pt idx="5097">
                  <c:v>0.00227842333105491</c:v>
                </c:pt>
                <c:pt idx="5098">
                  <c:v>0.00227842333105491</c:v>
                </c:pt>
                <c:pt idx="5099">
                  <c:v>0.00227842333105491</c:v>
                </c:pt>
                <c:pt idx="5100">
                  <c:v>0.00227842333105491</c:v>
                </c:pt>
                <c:pt idx="5101">
                  <c:v>0.00227842333105491</c:v>
                </c:pt>
                <c:pt idx="5102">
                  <c:v>0.00227842333105491</c:v>
                </c:pt>
                <c:pt idx="5103">
                  <c:v>0.00227842333105491</c:v>
                </c:pt>
                <c:pt idx="5104">
                  <c:v>0.00227842333105491</c:v>
                </c:pt>
                <c:pt idx="5105">
                  <c:v>0.00227842333105491</c:v>
                </c:pt>
                <c:pt idx="5106">
                  <c:v>0.00227842333105491</c:v>
                </c:pt>
                <c:pt idx="5107">
                  <c:v>0.00227842333105491</c:v>
                </c:pt>
                <c:pt idx="5108">
                  <c:v>0.00227842333105491</c:v>
                </c:pt>
                <c:pt idx="5109">
                  <c:v>0.00227842333105491</c:v>
                </c:pt>
                <c:pt idx="5110">
                  <c:v>0.00227842333105491</c:v>
                </c:pt>
                <c:pt idx="5111">
                  <c:v>0.00227842333105491</c:v>
                </c:pt>
                <c:pt idx="5112">
                  <c:v>0.00227842333105491</c:v>
                </c:pt>
                <c:pt idx="5113">
                  <c:v>0.00227842333105491</c:v>
                </c:pt>
                <c:pt idx="5114">
                  <c:v>0.00227842333105491</c:v>
                </c:pt>
                <c:pt idx="5115">
                  <c:v>0.00227842333105491</c:v>
                </c:pt>
                <c:pt idx="5116">
                  <c:v>0.00227842333105491</c:v>
                </c:pt>
                <c:pt idx="5117">
                  <c:v>0.00227842333105491</c:v>
                </c:pt>
                <c:pt idx="5118">
                  <c:v>0.00227842333105491</c:v>
                </c:pt>
                <c:pt idx="5119">
                  <c:v>0.00227842333105491</c:v>
                </c:pt>
                <c:pt idx="5120">
                  <c:v>0.00227842333105491</c:v>
                </c:pt>
                <c:pt idx="5121">
                  <c:v>0.00227842333105491</c:v>
                </c:pt>
                <c:pt idx="5122">
                  <c:v>0.00227842333105491</c:v>
                </c:pt>
                <c:pt idx="5123">
                  <c:v>0.00227842333105491</c:v>
                </c:pt>
                <c:pt idx="5124">
                  <c:v>0.00227842333105491</c:v>
                </c:pt>
                <c:pt idx="5125">
                  <c:v>0.00227842333105491</c:v>
                </c:pt>
                <c:pt idx="5126">
                  <c:v>0.00227842333105491</c:v>
                </c:pt>
                <c:pt idx="5127">
                  <c:v>0.00227842333105491</c:v>
                </c:pt>
                <c:pt idx="5128">
                  <c:v>0.00227842333105491</c:v>
                </c:pt>
                <c:pt idx="5129">
                  <c:v>0.00227842333105491</c:v>
                </c:pt>
                <c:pt idx="5130">
                  <c:v>0.00227842333105491</c:v>
                </c:pt>
                <c:pt idx="5131">
                  <c:v>0.00227842333105491</c:v>
                </c:pt>
                <c:pt idx="5132">
                  <c:v>0.00227842333105491</c:v>
                </c:pt>
                <c:pt idx="5133">
                  <c:v>0.00227842333105491</c:v>
                </c:pt>
                <c:pt idx="5134">
                  <c:v>0.00227842333105491</c:v>
                </c:pt>
                <c:pt idx="5135">
                  <c:v>0.00227842333105491</c:v>
                </c:pt>
                <c:pt idx="5136">
                  <c:v>0.00227842333105491</c:v>
                </c:pt>
                <c:pt idx="5137">
                  <c:v>0.00227842333105491</c:v>
                </c:pt>
                <c:pt idx="5138">
                  <c:v>0.00227842333105491</c:v>
                </c:pt>
                <c:pt idx="5139">
                  <c:v>0.00227842333105491</c:v>
                </c:pt>
                <c:pt idx="5140">
                  <c:v>0.00227842333105491</c:v>
                </c:pt>
                <c:pt idx="5141">
                  <c:v>0.00227842333105491</c:v>
                </c:pt>
                <c:pt idx="5142">
                  <c:v>0.00227842333105491</c:v>
                </c:pt>
                <c:pt idx="5143">
                  <c:v>0.00227842333105491</c:v>
                </c:pt>
                <c:pt idx="5144">
                  <c:v>0.00227842333105491</c:v>
                </c:pt>
                <c:pt idx="5145">
                  <c:v>0.00227842333105491</c:v>
                </c:pt>
                <c:pt idx="5146">
                  <c:v>0.00227842333105491</c:v>
                </c:pt>
                <c:pt idx="5147">
                  <c:v>0.00227842333105491</c:v>
                </c:pt>
                <c:pt idx="5148">
                  <c:v>0.00227842333105491</c:v>
                </c:pt>
                <c:pt idx="5149">
                  <c:v>0.00227842333105491</c:v>
                </c:pt>
                <c:pt idx="5150">
                  <c:v>0.00227842333105491</c:v>
                </c:pt>
                <c:pt idx="5151">
                  <c:v>0.00227842333105491</c:v>
                </c:pt>
                <c:pt idx="5152">
                  <c:v>0.00227842333105491</c:v>
                </c:pt>
                <c:pt idx="5153">
                  <c:v>0.00227842333105491</c:v>
                </c:pt>
                <c:pt idx="5154">
                  <c:v>0.00227842333105491</c:v>
                </c:pt>
                <c:pt idx="5155">
                  <c:v>0.00227842333105491</c:v>
                </c:pt>
                <c:pt idx="5156">
                  <c:v>0.00227842333105491</c:v>
                </c:pt>
                <c:pt idx="5157">
                  <c:v>0.00227842333105491</c:v>
                </c:pt>
                <c:pt idx="5158">
                  <c:v>0.00227842333105491</c:v>
                </c:pt>
                <c:pt idx="5159">
                  <c:v>0.00227842333105491</c:v>
                </c:pt>
                <c:pt idx="5160">
                  <c:v>0.00227842333105491</c:v>
                </c:pt>
                <c:pt idx="5161">
                  <c:v>0.00227842333105491</c:v>
                </c:pt>
                <c:pt idx="5162">
                  <c:v>0.00227842333105491</c:v>
                </c:pt>
                <c:pt idx="5163">
                  <c:v>0.00227842333105491</c:v>
                </c:pt>
                <c:pt idx="5164">
                  <c:v>0.00227842333105491</c:v>
                </c:pt>
                <c:pt idx="5165">
                  <c:v>0.00227842333105491</c:v>
                </c:pt>
                <c:pt idx="5166">
                  <c:v>0.00227842333105491</c:v>
                </c:pt>
                <c:pt idx="5167">
                  <c:v>0.00227842333105491</c:v>
                </c:pt>
                <c:pt idx="5168">
                  <c:v>0.00227842333105491</c:v>
                </c:pt>
                <c:pt idx="5169">
                  <c:v>0.00227842333105491</c:v>
                </c:pt>
                <c:pt idx="5170">
                  <c:v>0.00227842333105491</c:v>
                </c:pt>
                <c:pt idx="5171">
                  <c:v>0.00227842333105491</c:v>
                </c:pt>
                <c:pt idx="5172">
                  <c:v>0.00227842333105491</c:v>
                </c:pt>
                <c:pt idx="5173">
                  <c:v>0.00227842333105491</c:v>
                </c:pt>
                <c:pt idx="5174">
                  <c:v>0.00227842333105491</c:v>
                </c:pt>
                <c:pt idx="5175">
                  <c:v>0.00227842333105491</c:v>
                </c:pt>
                <c:pt idx="5176">
                  <c:v>0.00227842333105491</c:v>
                </c:pt>
                <c:pt idx="5177">
                  <c:v>0.00227842333105491</c:v>
                </c:pt>
                <c:pt idx="5178">
                  <c:v>0.00227842333105491</c:v>
                </c:pt>
                <c:pt idx="5179">
                  <c:v>0.00227842333105491</c:v>
                </c:pt>
                <c:pt idx="5180">
                  <c:v>0.00227842333105491</c:v>
                </c:pt>
                <c:pt idx="5181">
                  <c:v>0.00227842333105491</c:v>
                </c:pt>
                <c:pt idx="5182">
                  <c:v>0.00227842333105491</c:v>
                </c:pt>
                <c:pt idx="5183">
                  <c:v>0.00227842333105491</c:v>
                </c:pt>
                <c:pt idx="5184">
                  <c:v>0.00227842333105491</c:v>
                </c:pt>
                <c:pt idx="5185">
                  <c:v>0.00227842333105491</c:v>
                </c:pt>
                <c:pt idx="5186">
                  <c:v>0.00227842333105491</c:v>
                </c:pt>
                <c:pt idx="5187">
                  <c:v>0.00227842333105491</c:v>
                </c:pt>
                <c:pt idx="5188">
                  <c:v>0.00227842333105491</c:v>
                </c:pt>
                <c:pt idx="5189">
                  <c:v>0.00227842333105491</c:v>
                </c:pt>
                <c:pt idx="5190">
                  <c:v>0.00227842333105491</c:v>
                </c:pt>
                <c:pt idx="5191">
                  <c:v>0.00227842333105491</c:v>
                </c:pt>
                <c:pt idx="5192">
                  <c:v>0.00227842333105491</c:v>
                </c:pt>
                <c:pt idx="5193">
                  <c:v>0.00227842333105491</c:v>
                </c:pt>
                <c:pt idx="5194">
                  <c:v>0.00227842333105491</c:v>
                </c:pt>
                <c:pt idx="5195">
                  <c:v>0.00227842333105491</c:v>
                </c:pt>
                <c:pt idx="5196">
                  <c:v>0.00227842333105491</c:v>
                </c:pt>
                <c:pt idx="5197">
                  <c:v>0.00227842333105491</c:v>
                </c:pt>
                <c:pt idx="5198">
                  <c:v>0.00227842333105491</c:v>
                </c:pt>
                <c:pt idx="5199">
                  <c:v>0.00227842333105491</c:v>
                </c:pt>
                <c:pt idx="5200">
                  <c:v>0.00227842333105491</c:v>
                </c:pt>
                <c:pt idx="5201">
                  <c:v>0.00227842333105491</c:v>
                </c:pt>
                <c:pt idx="5202">
                  <c:v>0.00227842333105491</c:v>
                </c:pt>
                <c:pt idx="5203">
                  <c:v>0.00227842333105491</c:v>
                </c:pt>
                <c:pt idx="5204">
                  <c:v>0.00227842333105491</c:v>
                </c:pt>
                <c:pt idx="5205">
                  <c:v>0.00227842333105491</c:v>
                </c:pt>
                <c:pt idx="5206">
                  <c:v>0.00227842333105491</c:v>
                </c:pt>
                <c:pt idx="5207">
                  <c:v>0.00227842333105491</c:v>
                </c:pt>
                <c:pt idx="5208">
                  <c:v>0.00227842333105491</c:v>
                </c:pt>
                <c:pt idx="5209">
                  <c:v>0.00227842333105491</c:v>
                </c:pt>
                <c:pt idx="5210">
                  <c:v>0.00227842333105491</c:v>
                </c:pt>
                <c:pt idx="5211">
                  <c:v>0.00227842333105491</c:v>
                </c:pt>
                <c:pt idx="5212">
                  <c:v>0.00227842333105491</c:v>
                </c:pt>
                <c:pt idx="5213">
                  <c:v>0.00227842333105491</c:v>
                </c:pt>
                <c:pt idx="5214">
                  <c:v>0.00227842333105491</c:v>
                </c:pt>
                <c:pt idx="5215">
                  <c:v>0.00227842333105491</c:v>
                </c:pt>
                <c:pt idx="5216">
                  <c:v>0.00227842333105491</c:v>
                </c:pt>
                <c:pt idx="5217">
                  <c:v>0.00227842333105491</c:v>
                </c:pt>
                <c:pt idx="5218">
                  <c:v>0.00227842333105491</c:v>
                </c:pt>
                <c:pt idx="5219">
                  <c:v>0.00227842333105491</c:v>
                </c:pt>
                <c:pt idx="5220">
                  <c:v>0.00227842333105491</c:v>
                </c:pt>
                <c:pt idx="5221">
                  <c:v>0.00227842333105491</c:v>
                </c:pt>
                <c:pt idx="5222">
                  <c:v>0.00227842333105491</c:v>
                </c:pt>
                <c:pt idx="5223">
                  <c:v>0.00227842333105491</c:v>
                </c:pt>
                <c:pt idx="5224">
                  <c:v>0.00227842333105491</c:v>
                </c:pt>
                <c:pt idx="5225">
                  <c:v>0.00227842333105491</c:v>
                </c:pt>
                <c:pt idx="5226">
                  <c:v>0.00227842333105491</c:v>
                </c:pt>
                <c:pt idx="5227">
                  <c:v>0.00227842333105491</c:v>
                </c:pt>
                <c:pt idx="5228">
                  <c:v>0.00227842333105491</c:v>
                </c:pt>
                <c:pt idx="5229">
                  <c:v>0.00227842333105491</c:v>
                </c:pt>
                <c:pt idx="5230">
                  <c:v>0.00227842333105491</c:v>
                </c:pt>
                <c:pt idx="5231">
                  <c:v>0.00227842333105491</c:v>
                </c:pt>
                <c:pt idx="5232">
                  <c:v>0.00227842333105491</c:v>
                </c:pt>
                <c:pt idx="5233">
                  <c:v>0.00227842333105491</c:v>
                </c:pt>
                <c:pt idx="5234">
                  <c:v>0.00227842333105491</c:v>
                </c:pt>
                <c:pt idx="5235">
                  <c:v>0.00227842333105491</c:v>
                </c:pt>
                <c:pt idx="5236">
                  <c:v>0.00227842333105491</c:v>
                </c:pt>
                <c:pt idx="5237">
                  <c:v>0.00227842333105491</c:v>
                </c:pt>
                <c:pt idx="5238">
                  <c:v>0.00227842333105491</c:v>
                </c:pt>
                <c:pt idx="5239">
                  <c:v>0.00227842333105491</c:v>
                </c:pt>
                <c:pt idx="5240">
                  <c:v>0.00227842333105491</c:v>
                </c:pt>
                <c:pt idx="5241">
                  <c:v>0.00227842333105491</c:v>
                </c:pt>
                <c:pt idx="5242">
                  <c:v>0.00227842333105491</c:v>
                </c:pt>
                <c:pt idx="5243">
                  <c:v>0.00227842333105491</c:v>
                </c:pt>
                <c:pt idx="5244">
                  <c:v>0.00227842333105491</c:v>
                </c:pt>
                <c:pt idx="5245">
                  <c:v>0.00227842333105491</c:v>
                </c:pt>
                <c:pt idx="5246">
                  <c:v>0.00227842333105491</c:v>
                </c:pt>
                <c:pt idx="5247">
                  <c:v>0.00227842333105491</c:v>
                </c:pt>
                <c:pt idx="5248">
                  <c:v>0.00227842333105491</c:v>
                </c:pt>
                <c:pt idx="5249">
                  <c:v>0.00227842333105491</c:v>
                </c:pt>
                <c:pt idx="5250">
                  <c:v>0.00227842333105491</c:v>
                </c:pt>
                <c:pt idx="5251">
                  <c:v>0.00227842333105491</c:v>
                </c:pt>
                <c:pt idx="5252">
                  <c:v>0.00227842333105491</c:v>
                </c:pt>
                <c:pt idx="5253">
                  <c:v>0.00227842333105491</c:v>
                </c:pt>
                <c:pt idx="5254">
                  <c:v>0.00227842333105491</c:v>
                </c:pt>
                <c:pt idx="5255">
                  <c:v>0.00227842333105491</c:v>
                </c:pt>
                <c:pt idx="5256">
                  <c:v>0.00227842333105491</c:v>
                </c:pt>
                <c:pt idx="5257">
                  <c:v>0.00227842333105491</c:v>
                </c:pt>
                <c:pt idx="5258">
                  <c:v>0.00227842333105491</c:v>
                </c:pt>
                <c:pt idx="5259">
                  <c:v>0.00227842333105491</c:v>
                </c:pt>
                <c:pt idx="5260">
                  <c:v>0.00227842333105491</c:v>
                </c:pt>
                <c:pt idx="5261">
                  <c:v>0.00227842333105491</c:v>
                </c:pt>
                <c:pt idx="5262">
                  <c:v>0.00227842333105491</c:v>
                </c:pt>
                <c:pt idx="5263">
                  <c:v>0.00227842333105491</c:v>
                </c:pt>
                <c:pt idx="5264">
                  <c:v>0.00227842333105491</c:v>
                </c:pt>
                <c:pt idx="5265">
                  <c:v>0.00227842333105491</c:v>
                </c:pt>
                <c:pt idx="5266">
                  <c:v>0.00227842333105491</c:v>
                </c:pt>
                <c:pt idx="5267">
                  <c:v>0.00227842333105491</c:v>
                </c:pt>
                <c:pt idx="5268">
                  <c:v>0.00227842333105491</c:v>
                </c:pt>
                <c:pt idx="5269">
                  <c:v>0.00227842333105491</c:v>
                </c:pt>
                <c:pt idx="5270">
                  <c:v>0.00227842333105491</c:v>
                </c:pt>
                <c:pt idx="5271">
                  <c:v>0.00227842333105491</c:v>
                </c:pt>
                <c:pt idx="5272">
                  <c:v>0.00227842333105491</c:v>
                </c:pt>
                <c:pt idx="5273">
                  <c:v>0.00227842333105491</c:v>
                </c:pt>
                <c:pt idx="5274">
                  <c:v>0.00227842333105491</c:v>
                </c:pt>
                <c:pt idx="5275">
                  <c:v>0.00227842333105491</c:v>
                </c:pt>
                <c:pt idx="5276">
                  <c:v>0.00227842333105491</c:v>
                </c:pt>
                <c:pt idx="5277">
                  <c:v>0.00227842333105491</c:v>
                </c:pt>
                <c:pt idx="5278">
                  <c:v>0.00227842333105491</c:v>
                </c:pt>
                <c:pt idx="5279">
                  <c:v>0.00227842333105491</c:v>
                </c:pt>
                <c:pt idx="5280">
                  <c:v>0.00227842333105491</c:v>
                </c:pt>
                <c:pt idx="5281">
                  <c:v>0.00227842333105491</c:v>
                </c:pt>
                <c:pt idx="5282">
                  <c:v>0.00227842333105491</c:v>
                </c:pt>
                <c:pt idx="5283">
                  <c:v>0.00227842333105491</c:v>
                </c:pt>
                <c:pt idx="5284">
                  <c:v>0.00227842333105491</c:v>
                </c:pt>
                <c:pt idx="5285">
                  <c:v>0.00227842333105491</c:v>
                </c:pt>
                <c:pt idx="5286">
                  <c:v>0.00227842333105491</c:v>
                </c:pt>
                <c:pt idx="5287">
                  <c:v>0.00227842333105491</c:v>
                </c:pt>
                <c:pt idx="5288">
                  <c:v>0.00227842333105491</c:v>
                </c:pt>
                <c:pt idx="5289">
                  <c:v>0.00227842333105491</c:v>
                </c:pt>
                <c:pt idx="5290">
                  <c:v>0.00227842333105491</c:v>
                </c:pt>
                <c:pt idx="5291">
                  <c:v>0.00227842333105491</c:v>
                </c:pt>
                <c:pt idx="5292">
                  <c:v>0.00227842333105491</c:v>
                </c:pt>
                <c:pt idx="5293">
                  <c:v>0.00227842333105491</c:v>
                </c:pt>
                <c:pt idx="5294">
                  <c:v>0.00227842333105491</c:v>
                </c:pt>
                <c:pt idx="5295">
                  <c:v>0.00227842333105491</c:v>
                </c:pt>
                <c:pt idx="5296">
                  <c:v>0.00227842333105491</c:v>
                </c:pt>
                <c:pt idx="5297">
                  <c:v>0.00227842333105491</c:v>
                </c:pt>
                <c:pt idx="5298">
                  <c:v>0.00227842333105491</c:v>
                </c:pt>
                <c:pt idx="5299">
                  <c:v>0.00227842333105491</c:v>
                </c:pt>
                <c:pt idx="5300">
                  <c:v>0.00227842333105491</c:v>
                </c:pt>
                <c:pt idx="5301">
                  <c:v>0.00227842333105491</c:v>
                </c:pt>
                <c:pt idx="5302">
                  <c:v>0.00227842333105491</c:v>
                </c:pt>
                <c:pt idx="5303">
                  <c:v>0.00227842333105491</c:v>
                </c:pt>
                <c:pt idx="5304">
                  <c:v>0.00227842333105491</c:v>
                </c:pt>
                <c:pt idx="5305">
                  <c:v>0.00227842333105491</c:v>
                </c:pt>
                <c:pt idx="5306">
                  <c:v>0.00227842333105491</c:v>
                </c:pt>
                <c:pt idx="5307">
                  <c:v>0.00227842333105491</c:v>
                </c:pt>
                <c:pt idx="5308">
                  <c:v>0.00227842333105491</c:v>
                </c:pt>
                <c:pt idx="5309">
                  <c:v>0.00227842333105491</c:v>
                </c:pt>
                <c:pt idx="5310">
                  <c:v>0.00227842333105491</c:v>
                </c:pt>
                <c:pt idx="5311">
                  <c:v>0.00227842333105491</c:v>
                </c:pt>
                <c:pt idx="5312">
                  <c:v>0.00227842333105491</c:v>
                </c:pt>
                <c:pt idx="5313">
                  <c:v>0.00227842333105491</c:v>
                </c:pt>
                <c:pt idx="5314">
                  <c:v>0.00227842333105491</c:v>
                </c:pt>
                <c:pt idx="5315">
                  <c:v>0.00227842333105491</c:v>
                </c:pt>
                <c:pt idx="5316">
                  <c:v>0.00227842333105491</c:v>
                </c:pt>
                <c:pt idx="5317">
                  <c:v>0.00227842333105491</c:v>
                </c:pt>
                <c:pt idx="5318">
                  <c:v>0.00227842333105491</c:v>
                </c:pt>
                <c:pt idx="5319">
                  <c:v>0.00227842333105491</c:v>
                </c:pt>
                <c:pt idx="5320">
                  <c:v>0.00227842333105491</c:v>
                </c:pt>
                <c:pt idx="5321">
                  <c:v>0.00227842333105491</c:v>
                </c:pt>
                <c:pt idx="5322">
                  <c:v>0.00227842333105491</c:v>
                </c:pt>
                <c:pt idx="5323">
                  <c:v>0.00227842333105491</c:v>
                </c:pt>
                <c:pt idx="5324">
                  <c:v>0.00227842333105491</c:v>
                </c:pt>
                <c:pt idx="5325">
                  <c:v>0.00227842333105491</c:v>
                </c:pt>
                <c:pt idx="5326">
                  <c:v>0.00227842333105491</c:v>
                </c:pt>
                <c:pt idx="5327">
                  <c:v>0.00227842333105491</c:v>
                </c:pt>
                <c:pt idx="5328">
                  <c:v>0.00227842333105491</c:v>
                </c:pt>
                <c:pt idx="5329">
                  <c:v>0.00227842333105491</c:v>
                </c:pt>
                <c:pt idx="5330">
                  <c:v>0.00227842333105491</c:v>
                </c:pt>
                <c:pt idx="5331">
                  <c:v>0.00227842333105491</c:v>
                </c:pt>
                <c:pt idx="5332">
                  <c:v>0.00227842333105491</c:v>
                </c:pt>
                <c:pt idx="5333">
                  <c:v>0.00227842333105491</c:v>
                </c:pt>
                <c:pt idx="5334">
                  <c:v>0.00227842333105491</c:v>
                </c:pt>
                <c:pt idx="5335">
                  <c:v>0.00227842333105491</c:v>
                </c:pt>
                <c:pt idx="5336">
                  <c:v>0.00227842333105491</c:v>
                </c:pt>
                <c:pt idx="5337">
                  <c:v>0.00227842333105491</c:v>
                </c:pt>
                <c:pt idx="5338">
                  <c:v>0.00227842333105491</c:v>
                </c:pt>
                <c:pt idx="5339">
                  <c:v>0.00227842333105491</c:v>
                </c:pt>
                <c:pt idx="5340">
                  <c:v>0.00227842333105491</c:v>
                </c:pt>
                <c:pt idx="5341">
                  <c:v>0.00227842333105491</c:v>
                </c:pt>
                <c:pt idx="5342">
                  <c:v>0.00227842333105491</c:v>
                </c:pt>
                <c:pt idx="5343">
                  <c:v>0.00227842333105491</c:v>
                </c:pt>
                <c:pt idx="5344">
                  <c:v>0.00227842333105491</c:v>
                </c:pt>
                <c:pt idx="5345">
                  <c:v>0.00227842333105491</c:v>
                </c:pt>
                <c:pt idx="5346">
                  <c:v>0.00227842333105491</c:v>
                </c:pt>
                <c:pt idx="5347">
                  <c:v>0.00227842333105491</c:v>
                </c:pt>
                <c:pt idx="5348">
                  <c:v>0.00227842333105491</c:v>
                </c:pt>
                <c:pt idx="5349">
                  <c:v>0.00227842333105491</c:v>
                </c:pt>
                <c:pt idx="5350">
                  <c:v>0.00227842333105491</c:v>
                </c:pt>
                <c:pt idx="5351">
                  <c:v>0.00227842333105491</c:v>
                </c:pt>
                <c:pt idx="5352">
                  <c:v>0.00227842333105491</c:v>
                </c:pt>
                <c:pt idx="5353">
                  <c:v>0.00227842333105491</c:v>
                </c:pt>
                <c:pt idx="5354">
                  <c:v>0.00227842333105491</c:v>
                </c:pt>
                <c:pt idx="5355">
                  <c:v>0.00227842333105491</c:v>
                </c:pt>
                <c:pt idx="5356">
                  <c:v>0.00227842333105491</c:v>
                </c:pt>
                <c:pt idx="5357">
                  <c:v>0.00227842333105491</c:v>
                </c:pt>
                <c:pt idx="5358">
                  <c:v>0.00227842333105491</c:v>
                </c:pt>
                <c:pt idx="5359">
                  <c:v>0.00227842333105491</c:v>
                </c:pt>
                <c:pt idx="5360">
                  <c:v>0.00227842333105491</c:v>
                </c:pt>
                <c:pt idx="5361">
                  <c:v>0.00227842333105491</c:v>
                </c:pt>
                <c:pt idx="5362">
                  <c:v>0.00227842333105491</c:v>
                </c:pt>
                <c:pt idx="5363">
                  <c:v>0.00227842333105491</c:v>
                </c:pt>
                <c:pt idx="5364">
                  <c:v>0.00227842333105491</c:v>
                </c:pt>
                <c:pt idx="5365">
                  <c:v>0.00227842333105491</c:v>
                </c:pt>
                <c:pt idx="5366">
                  <c:v>0.00227842333105491</c:v>
                </c:pt>
                <c:pt idx="5367">
                  <c:v>0.00227842333105491</c:v>
                </c:pt>
                <c:pt idx="5368">
                  <c:v>0.00227842333105491</c:v>
                </c:pt>
                <c:pt idx="5369">
                  <c:v>0.00227842333105491</c:v>
                </c:pt>
                <c:pt idx="5370">
                  <c:v>0.00227842333105491</c:v>
                </c:pt>
                <c:pt idx="5371">
                  <c:v>0.00227842333105491</c:v>
                </c:pt>
                <c:pt idx="5372">
                  <c:v>0.00227842333105491</c:v>
                </c:pt>
                <c:pt idx="5373">
                  <c:v>0.00227842333105491</c:v>
                </c:pt>
                <c:pt idx="5374">
                  <c:v>0.00227842333105491</c:v>
                </c:pt>
                <c:pt idx="5375">
                  <c:v>0.00227842333105491</c:v>
                </c:pt>
                <c:pt idx="5376">
                  <c:v>0.00227842333105491</c:v>
                </c:pt>
                <c:pt idx="5377">
                  <c:v>0.00227842333105491</c:v>
                </c:pt>
                <c:pt idx="5378">
                  <c:v>0.00227842333105491</c:v>
                </c:pt>
                <c:pt idx="5379">
                  <c:v>0.00227842333105491</c:v>
                </c:pt>
                <c:pt idx="5380">
                  <c:v>0.00227842333105491</c:v>
                </c:pt>
                <c:pt idx="5381">
                  <c:v>0.00227842333105491</c:v>
                </c:pt>
                <c:pt idx="5382">
                  <c:v>0.00227842333105491</c:v>
                </c:pt>
                <c:pt idx="5383">
                  <c:v>0.00227842333105491</c:v>
                </c:pt>
                <c:pt idx="5384">
                  <c:v>0.00227842333105491</c:v>
                </c:pt>
                <c:pt idx="5385">
                  <c:v>0.00227842333105491</c:v>
                </c:pt>
                <c:pt idx="5386">
                  <c:v>0.00227842333105491</c:v>
                </c:pt>
                <c:pt idx="5387">
                  <c:v>0.00227842333105491</c:v>
                </c:pt>
                <c:pt idx="5388">
                  <c:v>0.00227842333105491</c:v>
                </c:pt>
                <c:pt idx="5389">
                  <c:v>0.00227842333105491</c:v>
                </c:pt>
                <c:pt idx="5390">
                  <c:v>0.00227842333105491</c:v>
                </c:pt>
                <c:pt idx="5391">
                  <c:v>0.00227842333105491</c:v>
                </c:pt>
                <c:pt idx="5392">
                  <c:v>0.00227842333105491</c:v>
                </c:pt>
                <c:pt idx="5393">
                  <c:v>0.00227842333105491</c:v>
                </c:pt>
                <c:pt idx="5394">
                  <c:v>0.00227842333105491</c:v>
                </c:pt>
                <c:pt idx="5395">
                  <c:v>0.00227842333105491</c:v>
                </c:pt>
                <c:pt idx="5396">
                  <c:v>0.00227842333105491</c:v>
                </c:pt>
                <c:pt idx="5397">
                  <c:v>0.00227842333105491</c:v>
                </c:pt>
                <c:pt idx="5398">
                  <c:v>0.00227842333105491</c:v>
                </c:pt>
                <c:pt idx="5399">
                  <c:v>0.00227842333105491</c:v>
                </c:pt>
                <c:pt idx="5400">
                  <c:v>0.00227842333105491</c:v>
                </c:pt>
                <c:pt idx="5401">
                  <c:v>0.00227842333105491</c:v>
                </c:pt>
                <c:pt idx="5402">
                  <c:v>0.00227842333105491</c:v>
                </c:pt>
                <c:pt idx="5403">
                  <c:v>0.00227842333105491</c:v>
                </c:pt>
                <c:pt idx="5404">
                  <c:v>0.00227842333105491</c:v>
                </c:pt>
                <c:pt idx="5405">
                  <c:v>0.00227842333105491</c:v>
                </c:pt>
                <c:pt idx="5406">
                  <c:v>0.00227842333105491</c:v>
                </c:pt>
                <c:pt idx="5407">
                  <c:v>0.00227842333105491</c:v>
                </c:pt>
                <c:pt idx="5408">
                  <c:v>0.00227842333105491</c:v>
                </c:pt>
                <c:pt idx="5409">
                  <c:v>0.00227842333105491</c:v>
                </c:pt>
                <c:pt idx="5410">
                  <c:v>0.00227842333105491</c:v>
                </c:pt>
                <c:pt idx="5411">
                  <c:v>0.00227842333105491</c:v>
                </c:pt>
                <c:pt idx="5412">
                  <c:v>0.00227842333105491</c:v>
                </c:pt>
                <c:pt idx="5413">
                  <c:v>0.00227842333105491</c:v>
                </c:pt>
                <c:pt idx="5414">
                  <c:v>0.00227842333105491</c:v>
                </c:pt>
                <c:pt idx="5415">
                  <c:v>0.00227842333105491</c:v>
                </c:pt>
                <c:pt idx="5416">
                  <c:v>0.00227842333105491</c:v>
                </c:pt>
                <c:pt idx="5417">
                  <c:v>0.00227842333105491</c:v>
                </c:pt>
                <c:pt idx="5418">
                  <c:v>0.00227842333105491</c:v>
                </c:pt>
                <c:pt idx="5419">
                  <c:v>0.00227842333105491</c:v>
                </c:pt>
                <c:pt idx="5420">
                  <c:v>0.00227842333105491</c:v>
                </c:pt>
                <c:pt idx="5421">
                  <c:v>0.00227842333105491</c:v>
                </c:pt>
                <c:pt idx="5422">
                  <c:v>0.00227842333105491</c:v>
                </c:pt>
                <c:pt idx="5423">
                  <c:v>0.00227842333105491</c:v>
                </c:pt>
                <c:pt idx="5424">
                  <c:v>0.00227842333105491</c:v>
                </c:pt>
                <c:pt idx="5425">
                  <c:v>0.00227842333105491</c:v>
                </c:pt>
                <c:pt idx="5426">
                  <c:v>0.00227842333105491</c:v>
                </c:pt>
                <c:pt idx="5427">
                  <c:v>0.00227842333105491</c:v>
                </c:pt>
                <c:pt idx="5428">
                  <c:v>0.00227842333105491</c:v>
                </c:pt>
                <c:pt idx="5429">
                  <c:v>0.00227842333105491</c:v>
                </c:pt>
                <c:pt idx="5430">
                  <c:v>0.00227842333105491</c:v>
                </c:pt>
                <c:pt idx="5431">
                  <c:v>0.00227842333105491</c:v>
                </c:pt>
                <c:pt idx="5432">
                  <c:v>0.00227842333105491</c:v>
                </c:pt>
                <c:pt idx="5433">
                  <c:v>0.00227842333105491</c:v>
                </c:pt>
                <c:pt idx="5434">
                  <c:v>0.00227842333105491</c:v>
                </c:pt>
                <c:pt idx="5435">
                  <c:v>0.00227842333105491</c:v>
                </c:pt>
                <c:pt idx="5436">
                  <c:v>0.00227842333105491</c:v>
                </c:pt>
                <c:pt idx="5437">
                  <c:v>0.00227842333105491</c:v>
                </c:pt>
                <c:pt idx="5438">
                  <c:v>0.00227842333105491</c:v>
                </c:pt>
                <c:pt idx="5439">
                  <c:v>0.00227842333105491</c:v>
                </c:pt>
                <c:pt idx="5440">
                  <c:v>0.00227842333105491</c:v>
                </c:pt>
                <c:pt idx="5441">
                  <c:v>0.00227842333105491</c:v>
                </c:pt>
                <c:pt idx="5442">
                  <c:v>0.00227842333105491</c:v>
                </c:pt>
                <c:pt idx="5443">
                  <c:v>0.00227842333105491</c:v>
                </c:pt>
                <c:pt idx="5444">
                  <c:v>0.00227842333105491</c:v>
                </c:pt>
                <c:pt idx="5445">
                  <c:v>0.00227842333105491</c:v>
                </c:pt>
                <c:pt idx="5446">
                  <c:v>0.00227842333105491</c:v>
                </c:pt>
                <c:pt idx="5447">
                  <c:v>0.00227842333105491</c:v>
                </c:pt>
                <c:pt idx="5448">
                  <c:v>0.00227842333105491</c:v>
                </c:pt>
                <c:pt idx="5449">
                  <c:v>0.00227842333105491</c:v>
                </c:pt>
                <c:pt idx="5450">
                  <c:v>0.00227842333105491</c:v>
                </c:pt>
                <c:pt idx="5451">
                  <c:v>0.00227842333105491</c:v>
                </c:pt>
                <c:pt idx="5452">
                  <c:v>0.00227842333105491</c:v>
                </c:pt>
                <c:pt idx="5453">
                  <c:v>0.00227842333105491</c:v>
                </c:pt>
                <c:pt idx="5454">
                  <c:v>0.00227842333105491</c:v>
                </c:pt>
                <c:pt idx="5455">
                  <c:v>0.00227842333105491</c:v>
                </c:pt>
                <c:pt idx="5456">
                  <c:v>0.00227842333105491</c:v>
                </c:pt>
                <c:pt idx="5457">
                  <c:v>0.00227842333105491</c:v>
                </c:pt>
                <c:pt idx="5458">
                  <c:v>0.00227842333105491</c:v>
                </c:pt>
                <c:pt idx="5459">
                  <c:v>0.00227842333105491</c:v>
                </c:pt>
                <c:pt idx="5460">
                  <c:v>0.00227842333105491</c:v>
                </c:pt>
                <c:pt idx="5461">
                  <c:v>0.00227842333105491</c:v>
                </c:pt>
                <c:pt idx="5462">
                  <c:v>0.00227842333105491</c:v>
                </c:pt>
                <c:pt idx="5463">
                  <c:v>0.00227842333105491</c:v>
                </c:pt>
                <c:pt idx="5464">
                  <c:v>0.00227842333105491</c:v>
                </c:pt>
                <c:pt idx="5465">
                  <c:v>0.00227842333105491</c:v>
                </c:pt>
                <c:pt idx="5466">
                  <c:v>0.00227842333105491</c:v>
                </c:pt>
                <c:pt idx="5467">
                  <c:v>0.00227842333105491</c:v>
                </c:pt>
                <c:pt idx="5468">
                  <c:v>0.00227842333105491</c:v>
                </c:pt>
                <c:pt idx="5469">
                  <c:v>0.00227842333105491</c:v>
                </c:pt>
                <c:pt idx="5470">
                  <c:v>0.00227842333105491</c:v>
                </c:pt>
                <c:pt idx="5471">
                  <c:v>0.00227842333105491</c:v>
                </c:pt>
                <c:pt idx="5472">
                  <c:v>0.00227842333105491</c:v>
                </c:pt>
                <c:pt idx="5473">
                  <c:v>0.00227842333105491</c:v>
                </c:pt>
                <c:pt idx="5474">
                  <c:v>0.00227842333105491</c:v>
                </c:pt>
                <c:pt idx="5475">
                  <c:v>0.00227842333105491</c:v>
                </c:pt>
                <c:pt idx="5476">
                  <c:v>0.00227842333105491</c:v>
                </c:pt>
                <c:pt idx="5477">
                  <c:v>0.00227842333105491</c:v>
                </c:pt>
                <c:pt idx="5478">
                  <c:v>0.00227842333105491</c:v>
                </c:pt>
                <c:pt idx="5479">
                  <c:v>0.00227842333105491</c:v>
                </c:pt>
                <c:pt idx="5480">
                  <c:v>0.00227842333105491</c:v>
                </c:pt>
                <c:pt idx="5481">
                  <c:v>0.00227842333105491</c:v>
                </c:pt>
                <c:pt idx="5482">
                  <c:v>0.00227842333105491</c:v>
                </c:pt>
                <c:pt idx="5483">
                  <c:v>0.00227842333105491</c:v>
                </c:pt>
                <c:pt idx="5484">
                  <c:v>0.00227842333105491</c:v>
                </c:pt>
                <c:pt idx="5485">
                  <c:v>0.00227842333105491</c:v>
                </c:pt>
                <c:pt idx="5486">
                  <c:v>0.00227842333105491</c:v>
                </c:pt>
                <c:pt idx="5487">
                  <c:v>0.00227842333105491</c:v>
                </c:pt>
                <c:pt idx="5488">
                  <c:v>0.00227842333105491</c:v>
                </c:pt>
                <c:pt idx="5489">
                  <c:v>0.00227842333105491</c:v>
                </c:pt>
                <c:pt idx="5490">
                  <c:v>0.00227842333105491</c:v>
                </c:pt>
                <c:pt idx="5491">
                  <c:v>0.00227842333105491</c:v>
                </c:pt>
                <c:pt idx="5492">
                  <c:v>0.00227842333105491</c:v>
                </c:pt>
                <c:pt idx="5493">
                  <c:v>0.00227842333105491</c:v>
                </c:pt>
                <c:pt idx="5494">
                  <c:v>0.00227842333105491</c:v>
                </c:pt>
                <c:pt idx="5495">
                  <c:v>0.00227842333105491</c:v>
                </c:pt>
                <c:pt idx="5496">
                  <c:v>0.00227842333105491</c:v>
                </c:pt>
                <c:pt idx="5497">
                  <c:v>0.00227842333105491</c:v>
                </c:pt>
                <c:pt idx="5498">
                  <c:v>0.00227842333105491</c:v>
                </c:pt>
                <c:pt idx="5499">
                  <c:v>0.00227842333105491</c:v>
                </c:pt>
                <c:pt idx="5500">
                  <c:v>0.00227842333105491</c:v>
                </c:pt>
                <c:pt idx="5501">
                  <c:v>0.00227842333105491</c:v>
                </c:pt>
                <c:pt idx="5502">
                  <c:v>0.00227842333105491</c:v>
                </c:pt>
                <c:pt idx="5503">
                  <c:v>0.00227842333105491</c:v>
                </c:pt>
                <c:pt idx="5504">
                  <c:v>0.00227842333105491</c:v>
                </c:pt>
                <c:pt idx="5505">
                  <c:v>0.00227842333105491</c:v>
                </c:pt>
                <c:pt idx="5506">
                  <c:v>0.00227842333105491</c:v>
                </c:pt>
                <c:pt idx="5507">
                  <c:v>0.00227842333105491</c:v>
                </c:pt>
                <c:pt idx="5508">
                  <c:v>0.00227842333105491</c:v>
                </c:pt>
                <c:pt idx="5509">
                  <c:v>0.00227842333105491</c:v>
                </c:pt>
                <c:pt idx="5510">
                  <c:v>0.00227842333105491</c:v>
                </c:pt>
                <c:pt idx="5511">
                  <c:v>0.00227842333105491</c:v>
                </c:pt>
                <c:pt idx="5512">
                  <c:v>0.00227842333105491</c:v>
                </c:pt>
                <c:pt idx="5513">
                  <c:v>0.00227842333105491</c:v>
                </c:pt>
                <c:pt idx="5514">
                  <c:v>0.00227842333105491</c:v>
                </c:pt>
                <c:pt idx="5515">
                  <c:v>0.00227842333105491</c:v>
                </c:pt>
                <c:pt idx="5516">
                  <c:v>0.00227842333105491</c:v>
                </c:pt>
                <c:pt idx="5517">
                  <c:v>0.00227842333105491</c:v>
                </c:pt>
                <c:pt idx="5518">
                  <c:v>0.00227842333105491</c:v>
                </c:pt>
                <c:pt idx="5519">
                  <c:v>0.00227842333105491</c:v>
                </c:pt>
                <c:pt idx="5520">
                  <c:v>0.00227842333105491</c:v>
                </c:pt>
                <c:pt idx="5521">
                  <c:v>0.00227842333105491</c:v>
                </c:pt>
                <c:pt idx="5522">
                  <c:v>0.00227842333105491</c:v>
                </c:pt>
                <c:pt idx="5523">
                  <c:v>0.00227842333105491</c:v>
                </c:pt>
                <c:pt idx="5524">
                  <c:v>0.00227842333105491</c:v>
                </c:pt>
                <c:pt idx="5525">
                  <c:v>0.00227842333105491</c:v>
                </c:pt>
                <c:pt idx="5526">
                  <c:v>0.00227842333105491</c:v>
                </c:pt>
                <c:pt idx="5527">
                  <c:v>0.00227842333105491</c:v>
                </c:pt>
                <c:pt idx="5528">
                  <c:v>0.00227842333105491</c:v>
                </c:pt>
                <c:pt idx="5529">
                  <c:v>0.00227842333105491</c:v>
                </c:pt>
                <c:pt idx="5530">
                  <c:v>0.00227842333105491</c:v>
                </c:pt>
                <c:pt idx="5531">
                  <c:v>0.00227842333105491</c:v>
                </c:pt>
                <c:pt idx="5532">
                  <c:v>0.00227842333105491</c:v>
                </c:pt>
                <c:pt idx="5533">
                  <c:v>0.00227842333105491</c:v>
                </c:pt>
                <c:pt idx="5534">
                  <c:v>0.00227842333105491</c:v>
                </c:pt>
                <c:pt idx="5535">
                  <c:v>0.00227842333105491</c:v>
                </c:pt>
                <c:pt idx="5536">
                  <c:v>0.00227842333105491</c:v>
                </c:pt>
                <c:pt idx="5537">
                  <c:v>0.00227842333105491</c:v>
                </c:pt>
                <c:pt idx="5538">
                  <c:v>0.00227842333105491</c:v>
                </c:pt>
                <c:pt idx="5539">
                  <c:v>0.00227842333105491</c:v>
                </c:pt>
                <c:pt idx="5540">
                  <c:v>0.00227842333105491</c:v>
                </c:pt>
                <c:pt idx="5541">
                  <c:v>0.00227842333105491</c:v>
                </c:pt>
                <c:pt idx="5542">
                  <c:v>0.00227842333105491</c:v>
                </c:pt>
                <c:pt idx="5543">
                  <c:v>0.00227842333105491</c:v>
                </c:pt>
                <c:pt idx="5544">
                  <c:v>0.00227842333105491</c:v>
                </c:pt>
                <c:pt idx="5545">
                  <c:v>0.00227842333105491</c:v>
                </c:pt>
                <c:pt idx="5546">
                  <c:v>0.00227842333105491</c:v>
                </c:pt>
                <c:pt idx="5547">
                  <c:v>0.00227842333105491</c:v>
                </c:pt>
                <c:pt idx="5548">
                  <c:v>0.00227842333105491</c:v>
                </c:pt>
                <c:pt idx="5549">
                  <c:v>0.00227842333105491</c:v>
                </c:pt>
                <c:pt idx="5550">
                  <c:v>0.00227842333105491</c:v>
                </c:pt>
                <c:pt idx="5551">
                  <c:v>0.00227842333105491</c:v>
                </c:pt>
                <c:pt idx="5552">
                  <c:v>0.00227842333105491</c:v>
                </c:pt>
                <c:pt idx="5553">
                  <c:v>0.00227842333105491</c:v>
                </c:pt>
                <c:pt idx="5554">
                  <c:v>0.00227842333105491</c:v>
                </c:pt>
                <c:pt idx="5555">
                  <c:v>0.00227842333105491</c:v>
                </c:pt>
                <c:pt idx="5556">
                  <c:v>0.00227842333105491</c:v>
                </c:pt>
                <c:pt idx="5557">
                  <c:v>0.00227842333105491</c:v>
                </c:pt>
                <c:pt idx="5558">
                  <c:v>0.00227842333105491</c:v>
                </c:pt>
                <c:pt idx="5559">
                  <c:v>0.00227842333105491</c:v>
                </c:pt>
                <c:pt idx="5560">
                  <c:v>0.00227842333105491</c:v>
                </c:pt>
                <c:pt idx="5561">
                  <c:v>0.00227842333105491</c:v>
                </c:pt>
                <c:pt idx="5562">
                  <c:v>0.00227842333105491</c:v>
                </c:pt>
                <c:pt idx="5563">
                  <c:v>0.00227842333105491</c:v>
                </c:pt>
                <c:pt idx="5564">
                  <c:v>0.00227842333105491</c:v>
                </c:pt>
                <c:pt idx="5565">
                  <c:v>0.00227842333105491</c:v>
                </c:pt>
                <c:pt idx="5566">
                  <c:v>0.00227842333105491</c:v>
                </c:pt>
                <c:pt idx="5567">
                  <c:v>0.00227842333105491</c:v>
                </c:pt>
                <c:pt idx="5568">
                  <c:v>0.00227842333105491</c:v>
                </c:pt>
                <c:pt idx="5569">
                  <c:v>0.00227842333105491</c:v>
                </c:pt>
                <c:pt idx="5570">
                  <c:v>0.00227842333105491</c:v>
                </c:pt>
                <c:pt idx="5571">
                  <c:v>0.00227842333105491</c:v>
                </c:pt>
                <c:pt idx="5572">
                  <c:v>0.00227842333105491</c:v>
                </c:pt>
                <c:pt idx="5573">
                  <c:v>0.00227842333105491</c:v>
                </c:pt>
                <c:pt idx="5574">
                  <c:v>0.00227842333105491</c:v>
                </c:pt>
                <c:pt idx="5575">
                  <c:v>0.00227842333105491</c:v>
                </c:pt>
                <c:pt idx="5576">
                  <c:v>0.00227842333105491</c:v>
                </c:pt>
                <c:pt idx="5577">
                  <c:v>0.00227842333105491</c:v>
                </c:pt>
                <c:pt idx="5578">
                  <c:v>0.00227842333105491</c:v>
                </c:pt>
                <c:pt idx="5579">
                  <c:v>0.00227842333105491</c:v>
                </c:pt>
                <c:pt idx="5580">
                  <c:v>0.00227842333105491</c:v>
                </c:pt>
                <c:pt idx="5581">
                  <c:v>0.00227842333105491</c:v>
                </c:pt>
                <c:pt idx="5582">
                  <c:v>0.00227842333105491</c:v>
                </c:pt>
                <c:pt idx="5583">
                  <c:v>0.00227842333105491</c:v>
                </c:pt>
                <c:pt idx="5584">
                  <c:v>0.00227842333105491</c:v>
                </c:pt>
                <c:pt idx="5585">
                  <c:v>0.00227842333105491</c:v>
                </c:pt>
                <c:pt idx="5586">
                  <c:v>0.00227842333105491</c:v>
                </c:pt>
                <c:pt idx="5587">
                  <c:v>0.00227842333105491</c:v>
                </c:pt>
                <c:pt idx="5588">
                  <c:v>0.00227842333105491</c:v>
                </c:pt>
                <c:pt idx="5589">
                  <c:v>0.00227842333105491</c:v>
                </c:pt>
                <c:pt idx="5590">
                  <c:v>0.00227842333105491</c:v>
                </c:pt>
                <c:pt idx="5591">
                  <c:v>0.00227842333105491</c:v>
                </c:pt>
                <c:pt idx="5592">
                  <c:v>0.00227842333105491</c:v>
                </c:pt>
                <c:pt idx="5593">
                  <c:v>0.00227842333105491</c:v>
                </c:pt>
                <c:pt idx="5594">
                  <c:v>0.00227842333105491</c:v>
                </c:pt>
                <c:pt idx="5595">
                  <c:v>0.00227842333105491</c:v>
                </c:pt>
                <c:pt idx="5596">
                  <c:v>0.00227842333105491</c:v>
                </c:pt>
                <c:pt idx="5597">
                  <c:v>0.00227842333105491</c:v>
                </c:pt>
                <c:pt idx="5598">
                  <c:v>0.00227842333105491</c:v>
                </c:pt>
                <c:pt idx="5599">
                  <c:v>0.00227842333105491</c:v>
                </c:pt>
                <c:pt idx="5600">
                  <c:v>0.00227842333105491</c:v>
                </c:pt>
                <c:pt idx="5601">
                  <c:v>0.00227842333105491</c:v>
                </c:pt>
                <c:pt idx="5602">
                  <c:v>0.00227842333105491</c:v>
                </c:pt>
                <c:pt idx="5603">
                  <c:v>0.00227842333105491</c:v>
                </c:pt>
                <c:pt idx="5604">
                  <c:v>0.00227842333105491</c:v>
                </c:pt>
                <c:pt idx="5605">
                  <c:v>0.00227842333105491</c:v>
                </c:pt>
                <c:pt idx="5606">
                  <c:v>0.00227842333105491</c:v>
                </c:pt>
                <c:pt idx="5607">
                  <c:v>0.00227842333105491</c:v>
                </c:pt>
                <c:pt idx="5608">
                  <c:v>0.00227842333105491</c:v>
                </c:pt>
                <c:pt idx="5609">
                  <c:v>0.00227842333105491</c:v>
                </c:pt>
                <c:pt idx="5610">
                  <c:v>0.00227842333105491</c:v>
                </c:pt>
                <c:pt idx="5611">
                  <c:v>0.00227842333105491</c:v>
                </c:pt>
                <c:pt idx="5612">
                  <c:v>0.00227842333105491</c:v>
                </c:pt>
                <c:pt idx="5613">
                  <c:v>0.00227842333105491</c:v>
                </c:pt>
                <c:pt idx="5614">
                  <c:v>0.00227842333105491</c:v>
                </c:pt>
                <c:pt idx="5615">
                  <c:v>0.00227842333105491</c:v>
                </c:pt>
                <c:pt idx="5616">
                  <c:v>0.00227842333105491</c:v>
                </c:pt>
                <c:pt idx="5617">
                  <c:v>0.00227842333105491</c:v>
                </c:pt>
                <c:pt idx="5618">
                  <c:v>0.00227842333105491</c:v>
                </c:pt>
                <c:pt idx="5619">
                  <c:v>0.00227842333105491</c:v>
                </c:pt>
                <c:pt idx="5620">
                  <c:v>0.00227842333105491</c:v>
                </c:pt>
                <c:pt idx="5621">
                  <c:v>0.00227842333105491</c:v>
                </c:pt>
                <c:pt idx="5622">
                  <c:v>0.00227842333105491</c:v>
                </c:pt>
                <c:pt idx="5623">
                  <c:v>0.00227842333105491</c:v>
                </c:pt>
                <c:pt idx="5624">
                  <c:v>0.00227842333105491</c:v>
                </c:pt>
                <c:pt idx="5625">
                  <c:v>0.00227842333105491</c:v>
                </c:pt>
                <c:pt idx="5626">
                  <c:v>0.00227842333105491</c:v>
                </c:pt>
                <c:pt idx="5627">
                  <c:v>0.00227842333105491</c:v>
                </c:pt>
                <c:pt idx="5628">
                  <c:v>0.00227842333105491</c:v>
                </c:pt>
                <c:pt idx="5629">
                  <c:v>0.00227842333105491</c:v>
                </c:pt>
                <c:pt idx="5630">
                  <c:v>0.00227842333105491</c:v>
                </c:pt>
                <c:pt idx="5631">
                  <c:v>0.00227842333105491</c:v>
                </c:pt>
                <c:pt idx="5632">
                  <c:v>0.00227842333105491</c:v>
                </c:pt>
                <c:pt idx="5633">
                  <c:v>0.00227842333105491</c:v>
                </c:pt>
                <c:pt idx="5634">
                  <c:v>0.00227842333105491</c:v>
                </c:pt>
                <c:pt idx="5635">
                  <c:v>0.00227842333105491</c:v>
                </c:pt>
                <c:pt idx="5636">
                  <c:v>0.00227842333105491</c:v>
                </c:pt>
                <c:pt idx="5637">
                  <c:v>0.00227842333105491</c:v>
                </c:pt>
                <c:pt idx="5638">
                  <c:v>0.00227842333105491</c:v>
                </c:pt>
                <c:pt idx="5639">
                  <c:v>0.00227842333105491</c:v>
                </c:pt>
                <c:pt idx="5640">
                  <c:v>0.00227842333105491</c:v>
                </c:pt>
                <c:pt idx="5641">
                  <c:v>0.00227842333105491</c:v>
                </c:pt>
                <c:pt idx="5642">
                  <c:v>0.00227842333105491</c:v>
                </c:pt>
                <c:pt idx="5643">
                  <c:v>0.00227842333105491</c:v>
                </c:pt>
                <c:pt idx="5644">
                  <c:v>0.00227842333105491</c:v>
                </c:pt>
                <c:pt idx="5645">
                  <c:v>0.00227842333105491</c:v>
                </c:pt>
                <c:pt idx="5646">
                  <c:v>0.00227842333105491</c:v>
                </c:pt>
                <c:pt idx="5647">
                  <c:v>0.00227842333105491</c:v>
                </c:pt>
                <c:pt idx="5648">
                  <c:v>0.00227842333105491</c:v>
                </c:pt>
                <c:pt idx="5649">
                  <c:v>0.00227842333105491</c:v>
                </c:pt>
                <c:pt idx="5650">
                  <c:v>0.00227842333105491</c:v>
                </c:pt>
                <c:pt idx="5651">
                  <c:v>0.00227842333105491</c:v>
                </c:pt>
                <c:pt idx="5652">
                  <c:v>0.00227842333105491</c:v>
                </c:pt>
                <c:pt idx="5653">
                  <c:v>0.00227842333105491</c:v>
                </c:pt>
                <c:pt idx="5654">
                  <c:v>0.00227842333105491</c:v>
                </c:pt>
                <c:pt idx="5655">
                  <c:v>0.00227842333105491</c:v>
                </c:pt>
                <c:pt idx="5656">
                  <c:v>0.00227842333105491</c:v>
                </c:pt>
                <c:pt idx="5657">
                  <c:v>0.00227842333105491</c:v>
                </c:pt>
                <c:pt idx="5658">
                  <c:v>0.00227842333105491</c:v>
                </c:pt>
                <c:pt idx="5659">
                  <c:v>0.00227842333105491</c:v>
                </c:pt>
                <c:pt idx="5660">
                  <c:v>0.00227842333105491</c:v>
                </c:pt>
                <c:pt idx="5661">
                  <c:v>0.00227842333105491</c:v>
                </c:pt>
                <c:pt idx="5662">
                  <c:v>0.00227842333105491</c:v>
                </c:pt>
                <c:pt idx="5663">
                  <c:v>0.00227842333105491</c:v>
                </c:pt>
                <c:pt idx="5664">
                  <c:v>0.00227842333105491</c:v>
                </c:pt>
                <c:pt idx="5665">
                  <c:v>0.00227842333105491</c:v>
                </c:pt>
                <c:pt idx="5666">
                  <c:v>0.00227842333105491</c:v>
                </c:pt>
                <c:pt idx="5667">
                  <c:v>0.00227842333105491</c:v>
                </c:pt>
                <c:pt idx="5668">
                  <c:v>0.00227842333105491</c:v>
                </c:pt>
                <c:pt idx="5669">
                  <c:v>0.00227842333105491</c:v>
                </c:pt>
                <c:pt idx="5670">
                  <c:v>0.00227842333105491</c:v>
                </c:pt>
                <c:pt idx="5671">
                  <c:v>0.00227842333105491</c:v>
                </c:pt>
                <c:pt idx="5672">
                  <c:v>0.00227842333105491</c:v>
                </c:pt>
                <c:pt idx="5673">
                  <c:v>0.00227842333105491</c:v>
                </c:pt>
                <c:pt idx="5674">
                  <c:v>0.00227842333105491</c:v>
                </c:pt>
                <c:pt idx="5675">
                  <c:v>0.00227842333105491</c:v>
                </c:pt>
                <c:pt idx="5676">
                  <c:v>0.00227842333105491</c:v>
                </c:pt>
                <c:pt idx="5677">
                  <c:v>0.00227842333105491</c:v>
                </c:pt>
                <c:pt idx="5678">
                  <c:v>0.00227842333105491</c:v>
                </c:pt>
                <c:pt idx="5679">
                  <c:v>0.00227842333105491</c:v>
                </c:pt>
                <c:pt idx="5680">
                  <c:v>0.00227842333105491</c:v>
                </c:pt>
                <c:pt idx="5681">
                  <c:v>0.00227842333105491</c:v>
                </c:pt>
                <c:pt idx="5682">
                  <c:v>0.00227842333105491</c:v>
                </c:pt>
                <c:pt idx="5683">
                  <c:v>0.00227842333105491</c:v>
                </c:pt>
                <c:pt idx="5684">
                  <c:v>0.00227842333105491</c:v>
                </c:pt>
                <c:pt idx="5685">
                  <c:v>0.00227842333105491</c:v>
                </c:pt>
                <c:pt idx="5686">
                  <c:v>0.00227842333105491</c:v>
                </c:pt>
                <c:pt idx="5687">
                  <c:v>0.00227842333105491</c:v>
                </c:pt>
                <c:pt idx="5688">
                  <c:v>0.00227842333105491</c:v>
                </c:pt>
                <c:pt idx="5689">
                  <c:v>0.00227842333105491</c:v>
                </c:pt>
                <c:pt idx="5690">
                  <c:v>0.00227842333105491</c:v>
                </c:pt>
                <c:pt idx="5691">
                  <c:v>0.00227842333105491</c:v>
                </c:pt>
                <c:pt idx="5692">
                  <c:v>0.00227842333105491</c:v>
                </c:pt>
                <c:pt idx="5693">
                  <c:v>0.00227842333105491</c:v>
                </c:pt>
                <c:pt idx="5694">
                  <c:v>0.00227842333105491</c:v>
                </c:pt>
                <c:pt idx="5695">
                  <c:v>0.00227842333105491</c:v>
                </c:pt>
                <c:pt idx="5696">
                  <c:v>0.00227842333105491</c:v>
                </c:pt>
                <c:pt idx="5697">
                  <c:v>0.00227842333105491</c:v>
                </c:pt>
                <c:pt idx="5698">
                  <c:v>0.00227842333105491</c:v>
                </c:pt>
                <c:pt idx="5699">
                  <c:v>0.00227842333105491</c:v>
                </c:pt>
                <c:pt idx="5700">
                  <c:v>0.00227842333105491</c:v>
                </c:pt>
                <c:pt idx="5701">
                  <c:v>0.00227842333105491</c:v>
                </c:pt>
                <c:pt idx="5702">
                  <c:v>0.00227842333105491</c:v>
                </c:pt>
                <c:pt idx="5703">
                  <c:v>0.00227842333105491</c:v>
                </c:pt>
                <c:pt idx="5704">
                  <c:v>0.00227842333105491</c:v>
                </c:pt>
                <c:pt idx="5705">
                  <c:v>0.00227842333105491</c:v>
                </c:pt>
                <c:pt idx="5706">
                  <c:v>0.00227842333105491</c:v>
                </c:pt>
                <c:pt idx="5707">
                  <c:v>0.00227842333105491</c:v>
                </c:pt>
                <c:pt idx="5708">
                  <c:v>0.00227842333105491</c:v>
                </c:pt>
                <c:pt idx="5709">
                  <c:v>0.00227842333105491</c:v>
                </c:pt>
                <c:pt idx="5710">
                  <c:v>0.00227842333105491</c:v>
                </c:pt>
                <c:pt idx="5711">
                  <c:v>0.00227842333105491</c:v>
                </c:pt>
                <c:pt idx="5712">
                  <c:v>0.00227842333105491</c:v>
                </c:pt>
                <c:pt idx="5713">
                  <c:v>0.00227842333105491</c:v>
                </c:pt>
                <c:pt idx="5714">
                  <c:v>0.00227842333105491</c:v>
                </c:pt>
                <c:pt idx="5715">
                  <c:v>0.00227842333105491</c:v>
                </c:pt>
                <c:pt idx="5716">
                  <c:v>0.00227842333105491</c:v>
                </c:pt>
                <c:pt idx="5717">
                  <c:v>0.00227842333105491</c:v>
                </c:pt>
                <c:pt idx="5718">
                  <c:v>0.00227842333105491</c:v>
                </c:pt>
                <c:pt idx="5719">
                  <c:v>0.00227842333105491</c:v>
                </c:pt>
                <c:pt idx="5720">
                  <c:v>0.00227842333105491</c:v>
                </c:pt>
                <c:pt idx="5721">
                  <c:v>0.00227842333105491</c:v>
                </c:pt>
                <c:pt idx="5722">
                  <c:v>0.00227842333105491</c:v>
                </c:pt>
                <c:pt idx="5723">
                  <c:v>0.00227842333105491</c:v>
                </c:pt>
                <c:pt idx="5724">
                  <c:v>0.00227842333105491</c:v>
                </c:pt>
                <c:pt idx="5725">
                  <c:v>0.00227842333105491</c:v>
                </c:pt>
                <c:pt idx="5726">
                  <c:v>0.00227842333105491</c:v>
                </c:pt>
                <c:pt idx="5727">
                  <c:v>0.00227842333105491</c:v>
                </c:pt>
                <c:pt idx="5728">
                  <c:v>0.00227842333105491</c:v>
                </c:pt>
                <c:pt idx="5729">
                  <c:v>0.00227842333105491</c:v>
                </c:pt>
                <c:pt idx="5730">
                  <c:v>0.00227842333105491</c:v>
                </c:pt>
                <c:pt idx="5731">
                  <c:v>0.00227842333105491</c:v>
                </c:pt>
                <c:pt idx="5732">
                  <c:v>0.00227842333105491</c:v>
                </c:pt>
                <c:pt idx="5733">
                  <c:v>0.00227842333105491</c:v>
                </c:pt>
                <c:pt idx="5734">
                  <c:v>0.00227842333105491</c:v>
                </c:pt>
                <c:pt idx="5735">
                  <c:v>0.00227842333105491</c:v>
                </c:pt>
                <c:pt idx="5736">
                  <c:v>0.00227842333105491</c:v>
                </c:pt>
                <c:pt idx="5737">
                  <c:v>0.00227842333105491</c:v>
                </c:pt>
                <c:pt idx="5738">
                  <c:v>0.00227842333105491</c:v>
                </c:pt>
                <c:pt idx="5739">
                  <c:v>0.00227842333105491</c:v>
                </c:pt>
                <c:pt idx="5740">
                  <c:v>0.00227842333105491</c:v>
                </c:pt>
                <c:pt idx="5741">
                  <c:v>0.00227842333105491</c:v>
                </c:pt>
                <c:pt idx="5742">
                  <c:v>0.00227842333105491</c:v>
                </c:pt>
                <c:pt idx="5743">
                  <c:v>0.00227842333105491</c:v>
                </c:pt>
                <c:pt idx="5744">
                  <c:v>0.00227842333105491</c:v>
                </c:pt>
                <c:pt idx="5745">
                  <c:v>0.00227842333105491</c:v>
                </c:pt>
                <c:pt idx="5746">
                  <c:v>0.00227842333105491</c:v>
                </c:pt>
                <c:pt idx="5747">
                  <c:v>0.00227842333105491</c:v>
                </c:pt>
                <c:pt idx="5748">
                  <c:v>0.00227842333105491</c:v>
                </c:pt>
                <c:pt idx="5749">
                  <c:v>0.00227842333105491</c:v>
                </c:pt>
                <c:pt idx="5750">
                  <c:v>0.00227842333105491</c:v>
                </c:pt>
                <c:pt idx="5751">
                  <c:v>0.00227842333105491</c:v>
                </c:pt>
                <c:pt idx="5752">
                  <c:v>0.00227842333105491</c:v>
                </c:pt>
                <c:pt idx="5753">
                  <c:v>0.00227842333105491</c:v>
                </c:pt>
                <c:pt idx="5754">
                  <c:v>0.00227842333105491</c:v>
                </c:pt>
                <c:pt idx="5755">
                  <c:v>0.00227842333105491</c:v>
                </c:pt>
                <c:pt idx="5756">
                  <c:v>0.00227842333105491</c:v>
                </c:pt>
                <c:pt idx="5757">
                  <c:v>0.00227842333105491</c:v>
                </c:pt>
                <c:pt idx="5758">
                  <c:v>0.00227842333105491</c:v>
                </c:pt>
                <c:pt idx="5759">
                  <c:v>0.00227842333105491</c:v>
                </c:pt>
                <c:pt idx="5760">
                  <c:v>0.00227842333105491</c:v>
                </c:pt>
                <c:pt idx="5761">
                  <c:v>0.00227842333105491</c:v>
                </c:pt>
                <c:pt idx="5762">
                  <c:v>0.00227842333105491</c:v>
                </c:pt>
                <c:pt idx="5763">
                  <c:v>0.00227842333105491</c:v>
                </c:pt>
                <c:pt idx="5764">
                  <c:v>0.00227842333105491</c:v>
                </c:pt>
                <c:pt idx="5765">
                  <c:v>0.00227842333105491</c:v>
                </c:pt>
                <c:pt idx="5766">
                  <c:v>0.00227842333105491</c:v>
                </c:pt>
                <c:pt idx="5767">
                  <c:v>0.00227842333105491</c:v>
                </c:pt>
                <c:pt idx="5768">
                  <c:v>0.00227842333105491</c:v>
                </c:pt>
                <c:pt idx="5769">
                  <c:v>0.00227842333105491</c:v>
                </c:pt>
                <c:pt idx="5770">
                  <c:v>0.00227842333105491</c:v>
                </c:pt>
                <c:pt idx="5771">
                  <c:v>0.00227842333105491</c:v>
                </c:pt>
                <c:pt idx="5772">
                  <c:v>0.00227842333105491</c:v>
                </c:pt>
                <c:pt idx="5773">
                  <c:v>0.00227842333105491</c:v>
                </c:pt>
                <c:pt idx="5774">
                  <c:v>0.00227842333105491</c:v>
                </c:pt>
                <c:pt idx="5775">
                  <c:v>0.00227842333105491</c:v>
                </c:pt>
                <c:pt idx="5776">
                  <c:v>0.00227842333105491</c:v>
                </c:pt>
                <c:pt idx="5777">
                  <c:v>0.00227842333105491</c:v>
                </c:pt>
                <c:pt idx="5778">
                  <c:v>0.00227842333105491</c:v>
                </c:pt>
                <c:pt idx="5779">
                  <c:v>0.00227842333105491</c:v>
                </c:pt>
                <c:pt idx="5780">
                  <c:v>0.00227842333105491</c:v>
                </c:pt>
                <c:pt idx="5781">
                  <c:v>0.00227842333105491</c:v>
                </c:pt>
                <c:pt idx="5782">
                  <c:v>0.00227842333105491</c:v>
                </c:pt>
                <c:pt idx="5783">
                  <c:v>0.00227842333105491</c:v>
                </c:pt>
                <c:pt idx="5784">
                  <c:v>0.00227842333105491</c:v>
                </c:pt>
                <c:pt idx="5785">
                  <c:v>0.00227842333105491</c:v>
                </c:pt>
                <c:pt idx="5786">
                  <c:v>0.00227842333105491</c:v>
                </c:pt>
                <c:pt idx="5787">
                  <c:v>0.00227842333105491</c:v>
                </c:pt>
                <c:pt idx="5788">
                  <c:v>0.00227842333105491</c:v>
                </c:pt>
                <c:pt idx="5789">
                  <c:v>0.00227842333105491</c:v>
                </c:pt>
                <c:pt idx="5790">
                  <c:v>0.00227842333105491</c:v>
                </c:pt>
                <c:pt idx="5791">
                  <c:v>0.00227842333105491</c:v>
                </c:pt>
                <c:pt idx="5792">
                  <c:v>0.00227842333105491</c:v>
                </c:pt>
                <c:pt idx="5793">
                  <c:v>0.00227842333105491</c:v>
                </c:pt>
                <c:pt idx="5794">
                  <c:v>0.00227842333105491</c:v>
                </c:pt>
                <c:pt idx="5795">
                  <c:v>0.00227842333105491</c:v>
                </c:pt>
                <c:pt idx="5796">
                  <c:v>0.00227842333105491</c:v>
                </c:pt>
                <c:pt idx="5797">
                  <c:v>0.00227842333105491</c:v>
                </c:pt>
                <c:pt idx="5798">
                  <c:v>0.00227842333105491</c:v>
                </c:pt>
                <c:pt idx="5799">
                  <c:v>0.00227842333105491</c:v>
                </c:pt>
                <c:pt idx="5800">
                  <c:v>0.00227842333105491</c:v>
                </c:pt>
                <c:pt idx="5801">
                  <c:v>0.00227842333105491</c:v>
                </c:pt>
                <c:pt idx="5802">
                  <c:v>0.00227842333105491</c:v>
                </c:pt>
                <c:pt idx="5803">
                  <c:v>0.00227842333105491</c:v>
                </c:pt>
                <c:pt idx="5804">
                  <c:v>0.00227842333105491</c:v>
                </c:pt>
                <c:pt idx="5805">
                  <c:v>0.00227842333105491</c:v>
                </c:pt>
                <c:pt idx="5806">
                  <c:v>0.00227842333105491</c:v>
                </c:pt>
                <c:pt idx="5807">
                  <c:v>0.00227842333105491</c:v>
                </c:pt>
                <c:pt idx="5808">
                  <c:v>0.00227842333105491</c:v>
                </c:pt>
                <c:pt idx="5809">
                  <c:v>0.00227842333105491</c:v>
                </c:pt>
                <c:pt idx="5810">
                  <c:v>0.00227842333105491</c:v>
                </c:pt>
                <c:pt idx="5811">
                  <c:v>0.00227842333105491</c:v>
                </c:pt>
                <c:pt idx="5812">
                  <c:v>0.00227842333105491</c:v>
                </c:pt>
                <c:pt idx="5813">
                  <c:v>0.00227842333105491</c:v>
                </c:pt>
                <c:pt idx="5814">
                  <c:v>0.00227842333105491</c:v>
                </c:pt>
                <c:pt idx="5815">
                  <c:v>0.00227842333105491</c:v>
                </c:pt>
                <c:pt idx="5816">
                  <c:v>0.00227842333105491</c:v>
                </c:pt>
                <c:pt idx="5817">
                  <c:v>0.00227842333105491</c:v>
                </c:pt>
                <c:pt idx="5818">
                  <c:v>0.00227842333105491</c:v>
                </c:pt>
                <c:pt idx="5819">
                  <c:v>0.00227842333105491</c:v>
                </c:pt>
                <c:pt idx="5820">
                  <c:v>0.00227842333105491</c:v>
                </c:pt>
                <c:pt idx="5821">
                  <c:v>0.00227842333105491</c:v>
                </c:pt>
                <c:pt idx="5822">
                  <c:v>0.00227842333105491</c:v>
                </c:pt>
                <c:pt idx="5823">
                  <c:v>0.00227842333105491</c:v>
                </c:pt>
                <c:pt idx="5824">
                  <c:v>0.00227842333105491</c:v>
                </c:pt>
                <c:pt idx="5825">
                  <c:v>0.00227842333105491</c:v>
                </c:pt>
                <c:pt idx="5826">
                  <c:v>0.00227842333105491</c:v>
                </c:pt>
                <c:pt idx="5827">
                  <c:v>0.00227842333105491</c:v>
                </c:pt>
                <c:pt idx="5828">
                  <c:v>0.00227842333105491</c:v>
                </c:pt>
                <c:pt idx="5829">
                  <c:v>0.00227842333105491</c:v>
                </c:pt>
                <c:pt idx="5830">
                  <c:v>0.00227842333105491</c:v>
                </c:pt>
                <c:pt idx="5831">
                  <c:v>0.00227842333105491</c:v>
                </c:pt>
                <c:pt idx="5832">
                  <c:v>0.00227842333105491</c:v>
                </c:pt>
                <c:pt idx="5833">
                  <c:v>0.00227842333105491</c:v>
                </c:pt>
                <c:pt idx="5834">
                  <c:v>0.00227842333105491</c:v>
                </c:pt>
                <c:pt idx="5835">
                  <c:v>0.00227842333105491</c:v>
                </c:pt>
                <c:pt idx="5836">
                  <c:v>0.00227842333105491</c:v>
                </c:pt>
                <c:pt idx="5837">
                  <c:v>0.00227842333105491</c:v>
                </c:pt>
                <c:pt idx="5838">
                  <c:v>0.00227842333105491</c:v>
                </c:pt>
                <c:pt idx="5839">
                  <c:v>0.00227842333105491</c:v>
                </c:pt>
                <c:pt idx="5840">
                  <c:v>0.00227842333105491</c:v>
                </c:pt>
                <c:pt idx="5841">
                  <c:v>0.00227842333105491</c:v>
                </c:pt>
                <c:pt idx="5842">
                  <c:v>0.00227842333105491</c:v>
                </c:pt>
                <c:pt idx="5843">
                  <c:v>0.00227842333105491</c:v>
                </c:pt>
                <c:pt idx="5844">
                  <c:v>0.00227842333105491</c:v>
                </c:pt>
                <c:pt idx="5845">
                  <c:v>0.00227842333105491</c:v>
                </c:pt>
                <c:pt idx="5846">
                  <c:v>0.00227842333105491</c:v>
                </c:pt>
                <c:pt idx="5847">
                  <c:v>0.00227842333105491</c:v>
                </c:pt>
                <c:pt idx="5848">
                  <c:v>0.00227842333105491</c:v>
                </c:pt>
                <c:pt idx="5849">
                  <c:v>0.00227842333105491</c:v>
                </c:pt>
                <c:pt idx="5850">
                  <c:v>0.00227842333105491</c:v>
                </c:pt>
                <c:pt idx="5851">
                  <c:v>0.00227842333105491</c:v>
                </c:pt>
                <c:pt idx="5852">
                  <c:v>0.00227842333105491</c:v>
                </c:pt>
                <c:pt idx="5853">
                  <c:v>0.00227842333105491</c:v>
                </c:pt>
                <c:pt idx="5854">
                  <c:v>0.00227842333105491</c:v>
                </c:pt>
                <c:pt idx="5855">
                  <c:v>0.00227842333105491</c:v>
                </c:pt>
                <c:pt idx="5856">
                  <c:v>0.00227842333105491</c:v>
                </c:pt>
                <c:pt idx="5857">
                  <c:v>0.00227842333105491</c:v>
                </c:pt>
                <c:pt idx="5858">
                  <c:v>0.00227842333105491</c:v>
                </c:pt>
                <c:pt idx="5859">
                  <c:v>0.00227842333105491</c:v>
                </c:pt>
                <c:pt idx="5860">
                  <c:v>0.00227842333105491</c:v>
                </c:pt>
                <c:pt idx="5861">
                  <c:v>0.00227842333105491</c:v>
                </c:pt>
                <c:pt idx="5862">
                  <c:v>0.00227842333105491</c:v>
                </c:pt>
                <c:pt idx="5863">
                  <c:v>0.00227842333105491</c:v>
                </c:pt>
                <c:pt idx="5864">
                  <c:v>0.00227842333105491</c:v>
                </c:pt>
                <c:pt idx="5865">
                  <c:v>0.00227842333105491</c:v>
                </c:pt>
                <c:pt idx="5866">
                  <c:v>0.00227842333105491</c:v>
                </c:pt>
                <c:pt idx="5867">
                  <c:v>0.00227842333105491</c:v>
                </c:pt>
                <c:pt idx="5868">
                  <c:v>0.00227842333105491</c:v>
                </c:pt>
                <c:pt idx="5869">
                  <c:v>0.00227842333105491</c:v>
                </c:pt>
                <c:pt idx="5870">
                  <c:v>0.00227842333105491</c:v>
                </c:pt>
                <c:pt idx="5871">
                  <c:v>0.00227842333105491</c:v>
                </c:pt>
                <c:pt idx="5872">
                  <c:v>0.00227842333105491</c:v>
                </c:pt>
                <c:pt idx="5873">
                  <c:v>0.00227842333105491</c:v>
                </c:pt>
                <c:pt idx="5874">
                  <c:v>0.00227842333105491</c:v>
                </c:pt>
                <c:pt idx="5875">
                  <c:v>0.00227842333105491</c:v>
                </c:pt>
                <c:pt idx="5876">
                  <c:v>0.00227842333105491</c:v>
                </c:pt>
                <c:pt idx="5877">
                  <c:v>0.00227842333105491</c:v>
                </c:pt>
                <c:pt idx="5878">
                  <c:v>0.00227842333105491</c:v>
                </c:pt>
                <c:pt idx="5879">
                  <c:v>0.00227842333105491</c:v>
                </c:pt>
                <c:pt idx="5880">
                  <c:v>0.00227842333105491</c:v>
                </c:pt>
                <c:pt idx="5881">
                  <c:v>0.00227842333105491</c:v>
                </c:pt>
                <c:pt idx="5882">
                  <c:v>0.00227842333105491</c:v>
                </c:pt>
                <c:pt idx="5883">
                  <c:v>0.00227842333105491</c:v>
                </c:pt>
                <c:pt idx="5884">
                  <c:v>0.00227842333105491</c:v>
                </c:pt>
                <c:pt idx="5885">
                  <c:v>0.00227842333105491</c:v>
                </c:pt>
                <c:pt idx="5886">
                  <c:v>0.00227842333105491</c:v>
                </c:pt>
                <c:pt idx="5887">
                  <c:v>0.00227842333105491</c:v>
                </c:pt>
                <c:pt idx="5888">
                  <c:v>0.00227842333105491</c:v>
                </c:pt>
                <c:pt idx="5889">
                  <c:v>0.00227842333105491</c:v>
                </c:pt>
                <c:pt idx="5890">
                  <c:v>0.00227842333105491</c:v>
                </c:pt>
                <c:pt idx="5891">
                  <c:v>0.00227842333105491</c:v>
                </c:pt>
                <c:pt idx="5892">
                  <c:v>0.00227842333105491</c:v>
                </c:pt>
                <c:pt idx="5893">
                  <c:v>0.00227842333105491</c:v>
                </c:pt>
                <c:pt idx="5894">
                  <c:v>0.00227842333105491</c:v>
                </c:pt>
                <c:pt idx="5895">
                  <c:v>0.00227842333105491</c:v>
                </c:pt>
                <c:pt idx="5896">
                  <c:v>0.00227842333105491</c:v>
                </c:pt>
                <c:pt idx="5897">
                  <c:v>0.00227842333105491</c:v>
                </c:pt>
                <c:pt idx="5898">
                  <c:v>0.00227842333105491</c:v>
                </c:pt>
                <c:pt idx="5899">
                  <c:v>0.00227842333105491</c:v>
                </c:pt>
                <c:pt idx="5900">
                  <c:v>0.00227842333105491</c:v>
                </c:pt>
                <c:pt idx="5901">
                  <c:v>0.00227842333105491</c:v>
                </c:pt>
                <c:pt idx="5902">
                  <c:v>0.00227842333105491</c:v>
                </c:pt>
                <c:pt idx="5903">
                  <c:v>0.00227842333105491</c:v>
                </c:pt>
                <c:pt idx="5904">
                  <c:v>0.00227842333105491</c:v>
                </c:pt>
                <c:pt idx="5905">
                  <c:v>0.00227842333105491</c:v>
                </c:pt>
                <c:pt idx="5906">
                  <c:v>0.00227842333105491</c:v>
                </c:pt>
                <c:pt idx="5907">
                  <c:v>0.00227842333105491</c:v>
                </c:pt>
                <c:pt idx="5908">
                  <c:v>0.00227842333105491</c:v>
                </c:pt>
                <c:pt idx="5909">
                  <c:v>0.00227842333105491</c:v>
                </c:pt>
                <c:pt idx="5910">
                  <c:v>0.00227842333105491</c:v>
                </c:pt>
                <c:pt idx="5911">
                  <c:v>0.00227842333105491</c:v>
                </c:pt>
                <c:pt idx="5912">
                  <c:v>0.00227842333105491</c:v>
                </c:pt>
                <c:pt idx="5913">
                  <c:v>0.00227842333105491</c:v>
                </c:pt>
                <c:pt idx="5914">
                  <c:v>0.00227842333105491</c:v>
                </c:pt>
                <c:pt idx="5915">
                  <c:v>0.00227842333105491</c:v>
                </c:pt>
                <c:pt idx="5916">
                  <c:v>0.00227842333105491</c:v>
                </c:pt>
                <c:pt idx="5917">
                  <c:v>0.00227842333105491</c:v>
                </c:pt>
                <c:pt idx="5918">
                  <c:v>0.00227842333105491</c:v>
                </c:pt>
                <c:pt idx="5919">
                  <c:v>0.00227842333105491</c:v>
                </c:pt>
                <c:pt idx="5920">
                  <c:v>0.00227842333105491</c:v>
                </c:pt>
                <c:pt idx="5921">
                  <c:v>0.00227842333105491</c:v>
                </c:pt>
                <c:pt idx="5922">
                  <c:v>0.00227842333105491</c:v>
                </c:pt>
                <c:pt idx="5923">
                  <c:v>0.00227842333105491</c:v>
                </c:pt>
                <c:pt idx="5924">
                  <c:v>0.00227842333105491</c:v>
                </c:pt>
                <c:pt idx="5925">
                  <c:v>0.00227842333105491</c:v>
                </c:pt>
                <c:pt idx="5926">
                  <c:v>0.00227842333105491</c:v>
                </c:pt>
                <c:pt idx="5927">
                  <c:v>0.00227842333105491</c:v>
                </c:pt>
                <c:pt idx="5928">
                  <c:v>0.00227842333105491</c:v>
                </c:pt>
                <c:pt idx="5929">
                  <c:v>0.00227842333105491</c:v>
                </c:pt>
                <c:pt idx="5930">
                  <c:v>0.00227842333105491</c:v>
                </c:pt>
                <c:pt idx="5931">
                  <c:v>0.00227842333105491</c:v>
                </c:pt>
                <c:pt idx="5932">
                  <c:v>0.00227842333105491</c:v>
                </c:pt>
                <c:pt idx="5933">
                  <c:v>0.00227842333105491</c:v>
                </c:pt>
                <c:pt idx="5934">
                  <c:v>0.00227842333105491</c:v>
                </c:pt>
                <c:pt idx="5935">
                  <c:v>0.00227842333105491</c:v>
                </c:pt>
                <c:pt idx="5936">
                  <c:v>0.00227842333105491</c:v>
                </c:pt>
                <c:pt idx="5937">
                  <c:v>0.00227842333105491</c:v>
                </c:pt>
                <c:pt idx="5938">
                  <c:v>0.00227842333105491</c:v>
                </c:pt>
                <c:pt idx="5939">
                  <c:v>0.00227842333105491</c:v>
                </c:pt>
                <c:pt idx="5940">
                  <c:v>0.00227842333105491</c:v>
                </c:pt>
                <c:pt idx="5941">
                  <c:v>0.00227842333105491</c:v>
                </c:pt>
                <c:pt idx="5942">
                  <c:v>0.00227842333105491</c:v>
                </c:pt>
                <c:pt idx="5943">
                  <c:v>0.00227842333105491</c:v>
                </c:pt>
                <c:pt idx="5944">
                  <c:v>0.00227842333105491</c:v>
                </c:pt>
                <c:pt idx="5945">
                  <c:v>0.00227842333105491</c:v>
                </c:pt>
                <c:pt idx="5946">
                  <c:v>0.00227842333105491</c:v>
                </c:pt>
                <c:pt idx="5947">
                  <c:v>0.00227842333105491</c:v>
                </c:pt>
                <c:pt idx="5948">
                  <c:v>0.00227842333105491</c:v>
                </c:pt>
                <c:pt idx="5949">
                  <c:v>0.00227842333105491</c:v>
                </c:pt>
                <c:pt idx="5950">
                  <c:v>0.00227842333105491</c:v>
                </c:pt>
                <c:pt idx="5951">
                  <c:v>0.00227842333105491</c:v>
                </c:pt>
                <c:pt idx="5952">
                  <c:v>0.00227842333105491</c:v>
                </c:pt>
                <c:pt idx="5953">
                  <c:v>0.00227842333105491</c:v>
                </c:pt>
                <c:pt idx="5954">
                  <c:v>0.00227842333105491</c:v>
                </c:pt>
                <c:pt idx="5955">
                  <c:v>0.00227842333105491</c:v>
                </c:pt>
                <c:pt idx="5956">
                  <c:v>0.00227842333105491</c:v>
                </c:pt>
                <c:pt idx="5957">
                  <c:v>0.00227842333105491</c:v>
                </c:pt>
                <c:pt idx="5958">
                  <c:v>0.00227842333105491</c:v>
                </c:pt>
                <c:pt idx="5959">
                  <c:v>0.00227842333105491</c:v>
                </c:pt>
                <c:pt idx="5960">
                  <c:v>0.00227842333105491</c:v>
                </c:pt>
                <c:pt idx="5961">
                  <c:v>0.00227842333105491</c:v>
                </c:pt>
                <c:pt idx="5962">
                  <c:v>0.00227842333105491</c:v>
                </c:pt>
                <c:pt idx="5963">
                  <c:v>0.00227842333105491</c:v>
                </c:pt>
                <c:pt idx="5964">
                  <c:v>0.00227842333105491</c:v>
                </c:pt>
                <c:pt idx="5965">
                  <c:v>0.00227842333105491</c:v>
                </c:pt>
                <c:pt idx="5966">
                  <c:v>0.00227842333105491</c:v>
                </c:pt>
                <c:pt idx="5967">
                  <c:v>0.00227842333105491</c:v>
                </c:pt>
                <c:pt idx="5968">
                  <c:v>0.00227842333105491</c:v>
                </c:pt>
                <c:pt idx="5969">
                  <c:v>0.00227842333105491</c:v>
                </c:pt>
                <c:pt idx="5970">
                  <c:v>0.00227842333105491</c:v>
                </c:pt>
                <c:pt idx="5971">
                  <c:v>0.00227842333105491</c:v>
                </c:pt>
                <c:pt idx="5972">
                  <c:v>0.00227842333105491</c:v>
                </c:pt>
                <c:pt idx="5973">
                  <c:v>0.00227842333105491</c:v>
                </c:pt>
                <c:pt idx="5974">
                  <c:v>0.00227842333105491</c:v>
                </c:pt>
                <c:pt idx="5975">
                  <c:v>0.00227842333105491</c:v>
                </c:pt>
                <c:pt idx="5976">
                  <c:v>0.00227842333105491</c:v>
                </c:pt>
                <c:pt idx="5977">
                  <c:v>0.00227842333105491</c:v>
                </c:pt>
                <c:pt idx="5978">
                  <c:v>0.00227842333105491</c:v>
                </c:pt>
                <c:pt idx="5979">
                  <c:v>0.00227842333105491</c:v>
                </c:pt>
                <c:pt idx="5980">
                  <c:v>0.00227842333105491</c:v>
                </c:pt>
                <c:pt idx="5981">
                  <c:v>0.00227842333105491</c:v>
                </c:pt>
                <c:pt idx="5982">
                  <c:v>0.00227842333105491</c:v>
                </c:pt>
                <c:pt idx="5983">
                  <c:v>0.00227842333105491</c:v>
                </c:pt>
                <c:pt idx="5984">
                  <c:v>0.00227842333105491</c:v>
                </c:pt>
                <c:pt idx="5985">
                  <c:v>0.00227842333105491</c:v>
                </c:pt>
                <c:pt idx="5986">
                  <c:v>0.00227842333105491</c:v>
                </c:pt>
                <c:pt idx="5987">
                  <c:v>0.00227842333105491</c:v>
                </c:pt>
                <c:pt idx="5988">
                  <c:v>0.00227842333105491</c:v>
                </c:pt>
                <c:pt idx="5989">
                  <c:v>0.00227842333105491</c:v>
                </c:pt>
                <c:pt idx="5990">
                  <c:v>0.00227842333105491</c:v>
                </c:pt>
                <c:pt idx="5991">
                  <c:v>0.00227842333105491</c:v>
                </c:pt>
                <c:pt idx="5992">
                  <c:v>0.00227842333105491</c:v>
                </c:pt>
                <c:pt idx="5993">
                  <c:v>0.00227842333105491</c:v>
                </c:pt>
                <c:pt idx="5994">
                  <c:v>0.00227842333105491</c:v>
                </c:pt>
                <c:pt idx="5995">
                  <c:v>0.00227842333105491</c:v>
                </c:pt>
                <c:pt idx="5996">
                  <c:v>0.00227842333105491</c:v>
                </c:pt>
                <c:pt idx="5997">
                  <c:v>0.00227842333105491</c:v>
                </c:pt>
                <c:pt idx="5998">
                  <c:v>0.00227842333105491</c:v>
                </c:pt>
                <c:pt idx="5999">
                  <c:v>0.00227842333105491</c:v>
                </c:pt>
                <c:pt idx="6000">
                  <c:v>0.00227842333105491</c:v>
                </c:pt>
                <c:pt idx="6001">
                  <c:v>0.00227842333105491</c:v>
                </c:pt>
                <c:pt idx="6002">
                  <c:v>0.00227842333105491</c:v>
                </c:pt>
                <c:pt idx="6003">
                  <c:v>0.00227842333105491</c:v>
                </c:pt>
                <c:pt idx="6004">
                  <c:v>0.00227842333105491</c:v>
                </c:pt>
                <c:pt idx="6005">
                  <c:v>0.00227842333105491</c:v>
                </c:pt>
                <c:pt idx="6006">
                  <c:v>0.00227842333105491</c:v>
                </c:pt>
                <c:pt idx="6007">
                  <c:v>0.00227842333105491</c:v>
                </c:pt>
                <c:pt idx="6008">
                  <c:v>0.00227842333105491</c:v>
                </c:pt>
                <c:pt idx="6009">
                  <c:v>0.00227842333105491</c:v>
                </c:pt>
                <c:pt idx="6010">
                  <c:v>0.00227842333105491</c:v>
                </c:pt>
                <c:pt idx="6011">
                  <c:v>0.00227842333105491</c:v>
                </c:pt>
                <c:pt idx="6012">
                  <c:v>0.00227842333105491</c:v>
                </c:pt>
                <c:pt idx="6013">
                  <c:v>0.00227842333105491</c:v>
                </c:pt>
                <c:pt idx="6014">
                  <c:v>0.00227842333105491</c:v>
                </c:pt>
                <c:pt idx="6015">
                  <c:v>0.00227842333105491</c:v>
                </c:pt>
                <c:pt idx="6016">
                  <c:v>0.00227842333105491</c:v>
                </c:pt>
                <c:pt idx="6017">
                  <c:v>0.00227842333105491</c:v>
                </c:pt>
                <c:pt idx="6018">
                  <c:v>0.00227842333105491</c:v>
                </c:pt>
                <c:pt idx="6019">
                  <c:v>0.00227842333105491</c:v>
                </c:pt>
                <c:pt idx="6020">
                  <c:v>0.00227842333105491</c:v>
                </c:pt>
                <c:pt idx="6021">
                  <c:v>0.00227842333105491</c:v>
                </c:pt>
                <c:pt idx="6022">
                  <c:v>0.00227842333105491</c:v>
                </c:pt>
                <c:pt idx="6023">
                  <c:v>0.00227842333105491</c:v>
                </c:pt>
                <c:pt idx="6024">
                  <c:v>0.00227842333105491</c:v>
                </c:pt>
                <c:pt idx="6025">
                  <c:v>0.00227842333105491</c:v>
                </c:pt>
                <c:pt idx="6026">
                  <c:v>0.00227842333105491</c:v>
                </c:pt>
                <c:pt idx="6027">
                  <c:v>0.00227842333105491</c:v>
                </c:pt>
                <c:pt idx="6028">
                  <c:v>0.00227842333105491</c:v>
                </c:pt>
                <c:pt idx="6029">
                  <c:v>0.00227842333105491</c:v>
                </c:pt>
                <c:pt idx="6030">
                  <c:v>0.00227842333105491</c:v>
                </c:pt>
                <c:pt idx="6031">
                  <c:v>0.00227842333105491</c:v>
                </c:pt>
                <c:pt idx="6032">
                  <c:v>0.00227842333105491</c:v>
                </c:pt>
                <c:pt idx="6033">
                  <c:v>0.00227842333105491</c:v>
                </c:pt>
                <c:pt idx="6034">
                  <c:v>0.00227842333105491</c:v>
                </c:pt>
                <c:pt idx="6035">
                  <c:v>0.00227842333105491</c:v>
                </c:pt>
                <c:pt idx="6036">
                  <c:v>0.00227842333105491</c:v>
                </c:pt>
                <c:pt idx="6037">
                  <c:v>0.00227842333105491</c:v>
                </c:pt>
                <c:pt idx="6038">
                  <c:v>0.00227842333105491</c:v>
                </c:pt>
                <c:pt idx="6039">
                  <c:v>0.00227842333105491</c:v>
                </c:pt>
                <c:pt idx="6040">
                  <c:v>0.00227842333105491</c:v>
                </c:pt>
                <c:pt idx="6041">
                  <c:v>0.00227842333105491</c:v>
                </c:pt>
                <c:pt idx="6042">
                  <c:v>0.00227842333105491</c:v>
                </c:pt>
                <c:pt idx="6043">
                  <c:v>0.00227842333105491</c:v>
                </c:pt>
                <c:pt idx="6044">
                  <c:v>0.00227842333105491</c:v>
                </c:pt>
                <c:pt idx="6045">
                  <c:v>0.00227842333105491</c:v>
                </c:pt>
                <c:pt idx="6046">
                  <c:v>0.00227842333105491</c:v>
                </c:pt>
                <c:pt idx="6047">
                  <c:v>0.00227842333105491</c:v>
                </c:pt>
                <c:pt idx="6048">
                  <c:v>0.00227842333105491</c:v>
                </c:pt>
                <c:pt idx="6049">
                  <c:v>0.00227842333105491</c:v>
                </c:pt>
                <c:pt idx="6050">
                  <c:v>0.00227842333105491</c:v>
                </c:pt>
                <c:pt idx="6051">
                  <c:v>0.00227842333105491</c:v>
                </c:pt>
                <c:pt idx="6052">
                  <c:v>0.00227842333105491</c:v>
                </c:pt>
                <c:pt idx="6053">
                  <c:v>0.00227842333105491</c:v>
                </c:pt>
                <c:pt idx="6054">
                  <c:v>0.00227842333105491</c:v>
                </c:pt>
                <c:pt idx="6055">
                  <c:v>0.00227842333105491</c:v>
                </c:pt>
                <c:pt idx="6056">
                  <c:v>0.00227842333105491</c:v>
                </c:pt>
                <c:pt idx="6057">
                  <c:v>0.00227842333105491</c:v>
                </c:pt>
                <c:pt idx="6058">
                  <c:v>0.00227842333105491</c:v>
                </c:pt>
                <c:pt idx="6059">
                  <c:v>0.00227842333105491</c:v>
                </c:pt>
                <c:pt idx="6060">
                  <c:v>0.00227842333105491</c:v>
                </c:pt>
                <c:pt idx="6061">
                  <c:v>0.00227842333105491</c:v>
                </c:pt>
                <c:pt idx="6062">
                  <c:v>0.00227842333105491</c:v>
                </c:pt>
                <c:pt idx="6063">
                  <c:v>0.00227842333105491</c:v>
                </c:pt>
                <c:pt idx="6064">
                  <c:v>0.00227842333105491</c:v>
                </c:pt>
                <c:pt idx="6065">
                  <c:v>0.00227842333105491</c:v>
                </c:pt>
                <c:pt idx="6066">
                  <c:v>0.00227842333105491</c:v>
                </c:pt>
                <c:pt idx="6067">
                  <c:v>0.00227842333105491</c:v>
                </c:pt>
                <c:pt idx="6068">
                  <c:v>0.00227842333105491</c:v>
                </c:pt>
                <c:pt idx="6069">
                  <c:v>0.00227842333105491</c:v>
                </c:pt>
                <c:pt idx="6070">
                  <c:v>0.00227842333105491</c:v>
                </c:pt>
                <c:pt idx="6071">
                  <c:v>0.00227842333105491</c:v>
                </c:pt>
                <c:pt idx="6072">
                  <c:v>0.00227842333105491</c:v>
                </c:pt>
                <c:pt idx="6073">
                  <c:v>0.00227842333105491</c:v>
                </c:pt>
                <c:pt idx="6074">
                  <c:v>0.00227842333105491</c:v>
                </c:pt>
                <c:pt idx="6075">
                  <c:v>0.00227842333105491</c:v>
                </c:pt>
                <c:pt idx="6076">
                  <c:v>0.00227842333105491</c:v>
                </c:pt>
                <c:pt idx="6077">
                  <c:v>0.00227842333105491</c:v>
                </c:pt>
                <c:pt idx="6078">
                  <c:v>0.00227842333105491</c:v>
                </c:pt>
                <c:pt idx="6079">
                  <c:v>0.00227842333105491</c:v>
                </c:pt>
                <c:pt idx="6080">
                  <c:v>0.00227842333105491</c:v>
                </c:pt>
                <c:pt idx="6081">
                  <c:v>0.00227842333105491</c:v>
                </c:pt>
                <c:pt idx="6082">
                  <c:v>0.00227842333105491</c:v>
                </c:pt>
                <c:pt idx="6083">
                  <c:v>0.00227842333105491</c:v>
                </c:pt>
                <c:pt idx="6084">
                  <c:v>0.00227842333105491</c:v>
                </c:pt>
                <c:pt idx="6085">
                  <c:v>0.00227842333105491</c:v>
                </c:pt>
                <c:pt idx="6086">
                  <c:v>0.00227842333105491</c:v>
                </c:pt>
                <c:pt idx="6087">
                  <c:v>0.00227842333105491</c:v>
                </c:pt>
                <c:pt idx="6088">
                  <c:v>0.00227842333105491</c:v>
                </c:pt>
                <c:pt idx="6089">
                  <c:v>0.00227842333105491</c:v>
                </c:pt>
                <c:pt idx="6090">
                  <c:v>0.00227842333105491</c:v>
                </c:pt>
                <c:pt idx="6091">
                  <c:v>0.00227842333105491</c:v>
                </c:pt>
                <c:pt idx="6092">
                  <c:v>0.00227842333105491</c:v>
                </c:pt>
                <c:pt idx="6093">
                  <c:v>0.00227842333105491</c:v>
                </c:pt>
                <c:pt idx="6094">
                  <c:v>0.00227842333105491</c:v>
                </c:pt>
                <c:pt idx="6095">
                  <c:v>0.00227842333105491</c:v>
                </c:pt>
                <c:pt idx="6096">
                  <c:v>0.00227842333105491</c:v>
                </c:pt>
                <c:pt idx="6097">
                  <c:v>0.00227842333105491</c:v>
                </c:pt>
                <c:pt idx="6098">
                  <c:v>0.00227842333105491</c:v>
                </c:pt>
                <c:pt idx="6099">
                  <c:v>0.00227842333105491</c:v>
                </c:pt>
                <c:pt idx="6100">
                  <c:v>0.00227842333105491</c:v>
                </c:pt>
                <c:pt idx="6101">
                  <c:v>0.00227842333105491</c:v>
                </c:pt>
                <c:pt idx="6102">
                  <c:v>0.00227842333105491</c:v>
                </c:pt>
                <c:pt idx="6103">
                  <c:v>0.00227842333105491</c:v>
                </c:pt>
                <c:pt idx="6104">
                  <c:v>0.00227842333105491</c:v>
                </c:pt>
                <c:pt idx="6105">
                  <c:v>0.00227842333105491</c:v>
                </c:pt>
                <c:pt idx="6106">
                  <c:v>0.00227842333105491</c:v>
                </c:pt>
                <c:pt idx="6107">
                  <c:v>0.00227842333105491</c:v>
                </c:pt>
                <c:pt idx="6108">
                  <c:v>0.00227842333105491</c:v>
                </c:pt>
                <c:pt idx="6109">
                  <c:v>0.00227842333105491</c:v>
                </c:pt>
                <c:pt idx="6110">
                  <c:v>0.00227842333105491</c:v>
                </c:pt>
                <c:pt idx="6111">
                  <c:v>0.00227842333105491</c:v>
                </c:pt>
                <c:pt idx="6112">
                  <c:v>0.00227842333105491</c:v>
                </c:pt>
                <c:pt idx="6113">
                  <c:v>0.00227842333105491</c:v>
                </c:pt>
                <c:pt idx="6114">
                  <c:v>0.00227842333105491</c:v>
                </c:pt>
                <c:pt idx="6115">
                  <c:v>0.00227842333105491</c:v>
                </c:pt>
                <c:pt idx="6116">
                  <c:v>0.00227842333105491</c:v>
                </c:pt>
                <c:pt idx="6117">
                  <c:v>0.00227842333105491</c:v>
                </c:pt>
                <c:pt idx="6118">
                  <c:v>0.00227842333105491</c:v>
                </c:pt>
                <c:pt idx="6119">
                  <c:v>0.00227842333105491</c:v>
                </c:pt>
                <c:pt idx="6120">
                  <c:v>0.00227842333105491</c:v>
                </c:pt>
                <c:pt idx="6121">
                  <c:v>0.00227842333105491</c:v>
                </c:pt>
                <c:pt idx="6122">
                  <c:v>0.00227842333105491</c:v>
                </c:pt>
                <c:pt idx="6123">
                  <c:v>0.00227842333105491</c:v>
                </c:pt>
                <c:pt idx="6124">
                  <c:v>0.00227842333105491</c:v>
                </c:pt>
                <c:pt idx="6125">
                  <c:v>0.00227842333105491</c:v>
                </c:pt>
                <c:pt idx="6126">
                  <c:v>0.00227842333105491</c:v>
                </c:pt>
                <c:pt idx="6127">
                  <c:v>0.00227842333105491</c:v>
                </c:pt>
                <c:pt idx="6128">
                  <c:v>0.00227842333105491</c:v>
                </c:pt>
                <c:pt idx="6129">
                  <c:v>0.00227842333105491</c:v>
                </c:pt>
                <c:pt idx="6130">
                  <c:v>0.00227842333105491</c:v>
                </c:pt>
                <c:pt idx="6131">
                  <c:v>0.00227842333105491</c:v>
                </c:pt>
                <c:pt idx="6132">
                  <c:v>0.00227842333105491</c:v>
                </c:pt>
                <c:pt idx="6133">
                  <c:v>0.00227842333105491</c:v>
                </c:pt>
                <c:pt idx="6134">
                  <c:v>0.00227842333105491</c:v>
                </c:pt>
                <c:pt idx="6135">
                  <c:v>0.00227842333105491</c:v>
                </c:pt>
                <c:pt idx="6136">
                  <c:v>0.00227842333105491</c:v>
                </c:pt>
                <c:pt idx="6137">
                  <c:v>0.00227842333105491</c:v>
                </c:pt>
                <c:pt idx="6138">
                  <c:v>0.00227842333105491</c:v>
                </c:pt>
                <c:pt idx="6139">
                  <c:v>0.00227842333105491</c:v>
                </c:pt>
                <c:pt idx="6140">
                  <c:v>0.00227842333105491</c:v>
                </c:pt>
                <c:pt idx="6141">
                  <c:v>0.00227842333105491</c:v>
                </c:pt>
                <c:pt idx="6142">
                  <c:v>0.00227842333105491</c:v>
                </c:pt>
                <c:pt idx="6143">
                  <c:v>0.00227842333105491</c:v>
                </c:pt>
                <c:pt idx="6144">
                  <c:v>0.00227842333105491</c:v>
                </c:pt>
                <c:pt idx="6145">
                  <c:v>0.00227842333105491</c:v>
                </c:pt>
                <c:pt idx="6146">
                  <c:v>0.00227842333105491</c:v>
                </c:pt>
                <c:pt idx="6147">
                  <c:v>0.00227842333105491</c:v>
                </c:pt>
                <c:pt idx="6148">
                  <c:v>0.00227842333105491</c:v>
                </c:pt>
                <c:pt idx="6149">
                  <c:v>0.00227842333105491</c:v>
                </c:pt>
                <c:pt idx="6150">
                  <c:v>0.00227842333105491</c:v>
                </c:pt>
                <c:pt idx="6151">
                  <c:v>0.00227842333105491</c:v>
                </c:pt>
                <c:pt idx="6152">
                  <c:v>0.00227842333105491</c:v>
                </c:pt>
                <c:pt idx="6153">
                  <c:v>0.00227842333105491</c:v>
                </c:pt>
                <c:pt idx="6154">
                  <c:v>0.00227842333105491</c:v>
                </c:pt>
                <c:pt idx="6155">
                  <c:v>0.00227842333105491</c:v>
                </c:pt>
                <c:pt idx="6156">
                  <c:v>0.00227842333105491</c:v>
                </c:pt>
                <c:pt idx="6157">
                  <c:v>0.00227842333105491</c:v>
                </c:pt>
                <c:pt idx="6158">
                  <c:v>0.00227842333105491</c:v>
                </c:pt>
                <c:pt idx="6159">
                  <c:v>0.00227842333105491</c:v>
                </c:pt>
                <c:pt idx="6160">
                  <c:v>0.00227842333105491</c:v>
                </c:pt>
                <c:pt idx="6161">
                  <c:v>0.00227842333105491</c:v>
                </c:pt>
                <c:pt idx="6162">
                  <c:v>0.00227842333105491</c:v>
                </c:pt>
                <c:pt idx="6163">
                  <c:v>0.00227842333105491</c:v>
                </c:pt>
                <c:pt idx="6164">
                  <c:v>0.00227842333105491</c:v>
                </c:pt>
                <c:pt idx="6165">
                  <c:v>0.00227842333105491</c:v>
                </c:pt>
                <c:pt idx="6166">
                  <c:v>0.00227842333105491</c:v>
                </c:pt>
                <c:pt idx="6167">
                  <c:v>0.00227842333105491</c:v>
                </c:pt>
                <c:pt idx="6168">
                  <c:v>0.00227842333105491</c:v>
                </c:pt>
                <c:pt idx="6169">
                  <c:v>0.00227842333105491</c:v>
                </c:pt>
                <c:pt idx="6170">
                  <c:v>0.00227842333105491</c:v>
                </c:pt>
                <c:pt idx="6171">
                  <c:v>0.00227842333105491</c:v>
                </c:pt>
                <c:pt idx="6172">
                  <c:v>0.00227842333105491</c:v>
                </c:pt>
                <c:pt idx="6173">
                  <c:v>0.00227842333105491</c:v>
                </c:pt>
                <c:pt idx="6174">
                  <c:v>0.00227842333105491</c:v>
                </c:pt>
                <c:pt idx="6175">
                  <c:v>0.00227842333105491</c:v>
                </c:pt>
                <c:pt idx="6176">
                  <c:v>0.00227842333105491</c:v>
                </c:pt>
                <c:pt idx="6177">
                  <c:v>0.00227842333105491</c:v>
                </c:pt>
                <c:pt idx="6178">
                  <c:v>0.00227842333105491</c:v>
                </c:pt>
                <c:pt idx="6179">
                  <c:v>0.00227842333105491</c:v>
                </c:pt>
                <c:pt idx="6180">
                  <c:v>0.00227842333105491</c:v>
                </c:pt>
                <c:pt idx="6181">
                  <c:v>0.00227842333105491</c:v>
                </c:pt>
                <c:pt idx="6182">
                  <c:v>0.00227842333105491</c:v>
                </c:pt>
                <c:pt idx="6183">
                  <c:v>0.00227842333105491</c:v>
                </c:pt>
                <c:pt idx="6184">
                  <c:v>0.00227842333105491</c:v>
                </c:pt>
                <c:pt idx="6185">
                  <c:v>0.00227842333105491</c:v>
                </c:pt>
                <c:pt idx="6186">
                  <c:v>0.00227842333105491</c:v>
                </c:pt>
                <c:pt idx="6187">
                  <c:v>0.00227842333105491</c:v>
                </c:pt>
                <c:pt idx="6188">
                  <c:v>0.00227842333105491</c:v>
                </c:pt>
                <c:pt idx="6189">
                  <c:v>0.00227842333105491</c:v>
                </c:pt>
                <c:pt idx="6190">
                  <c:v>0.00227842333105491</c:v>
                </c:pt>
                <c:pt idx="6191">
                  <c:v>0.00227842333105491</c:v>
                </c:pt>
                <c:pt idx="6192">
                  <c:v>0.00227842333105491</c:v>
                </c:pt>
                <c:pt idx="6193">
                  <c:v>0.00227842333105491</c:v>
                </c:pt>
                <c:pt idx="6194">
                  <c:v>0.00227842333105491</c:v>
                </c:pt>
                <c:pt idx="6195">
                  <c:v>0.00227842333105491</c:v>
                </c:pt>
                <c:pt idx="6196">
                  <c:v>0.00227842333105491</c:v>
                </c:pt>
                <c:pt idx="6197">
                  <c:v>0.00227842333105491</c:v>
                </c:pt>
                <c:pt idx="6198">
                  <c:v>0.00227842333105491</c:v>
                </c:pt>
                <c:pt idx="6199">
                  <c:v>0.00227842333105491</c:v>
                </c:pt>
                <c:pt idx="6200">
                  <c:v>0.00227842333105491</c:v>
                </c:pt>
                <c:pt idx="6201">
                  <c:v>0.00227842333105491</c:v>
                </c:pt>
                <c:pt idx="6202">
                  <c:v>0.00227842333105491</c:v>
                </c:pt>
                <c:pt idx="6203">
                  <c:v>0.00227842333105491</c:v>
                </c:pt>
                <c:pt idx="6204">
                  <c:v>0.00227842333105491</c:v>
                </c:pt>
                <c:pt idx="6205">
                  <c:v>0.00227842333105491</c:v>
                </c:pt>
                <c:pt idx="6206">
                  <c:v>0.00227842333105491</c:v>
                </c:pt>
                <c:pt idx="6207">
                  <c:v>0.00227842333105491</c:v>
                </c:pt>
                <c:pt idx="6208">
                  <c:v>0.00227842333105491</c:v>
                </c:pt>
                <c:pt idx="6209">
                  <c:v>0.00227842333105491</c:v>
                </c:pt>
                <c:pt idx="6210">
                  <c:v>0.00227842333105491</c:v>
                </c:pt>
                <c:pt idx="6211">
                  <c:v>0.00227842333105491</c:v>
                </c:pt>
                <c:pt idx="6212">
                  <c:v>0.00227842333105491</c:v>
                </c:pt>
                <c:pt idx="6213">
                  <c:v>0.00227842333105491</c:v>
                </c:pt>
                <c:pt idx="6214">
                  <c:v>0.00227842333105491</c:v>
                </c:pt>
                <c:pt idx="6215">
                  <c:v>0.00227842333105491</c:v>
                </c:pt>
                <c:pt idx="6216">
                  <c:v>0.00227842333105491</c:v>
                </c:pt>
                <c:pt idx="6217">
                  <c:v>0.00227842333105491</c:v>
                </c:pt>
                <c:pt idx="6218">
                  <c:v>0.00227842333105491</c:v>
                </c:pt>
                <c:pt idx="6219">
                  <c:v>0.00227842333105491</c:v>
                </c:pt>
                <c:pt idx="6220">
                  <c:v>0.00227842333105491</c:v>
                </c:pt>
                <c:pt idx="6221">
                  <c:v>0.00227842333105491</c:v>
                </c:pt>
                <c:pt idx="6222">
                  <c:v>0.00227842333105491</c:v>
                </c:pt>
                <c:pt idx="6223">
                  <c:v>0.00227842333105491</c:v>
                </c:pt>
                <c:pt idx="6224">
                  <c:v>0.00227842333105491</c:v>
                </c:pt>
                <c:pt idx="6225">
                  <c:v>0.00227842333105491</c:v>
                </c:pt>
                <c:pt idx="6226">
                  <c:v>0.00227842333105491</c:v>
                </c:pt>
                <c:pt idx="6227">
                  <c:v>0.00227842333105491</c:v>
                </c:pt>
                <c:pt idx="6228">
                  <c:v>0.00227842333105491</c:v>
                </c:pt>
                <c:pt idx="6229">
                  <c:v>0.00227842333105491</c:v>
                </c:pt>
                <c:pt idx="6230">
                  <c:v>0.00227842333105491</c:v>
                </c:pt>
                <c:pt idx="6231">
                  <c:v>0.00227842333105491</c:v>
                </c:pt>
                <c:pt idx="6232">
                  <c:v>0.00227842333105491</c:v>
                </c:pt>
                <c:pt idx="6233">
                  <c:v>0.00227842333105491</c:v>
                </c:pt>
                <c:pt idx="6234">
                  <c:v>0.00227842333105491</c:v>
                </c:pt>
                <c:pt idx="6235">
                  <c:v>0.00227842333105491</c:v>
                </c:pt>
                <c:pt idx="6236">
                  <c:v>0.00227842333105491</c:v>
                </c:pt>
                <c:pt idx="6237">
                  <c:v>0.00227842333105491</c:v>
                </c:pt>
                <c:pt idx="6238">
                  <c:v>0.00227842333105491</c:v>
                </c:pt>
                <c:pt idx="6239">
                  <c:v>0.00227842333105491</c:v>
                </c:pt>
                <c:pt idx="6240">
                  <c:v>0.00227842333105491</c:v>
                </c:pt>
                <c:pt idx="6241">
                  <c:v>0.00227842333105491</c:v>
                </c:pt>
                <c:pt idx="6242">
                  <c:v>0.00227842333105491</c:v>
                </c:pt>
                <c:pt idx="6243">
                  <c:v>0.00227842333105491</c:v>
                </c:pt>
                <c:pt idx="6244">
                  <c:v>0.00227842333105491</c:v>
                </c:pt>
                <c:pt idx="6245">
                  <c:v>0.00227842333105491</c:v>
                </c:pt>
                <c:pt idx="6246">
                  <c:v>0.00227842333105491</c:v>
                </c:pt>
                <c:pt idx="6247">
                  <c:v>0.00227842333105491</c:v>
                </c:pt>
                <c:pt idx="6248">
                  <c:v>0.00227842333105491</c:v>
                </c:pt>
                <c:pt idx="6249">
                  <c:v>0.00227842333105491</c:v>
                </c:pt>
                <c:pt idx="6250">
                  <c:v>0.00227842333105491</c:v>
                </c:pt>
                <c:pt idx="6251">
                  <c:v>0.00227842333105491</c:v>
                </c:pt>
                <c:pt idx="6252">
                  <c:v>0.00227842333105491</c:v>
                </c:pt>
                <c:pt idx="6253">
                  <c:v>0.00227842333105491</c:v>
                </c:pt>
                <c:pt idx="6254">
                  <c:v>0.00227842333105491</c:v>
                </c:pt>
                <c:pt idx="6255">
                  <c:v>0.00227842333105491</c:v>
                </c:pt>
                <c:pt idx="6256">
                  <c:v>0.00227842333105491</c:v>
                </c:pt>
                <c:pt idx="6257">
                  <c:v>0.00227842333105491</c:v>
                </c:pt>
                <c:pt idx="6258">
                  <c:v>0.00227842333105491</c:v>
                </c:pt>
                <c:pt idx="6259">
                  <c:v>0.00227842333105491</c:v>
                </c:pt>
                <c:pt idx="6260">
                  <c:v>0.00227842333105491</c:v>
                </c:pt>
                <c:pt idx="6261">
                  <c:v>0.00227842333105491</c:v>
                </c:pt>
                <c:pt idx="6262">
                  <c:v>0.00227842333105491</c:v>
                </c:pt>
                <c:pt idx="6263">
                  <c:v>0.00227842333105491</c:v>
                </c:pt>
                <c:pt idx="6264">
                  <c:v>0.00227842333105491</c:v>
                </c:pt>
                <c:pt idx="6265">
                  <c:v>0.00227842333105491</c:v>
                </c:pt>
                <c:pt idx="6266">
                  <c:v>0.00227842333105491</c:v>
                </c:pt>
                <c:pt idx="6267">
                  <c:v>0.00227842333105491</c:v>
                </c:pt>
                <c:pt idx="6268">
                  <c:v>0.00227842333105491</c:v>
                </c:pt>
                <c:pt idx="6269">
                  <c:v>0.00227842333105491</c:v>
                </c:pt>
                <c:pt idx="6270">
                  <c:v>0.00227842333105491</c:v>
                </c:pt>
                <c:pt idx="6271">
                  <c:v>0.00227842333105491</c:v>
                </c:pt>
                <c:pt idx="6272">
                  <c:v>0.00227842333105491</c:v>
                </c:pt>
                <c:pt idx="6273">
                  <c:v>0.00227842333105491</c:v>
                </c:pt>
                <c:pt idx="6274">
                  <c:v>0.00227842333105491</c:v>
                </c:pt>
                <c:pt idx="6275">
                  <c:v>0.00227842333105491</c:v>
                </c:pt>
                <c:pt idx="6276">
                  <c:v>0.00227842333105491</c:v>
                </c:pt>
                <c:pt idx="6277">
                  <c:v>0.00227842333105491</c:v>
                </c:pt>
                <c:pt idx="6278">
                  <c:v>0.00227842333105491</c:v>
                </c:pt>
                <c:pt idx="6279">
                  <c:v>0.00227842333105491</c:v>
                </c:pt>
                <c:pt idx="6280">
                  <c:v>0.00227842333105491</c:v>
                </c:pt>
                <c:pt idx="6281">
                  <c:v>0.00227842333105491</c:v>
                </c:pt>
                <c:pt idx="6282">
                  <c:v>0.00227842333105491</c:v>
                </c:pt>
                <c:pt idx="6283">
                  <c:v>0.00227842333105491</c:v>
                </c:pt>
                <c:pt idx="6284">
                  <c:v>0.00227842333105491</c:v>
                </c:pt>
                <c:pt idx="6285">
                  <c:v>0.00227842333105491</c:v>
                </c:pt>
                <c:pt idx="6286">
                  <c:v>0.00227842333105491</c:v>
                </c:pt>
                <c:pt idx="6287">
                  <c:v>0.00227842333105491</c:v>
                </c:pt>
                <c:pt idx="6288">
                  <c:v>0.00227842333105491</c:v>
                </c:pt>
                <c:pt idx="6289">
                  <c:v>0.00227842333105491</c:v>
                </c:pt>
                <c:pt idx="6290">
                  <c:v>0.00227842333105491</c:v>
                </c:pt>
                <c:pt idx="6291">
                  <c:v>0.00227842333105491</c:v>
                </c:pt>
                <c:pt idx="6292">
                  <c:v>0.00227842333105491</c:v>
                </c:pt>
                <c:pt idx="6293">
                  <c:v>0.00227842333105491</c:v>
                </c:pt>
                <c:pt idx="6294">
                  <c:v>0.00227842333105491</c:v>
                </c:pt>
                <c:pt idx="6295">
                  <c:v>0.00227842333105491</c:v>
                </c:pt>
                <c:pt idx="6296">
                  <c:v>0.00227842333105491</c:v>
                </c:pt>
                <c:pt idx="6297">
                  <c:v>0.00227842333105491</c:v>
                </c:pt>
                <c:pt idx="6298">
                  <c:v>0.00227842333105491</c:v>
                </c:pt>
                <c:pt idx="6299">
                  <c:v>0.00227842333105491</c:v>
                </c:pt>
                <c:pt idx="6300">
                  <c:v>0.00227842333105491</c:v>
                </c:pt>
                <c:pt idx="6301">
                  <c:v>0.00227842333105491</c:v>
                </c:pt>
                <c:pt idx="6302">
                  <c:v>0.00227842333105491</c:v>
                </c:pt>
                <c:pt idx="6303">
                  <c:v>0.00227842333105491</c:v>
                </c:pt>
                <c:pt idx="6304">
                  <c:v>0.00227842333105491</c:v>
                </c:pt>
                <c:pt idx="6305">
                  <c:v>0.00227842333105491</c:v>
                </c:pt>
                <c:pt idx="6306">
                  <c:v>0.00227842333105491</c:v>
                </c:pt>
                <c:pt idx="6307">
                  <c:v>0.00227842333105491</c:v>
                </c:pt>
                <c:pt idx="6308">
                  <c:v>0.00227842333105491</c:v>
                </c:pt>
                <c:pt idx="6309">
                  <c:v>0.00227842333105491</c:v>
                </c:pt>
                <c:pt idx="6310">
                  <c:v>0.00227842333105491</c:v>
                </c:pt>
                <c:pt idx="6311">
                  <c:v>0.00227842333105491</c:v>
                </c:pt>
                <c:pt idx="6312">
                  <c:v>0.00227842333105491</c:v>
                </c:pt>
                <c:pt idx="6313">
                  <c:v>0.00227842333105491</c:v>
                </c:pt>
                <c:pt idx="6314">
                  <c:v>0.00227842333105491</c:v>
                </c:pt>
                <c:pt idx="6315">
                  <c:v>0.00227842333105491</c:v>
                </c:pt>
                <c:pt idx="6316">
                  <c:v>0.00227842333105491</c:v>
                </c:pt>
                <c:pt idx="6317">
                  <c:v>0.00227842333105491</c:v>
                </c:pt>
                <c:pt idx="6318">
                  <c:v>0.00227842333105491</c:v>
                </c:pt>
                <c:pt idx="6319">
                  <c:v>0.00227842333105491</c:v>
                </c:pt>
                <c:pt idx="6320">
                  <c:v>0.00227842333105491</c:v>
                </c:pt>
                <c:pt idx="6321">
                  <c:v>0.00227842333105491</c:v>
                </c:pt>
                <c:pt idx="6322">
                  <c:v>0.00227842333105491</c:v>
                </c:pt>
                <c:pt idx="6323">
                  <c:v>0.00227842333105491</c:v>
                </c:pt>
                <c:pt idx="6324">
                  <c:v>0.00227842333105491</c:v>
                </c:pt>
                <c:pt idx="6325">
                  <c:v>0.00227842333105491</c:v>
                </c:pt>
                <c:pt idx="6326">
                  <c:v>0.00227842333105491</c:v>
                </c:pt>
                <c:pt idx="6327">
                  <c:v>0.00227842333105491</c:v>
                </c:pt>
                <c:pt idx="6328">
                  <c:v>0.00227842333105491</c:v>
                </c:pt>
                <c:pt idx="6329">
                  <c:v>0.00227842333105491</c:v>
                </c:pt>
                <c:pt idx="6330">
                  <c:v>0.00227842333105491</c:v>
                </c:pt>
                <c:pt idx="6331">
                  <c:v>0.00227842333105491</c:v>
                </c:pt>
                <c:pt idx="6332">
                  <c:v>0.00227842333105491</c:v>
                </c:pt>
                <c:pt idx="6333">
                  <c:v>0.00227842333105491</c:v>
                </c:pt>
                <c:pt idx="6334">
                  <c:v>0.00227842333105491</c:v>
                </c:pt>
                <c:pt idx="6335">
                  <c:v>0.00227842333105491</c:v>
                </c:pt>
                <c:pt idx="6336">
                  <c:v>0.00227842333105491</c:v>
                </c:pt>
                <c:pt idx="6337">
                  <c:v>0.00227842333105491</c:v>
                </c:pt>
                <c:pt idx="6338">
                  <c:v>0.00227842333105491</c:v>
                </c:pt>
                <c:pt idx="6339">
                  <c:v>0.00227842333105491</c:v>
                </c:pt>
                <c:pt idx="6340">
                  <c:v>0.00227842333105491</c:v>
                </c:pt>
                <c:pt idx="6341">
                  <c:v>0.00227842333105491</c:v>
                </c:pt>
                <c:pt idx="6342">
                  <c:v>0.00227842333105491</c:v>
                </c:pt>
                <c:pt idx="6343">
                  <c:v>0.00227842333105491</c:v>
                </c:pt>
                <c:pt idx="6344">
                  <c:v>0.00227842333105491</c:v>
                </c:pt>
                <c:pt idx="6345">
                  <c:v>0.00227842333105491</c:v>
                </c:pt>
                <c:pt idx="6346">
                  <c:v>0.00227842333105491</c:v>
                </c:pt>
                <c:pt idx="6347">
                  <c:v>0.00227842333105491</c:v>
                </c:pt>
                <c:pt idx="6348">
                  <c:v>0.00227842333105491</c:v>
                </c:pt>
                <c:pt idx="6349">
                  <c:v>0.00227842333105491</c:v>
                </c:pt>
                <c:pt idx="6350">
                  <c:v>0.00227842333105491</c:v>
                </c:pt>
                <c:pt idx="6351">
                  <c:v>0.00227842333105491</c:v>
                </c:pt>
                <c:pt idx="6352">
                  <c:v>0.00227842333105491</c:v>
                </c:pt>
                <c:pt idx="6353">
                  <c:v>0.00227842333105491</c:v>
                </c:pt>
                <c:pt idx="6354">
                  <c:v>0.00227842333105491</c:v>
                </c:pt>
                <c:pt idx="6355">
                  <c:v>0.00227842333105491</c:v>
                </c:pt>
                <c:pt idx="6356">
                  <c:v>0.00227842333105491</c:v>
                </c:pt>
                <c:pt idx="6357">
                  <c:v>0.00227842333105491</c:v>
                </c:pt>
                <c:pt idx="6358">
                  <c:v>0.00227842333105491</c:v>
                </c:pt>
                <c:pt idx="6359">
                  <c:v>0.00227842333105491</c:v>
                </c:pt>
                <c:pt idx="6360">
                  <c:v>0.00227842333105491</c:v>
                </c:pt>
                <c:pt idx="6361">
                  <c:v>0.00227842333105491</c:v>
                </c:pt>
                <c:pt idx="6362">
                  <c:v>0.00227842333105491</c:v>
                </c:pt>
                <c:pt idx="6363">
                  <c:v>0.00227842333105491</c:v>
                </c:pt>
                <c:pt idx="6364">
                  <c:v>0.00227842333105491</c:v>
                </c:pt>
                <c:pt idx="6365">
                  <c:v>0.00227842333105491</c:v>
                </c:pt>
                <c:pt idx="6366">
                  <c:v>0.00227842333105491</c:v>
                </c:pt>
                <c:pt idx="6367">
                  <c:v>0.00227842333105491</c:v>
                </c:pt>
                <c:pt idx="6368">
                  <c:v>0.00227842333105491</c:v>
                </c:pt>
                <c:pt idx="6369">
                  <c:v>0.00227842333105491</c:v>
                </c:pt>
                <c:pt idx="6370">
                  <c:v>0.00227842333105491</c:v>
                </c:pt>
                <c:pt idx="6371">
                  <c:v>0.00227842333105491</c:v>
                </c:pt>
                <c:pt idx="6372">
                  <c:v>0.00227842333105491</c:v>
                </c:pt>
                <c:pt idx="6373">
                  <c:v>0.00227842333105491</c:v>
                </c:pt>
                <c:pt idx="6374">
                  <c:v>0.00227842333105491</c:v>
                </c:pt>
                <c:pt idx="6375">
                  <c:v>0.00227842333105491</c:v>
                </c:pt>
                <c:pt idx="6376">
                  <c:v>0.00227842333105491</c:v>
                </c:pt>
                <c:pt idx="6377">
                  <c:v>0.00227842333105491</c:v>
                </c:pt>
                <c:pt idx="6378">
                  <c:v>0.00227842333105491</c:v>
                </c:pt>
                <c:pt idx="6379">
                  <c:v>0.00227842333105491</c:v>
                </c:pt>
                <c:pt idx="6380">
                  <c:v>0.00227842333105491</c:v>
                </c:pt>
                <c:pt idx="6381">
                  <c:v>0.00227842333105491</c:v>
                </c:pt>
                <c:pt idx="6382">
                  <c:v>0.00227842333105491</c:v>
                </c:pt>
                <c:pt idx="6383">
                  <c:v>0.00227842333105491</c:v>
                </c:pt>
                <c:pt idx="6384">
                  <c:v>0.00227842333105491</c:v>
                </c:pt>
                <c:pt idx="6385">
                  <c:v>0.00227842333105491</c:v>
                </c:pt>
                <c:pt idx="6386">
                  <c:v>0.00227842333105491</c:v>
                </c:pt>
                <c:pt idx="6387">
                  <c:v>0.00227842333105491</c:v>
                </c:pt>
                <c:pt idx="6388">
                  <c:v>0.00227842333105491</c:v>
                </c:pt>
                <c:pt idx="6389">
                  <c:v>0.00227842333105491</c:v>
                </c:pt>
                <c:pt idx="6390">
                  <c:v>0.00227842333105491</c:v>
                </c:pt>
                <c:pt idx="6391">
                  <c:v>0.00227842333105491</c:v>
                </c:pt>
                <c:pt idx="6392">
                  <c:v>0.00227842333105491</c:v>
                </c:pt>
                <c:pt idx="6393">
                  <c:v>0.00227842333105491</c:v>
                </c:pt>
                <c:pt idx="6394">
                  <c:v>0.00227842333105491</c:v>
                </c:pt>
                <c:pt idx="6395">
                  <c:v>0.00227842333105491</c:v>
                </c:pt>
                <c:pt idx="6396">
                  <c:v>0.00227842333105491</c:v>
                </c:pt>
                <c:pt idx="6397">
                  <c:v>0.00227842333105491</c:v>
                </c:pt>
                <c:pt idx="6398">
                  <c:v>0.00227842333105491</c:v>
                </c:pt>
                <c:pt idx="6399">
                  <c:v>0.00227842333105491</c:v>
                </c:pt>
                <c:pt idx="6400">
                  <c:v>0.00227842333105491</c:v>
                </c:pt>
                <c:pt idx="6401">
                  <c:v>0.00227842333105491</c:v>
                </c:pt>
                <c:pt idx="6402">
                  <c:v>0.00227842333105491</c:v>
                </c:pt>
                <c:pt idx="6403">
                  <c:v>0.00227842333105491</c:v>
                </c:pt>
                <c:pt idx="6404">
                  <c:v>0.00227842333105491</c:v>
                </c:pt>
                <c:pt idx="6405">
                  <c:v>0.00227842333105491</c:v>
                </c:pt>
                <c:pt idx="6406">
                  <c:v>0.00227842333105491</c:v>
                </c:pt>
                <c:pt idx="6407">
                  <c:v>0.00227842333105491</c:v>
                </c:pt>
                <c:pt idx="6408">
                  <c:v>0.00227842333105491</c:v>
                </c:pt>
                <c:pt idx="6409">
                  <c:v>0.00227842333105491</c:v>
                </c:pt>
                <c:pt idx="6410">
                  <c:v>0.00227842333105491</c:v>
                </c:pt>
                <c:pt idx="6411">
                  <c:v>0.00227842333105491</c:v>
                </c:pt>
                <c:pt idx="6412">
                  <c:v>0.00227842333105491</c:v>
                </c:pt>
                <c:pt idx="6413">
                  <c:v>0.00227842333105491</c:v>
                </c:pt>
                <c:pt idx="6414">
                  <c:v>0.00227842333105491</c:v>
                </c:pt>
                <c:pt idx="6415">
                  <c:v>0.00227842333105491</c:v>
                </c:pt>
                <c:pt idx="6416">
                  <c:v>0.00227842333105491</c:v>
                </c:pt>
                <c:pt idx="6417">
                  <c:v>0.00227842333105491</c:v>
                </c:pt>
                <c:pt idx="6418">
                  <c:v>0.00227842333105491</c:v>
                </c:pt>
                <c:pt idx="6419">
                  <c:v>0.00227842333105491</c:v>
                </c:pt>
                <c:pt idx="6420">
                  <c:v>0.00227842333105491</c:v>
                </c:pt>
                <c:pt idx="6421">
                  <c:v>0.00227842333105491</c:v>
                </c:pt>
                <c:pt idx="6422">
                  <c:v>0.00227842333105491</c:v>
                </c:pt>
                <c:pt idx="6423">
                  <c:v>0.00227842333105491</c:v>
                </c:pt>
                <c:pt idx="6424">
                  <c:v>0.00227842333105491</c:v>
                </c:pt>
                <c:pt idx="6425">
                  <c:v>0.00227842333105491</c:v>
                </c:pt>
                <c:pt idx="6426">
                  <c:v>0.00227842333105491</c:v>
                </c:pt>
                <c:pt idx="6427">
                  <c:v>0.00227842333105491</c:v>
                </c:pt>
                <c:pt idx="6428">
                  <c:v>0.00227842333105491</c:v>
                </c:pt>
                <c:pt idx="6429">
                  <c:v>0.00227842333105491</c:v>
                </c:pt>
                <c:pt idx="6430">
                  <c:v>0.00227842333105491</c:v>
                </c:pt>
                <c:pt idx="6431">
                  <c:v>0.00227842333105491</c:v>
                </c:pt>
                <c:pt idx="6432">
                  <c:v>0.00227842333105491</c:v>
                </c:pt>
                <c:pt idx="6433">
                  <c:v>0.00227842333105491</c:v>
                </c:pt>
                <c:pt idx="6434">
                  <c:v>0.00227842333105491</c:v>
                </c:pt>
                <c:pt idx="6435">
                  <c:v>0.00227842333105491</c:v>
                </c:pt>
                <c:pt idx="6436">
                  <c:v>0.00227842333105491</c:v>
                </c:pt>
                <c:pt idx="6437">
                  <c:v>0.00227842333105491</c:v>
                </c:pt>
                <c:pt idx="6438">
                  <c:v>0.00227842333105491</c:v>
                </c:pt>
                <c:pt idx="6439">
                  <c:v>0.00227842333105491</c:v>
                </c:pt>
                <c:pt idx="6440">
                  <c:v>0.00227842333105491</c:v>
                </c:pt>
                <c:pt idx="6441">
                  <c:v>0.00227842333105491</c:v>
                </c:pt>
                <c:pt idx="6442">
                  <c:v>0.00227842333105491</c:v>
                </c:pt>
                <c:pt idx="6443">
                  <c:v>0.00227842333105491</c:v>
                </c:pt>
                <c:pt idx="6444">
                  <c:v>0.00227842333105491</c:v>
                </c:pt>
                <c:pt idx="6445">
                  <c:v>0.00227842333105491</c:v>
                </c:pt>
                <c:pt idx="6446">
                  <c:v>0.00227842333105491</c:v>
                </c:pt>
                <c:pt idx="6447">
                  <c:v>0.00227842333105491</c:v>
                </c:pt>
                <c:pt idx="6448">
                  <c:v>0.00227842333105491</c:v>
                </c:pt>
                <c:pt idx="6449">
                  <c:v>0.00227842333105491</c:v>
                </c:pt>
                <c:pt idx="6450">
                  <c:v>0.00227842333105491</c:v>
                </c:pt>
                <c:pt idx="6451">
                  <c:v>0.00227842333105491</c:v>
                </c:pt>
                <c:pt idx="6452">
                  <c:v>0.00227842333105491</c:v>
                </c:pt>
                <c:pt idx="6453">
                  <c:v>0.00227842333105491</c:v>
                </c:pt>
                <c:pt idx="6454">
                  <c:v>0.00227842333105491</c:v>
                </c:pt>
                <c:pt idx="6455">
                  <c:v>0.00227842333105491</c:v>
                </c:pt>
                <c:pt idx="6456">
                  <c:v>0.00227842333105491</c:v>
                </c:pt>
                <c:pt idx="6457">
                  <c:v>0.00227842333105491</c:v>
                </c:pt>
                <c:pt idx="6458">
                  <c:v>0.00227842333105491</c:v>
                </c:pt>
                <c:pt idx="6459">
                  <c:v>0.00227842333105491</c:v>
                </c:pt>
                <c:pt idx="6460">
                  <c:v>0.00227842333105491</c:v>
                </c:pt>
                <c:pt idx="6461">
                  <c:v>0.00227842333105491</c:v>
                </c:pt>
                <c:pt idx="6462">
                  <c:v>0.00227842333105491</c:v>
                </c:pt>
                <c:pt idx="6463">
                  <c:v>0.00227842333105491</c:v>
                </c:pt>
                <c:pt idx="6464">
                  <c:v>0.00227842333105491</c:v>
                </c:pt>
                <c:pt idx="6465">
                  <c:v>0.00227842333105491</c:v>
                </c:pt>
                <c:pt idx="6466">
                  <c:v>0.00227842333105491</c:v>
                </c:pt>
                <c:pt idx="6467">
                  <c:v>0.00227842333105491</c:v>
                </c:pt>
                <c:pt idx="6468">
                  <c:v>0.00227842333105491</c:v>
                </c:pt>
                <c:pt idx="6469">
                  <c:v>0.00227842333105491</c:v>
                </c:pt>
                <c:pt idx="6470">
                  <c:v>0.00227842333105491</c:v>
                </c:pt>
                <c:pt idx="6471">
                  <c:v>0.00227842333105491</c:v>
                </c:pt>
                <c:pt idx="6472">
                  <c:v>0.00227842333105491</c:v>
                </c:pt>
                <c:pt idx="6473">
                  <c:v>0.00227842333105491</c:v>
                </c:pt>
                <c:pt idx="6474">
                  <c:v>0.00227842333105491</c:v>
                </c:pt>
                <c:pt idx="6475">
                  <c:v>0.00227842333105491</c:v>
                </c:pt>
                <c:pt idx="6476">
                  <c:v>0.00227842333105491</c:v>
                </c:pt>
                <c:pt idx="6477">
                  <c:v>0.00227842333105491</c:v>
                </c:pt>
                <c:pt idx="6478">
                  <c:v>0.00227842333105491</c:v>
                </c:pt>
                <c:pt idx="6479">
                  <c:v>0.00227842333105491</c:v>
                </c:pt>
                <c:pt idx="6480">
                  <c:v>0.00227842333105491</c:v>
                </c:pt>
                <c:pt idx="6481">
                  <c:v>0.00227842333105491</c:v>
                </c:pt>
                <c:pt idx="6482">
                  <c:v>0.00227842333105491</c:v>
                </c:pt>
                <c:pt idx="6483">
                  <c:v>0.00227842333105491</c:v>
                </c:pt>
                <c:pt idx="6484">
                  <c:v>0.00227842333105491</c:v>
                </c:pt>
                <c:pt idx="6485">
                  <c:v>0.00227842333105491</c:v>
                </c:pt>
                <c:pt idx="6486">
                  <c:v>0.00227842333105491</c:v>
                </c:pt>
                <c:pt idx="6487">
                  <c:v>0.00227842333105491</c:v>
                </c:pt>
                <c:pt idx="6488">
                  <c:v>0.00227842333105491</c:v>
                </c:pt>
                <c:pt idx="6489">
                  <c:v>0.00227842333105491</c:v>
                </c:pt>
                <c:pt idx="6490">
                  <c:v>0.00227842333105491</c:v>
                </c:pt>
                <c:pt idx="6491">
                  <c:v>0.00227842333105491</c:v>
                </c:pt>
                <c:pt idx="6492">
                  <c:v>0.00227842333105491</c:v>
                </c:pt>
                <c:pt idx="6493">
                  <c:v>0.00227842333105491</c:v>
                </c:pt>
                <c:pt idx="6494">
                  <c:v>0.00227842333105491</c:v>
                </c:pt>
                <c:pt idx="6495">
                  <c:v>0.00227842333105491</c:v>
                </c:pt>
                <c:pt idx="6496">
                  <c:v>0.00227842333105491</c:v>
                </c:pt>
                <c:pt idx="6497">
                  <c:v>0.00227842333105491</c:v>
                </c:pt>
                <c:pt idx="6498">
                  <c:v>0.00227842333105491</c:v>
                </c:pt>
                <c:pt idx="6499">
                  <c:v>0.00227842333105491</c:v>
                </c:pt>
                <c:pt idx="6500">
                  <c:v>0.00227842333105491</c:v>
                </c:pt>
                <c:pt idx="6501">
                  <c:v>0.00227842333105491</c:v>
                </c:pt>
                <c:pt idx="6502">
                  <c:v>0.00227842333105491</c:v>
                </c:pt>
                <c:pt idx="6503">
                  <c:v>0.00227842333105491</c:v>
                </c:pt>
                <c:pt idx="6504">
                  <c:v>0.00227842333105491</c:v>
                </c:pt>
                <c:pt idx="6505">
                  <c:v>0.00227842333105491</c:v>
                </c:pt>
                <c:pt idx="6506">
                  <c:v>0.00227842333105491</c:v>
                </c:pt>
                <c:pt idx="6507">
                  <c:v>0.00227842333105491</c:v>
                </c:pt>
                <c:pt idx="6508">
                  <c:v>0.00227842333105491</c:v>
                </c:pt>
                <c:pt idx="6509">
                  <c:v>0.00227842333105491</c:v>
                </c:pt>
                <c:pt idx="6510">
                  <c:v>0.00227842333105491</c:v>
                </c:pt>
                <c:pt idx="6511">
                  <c:v>0.00227842333105491</c:v>
                </c:pt>
                <c:pt idx="6512">
                  <c:v>0.00227842333105491</c:v>
                </c:pt>
                <c:pt idx="6513">
                  <c:v>0.00227842333105491</c:v>
                </c:pt>
                <c:pt idx="6514">
                  <c:v>0.00227842333105491</c:v>
                </c:pt>
                <c:pt idx="6515">
                  <c:v>0.00227842333105491</c:v>
                </c:pt>
                <c:pt idx="6516">
                  <c:v>0.00227842333105491</c:v>
                </c:pt>
                <c:pt idx="6517">
                  <c:v>0.00227842333105491</c:v>
                </c:pt>
                <c:pt idx="6518">
                  <c:v>0.00227842333105491</c:v>
                </c:pt>
                <c:pt idx="6519">
                  <c:v>0.00227842333105491</c:v>
                </c:pt>
                <c:pt idx="6520">
                  <c:v>0.00227842333105491</c:v>
                </c:pt>
                <c:pt idx="6521">
                  <c:v>0.00227842333105491</c:v>
                </c:pt>
                <c:pt idx="6522">
                  <c:v>0.00227842333105491</c:v>
                </c:pt>
                <c:pt idx="6523">
                  <c:v>0.00227842333105491</c:v>
                </c:pt>
                <c:pt idx="6524">
                  <c:v>0.00227842333105491</c:v>
                </c:pt>
                <c:pt idx="6525">
                  <c:v>0.00227842333105491</c:v>
                </c:pt>
                <c:pt idx="6526">
                  <c:v>0.00227842333105491</c:v>
                </c:pt>
                <c:pt idx="6527">
                  <c:v>0.00227842333105491</c:v>
                </c:pt>
                <c:pt idx="6528">
                  <c:v>0.00227842333105491</c:v>
                </c:pt>
                <c:pt idx="6529">
                  <c:v>0.00227842333105491</c:v>
                </c:pt>
                <c:pt idx="6530">
                  <c:v>0.00227842333105491</c:v>
                </c:pt>
                <c:pt idx="6531">
                  <c:v>0.00227842333105491</c:v>
                </c:pt>
                <c:pt idx="6532">
                  <c:v>0.00227842333105491</c:v>
                </c:pt>
                <c:pt idx="6533">
                  <c:v>0.00227842333105491</c:v>
                </c:pt>
                <c:pt idx="6534">
                  <c:v>0.00227842333105491</c:v>
                </c:pt>
                <c:pt idx="6535">
                  <c:v>0.00227842333105491</c:v>
                </c:pt>
                <c:pt idx="6536">
                  <c:v>0.00227842333105491</c:v>
                </c:pt>
                <c:pt idx="6537">
                  <c:v>0.00227842333105491</c:v>
                </c:pt>
                <c:pt idx="6538">
                  <c:v>0.00227842333105491</c:v>
                </c:pt>
                <c:pt idx="6539">
                  <c:v>0.00227842333105491</c:v>
                </c:pt>
                <c:pt idx="6540">
                  <c:v>0.00227842333105491</c:v>
                </c:pt>
                <c:pt idx="6541">
                  <c:v>0.00227842333105491</c:v>
                </c:pt>
                <c:pt idx="6542">
                  <c:v>0.00227842333105491</c:v>
                </c:pt>
                <c:pt idx="6543">
                  <c:v>0.00227842333105491</c:v>
                </c:pt>
                <c:pt idx="6544">
                  <c:v>0.00227842333105491</c:v>
                </c:pt>
                <c:pt idx="6545">
                  <c:v>0.00227842333105491</c:v>
                </c:pt>
                <c:pt idx="6546">
                  <c:v>0.00227842333105491</c:v>
                </c:pt>
                <c:pt idx="6547">
                  <c:v>0.00227842333105491</c:v>
                </c:pt>
                <c:pt idx="6548">
                  <c:v>0.00227842333105491</c:v>
                </c:pt>
                <c:pt idx="6549">
                  <c:v>0.00227842333105491</c:v>
                </c:pt>
                <c:pt idx="6550">
                  <c:v>0.00227842333105491</c:v>
                </c:pt>
                <c:pt idx="6551">
                  <c:v>0.00227842333105491</c:v>
                </c:pt>
                <c:pt idx="6552">
                  <c:v>0.00227842333105491</c:v>
                </c:pt>
                <c:pt idx="6553">
                  <c:v>0.00227842333105491</c:v>
                </c:pt>
                <c:pt idx="6554">
                  <c:v>0.00227842333105491</c:v>
                </c:pt>
                <c:pt idx="6555">
                  <c:v>0.00227842333105491</c:v>
                </c:pt>
                <c:pt idx="6556">
                  <c:v>0.00227842333105491</c:v>
                </c:pt>
                <c:pt idx="6557">
                  <c:v>0.00227842333105491</c:v>
                </c:pt>
                <c:pt idx="6558">
                  <c:v>0.00227842333105491</c:v>
                </c:pt>
                <c:pt idx="6559">
                  <c:v>0.00227842333105491</c:v>
                </c:pt>
                <c:pt idx="6560">
                  <c:v>0.00227842333105491</c:v>
                </c:pt>
                <c:pt idx="6561">
                  <c:v>0.00227842333105491</c:v>
                </c:pt>
                <c:pt idx="6562">
                  <c:v>0.00227842333105491</c:v>
                </c:pt>
                <c:pt idx="6563">
                  <c:v>0.00227842333105491</c:v>
                </c:pt>
                <c:pt idx="6564">
                  <c:v>0.00227842333105491</c:v>
                </c:pt>
                <c:pt idx="6565">
                  <c:v>0.00227842333105491</c:v>
                </c:pt>
                <c:pt idx="6566">
                  <c:v>0.00227842333105491</c:v>
                </c:pt>
                <c:pt idx="6567">
                  <c:v>0.00227842333105491</c:v>
                </c:pt>
                <c:pt idx="6568">
                  <c:v>0.00227842333105491</c:v>
                </c:pt>
                <c:pt idx="6569">
                  <c:v>0.00227842333105491</c:v>
                </c:pt>
                <c:pt idx="6570">
                  <c:v>0.00227842333105491</c:v>
                </c:pt>
                <c:pt idx="6571">
                  <c:v>0.00227842333105491</c:v>
                </c:pt>
                <c:pt idx="6572">
                  <c:v>0.00227842333105491</c:v>
                </c:pt>
                <c:pt idx="6573">
                  <c:v>0.00227842333105491</c:v>
                </c:pt>
                <c:pt idx="6574">
                  <c:v>0.00227842333105491</c:v>
                </c:pt>
                <c:pt idx="6575">
                  <c:v>0.00227842333105491</c:v>
                </c:pt>
                <c:pt idx="6576">
                  <c:v>0.00227842333105491</c:v>
                </c:pt>
                <c:pt idx="6577">
                  <c:v>0.00227842333105491</c:v>
                </c:pt>
                <c:pt idx="6578">
                  <c:v>0.00227842333105491</c:v>
                </c:pt>
                <c:pt idx="6579">
                  <c:v>0.00227842333105491</c:v>
                </c:pt>
                <c:pt idx="6580">
                  <c:v>0.00227842333105491</c:v>
                </c:pt>
                <c:pt idx="6581">
                  <c:v>0.00227842333105491</c:v>
                </c:pt>
                <c:pt idx="6582">
                  <c:v>0.00227842333105491</c:v>
                </c:pt>
                <c:pt idx="6583">
                  <c:v>0.00227842333105491</c:v>
                </c:pt>
                <c:pt idx="6584">
                  <c:v>0.00227842333105491</c:v>
                </c:pt>
                <c:pt idx="6585">
                  <c:v>0.00227842333105491</c:v>
                </c:pt>
                <c:pt idx="6586">
                  <c:v>0.00227842333105491</c:v>
                </c:pt>
                <c:pt idx="6587">
                  <c:v>0.00227842333105491</c:v>
                </c:pt>
                <c:pt idx="6588">
                  <c:v>0.00227842333105491</c:v>
                </c:pt>
                <c:pt idx="6589">
                  <c:v>0.00227842333105491</c:v>
                </c:pt>
                <c:pt idx="6590">
                  <c:v>0.00227842333105491</c:v>
                </c:pt>
                <c:pt idx="6591">
                  <c:v>0.00227842333105491</c:v>
                </c:pt>
                <c:pt idx="6592">
                  <c:v>0.00227842333105491</c:v>
                </c:pt>
                <c:pt idx="6593">
                  <c:v>0.00227842333105491</c:v>
                </c:pt>
                <c:pt idx="6594">
                  <c:v>0.00227842333105491</c:v>
                </c:pt>
                <c:pt idx="6595">
                  <c:v>0.00227842333105491</c:v>
                </c:pt>
                <c:pt idx="6596">
                  <c:v>0.00227842333105491</c:v>
                </c:pt>
                <c:pt idx="6597">
                  <c:v>0.00227842333105491</c:v>
                </c:pt>
                <c:pt idx="6598">
                  <c:v>0.00227842333105491</c:v>
                </c:pt>
                <c:pt idx="6599">
                  <c:v>0.00227842333105491</c:v>
                </c:pt>
                <c:pt idx="6600">
                  <c:v>0.00227842333105491</c:v>
                </c:pt>
                <c:pt idx="6601">
                  <c:v>0.00227842333105491</c:v>
                </c:pt>
                <c:pt idx="6602">
                  <c:v>0.00227842333105491</c:v>
                </c:pt>
                <c:pt idx="6603">
                  <c:v>0.00227842333105491</c:v>
                </c:pt>
                <c:pt idx="6604">
                  <c:v>0.00227842333105491</c:v>
                </c:pt>
                <c:pt idx="6605">
                  <c:v>0.00227842333105491</c:v>
                </c:pt>
                <c:pt idx="6606">
                  <c:v>0.00227842333105491</c:v>
                </c:pt>
                <c:pt idx="6607">
                  <c:v>0.00227842333105491</c:v>
                </c:pt>
                <c:pt idx="6608">
                  <c:v>0.00227842333105491</c:v>
                </c:pt>
                <c:pt idx="6609">
                  <c:v>0.00227842333105491</c:v>
                </c:pt>
                <c:pt idx="6610">
                  <c:v>0.00227842333105491</c:v>
                </c:pt>
                <c:pt idx="6611">
                  <c:v>0.00227842333105491</c:v>
                </c:pt>
                <c:pt idx="6612">
                  <c:v>0.00227842333105491</c:v>
                </c:pt>
                <c:pt idx="6613">
                  <c:v>0.00227842333105491</c:v>
                </c:pt>
                <c:pt idx="6614">
                  <c:v>0.00227842333105491</c:v>
                </c:pt>
                <c:pt idx="6615">
                  <c:v>0.00227842333105491</c:v>
                </c:pt>
                <c:pt idx="6616">
                  <c:v>0.00227842333105491</c:v>
                </c:pt>
                <c:pt idx="6617">
                  <c:v>0.00227842333105491</c:v>
                </c:pt>
                <c:pt idx="6618">
                  <c:v>0.00227842333105491</c:v>
                </c:pt>
                <c:pt idx="6619">
                  <c:v>0.00227842333105491</c:v>
                </c:pt>
                <c:pt idx="6620">
                  <c:v>0.00227842333105491</c:v>
                </c:pt>
                <c:pt idx="6621">
                  <c:v>0.00227842333105491</c:v>
                </c:pt>
                <c:pt idx="6622">
                  <c:v>0.00227842333105491</c:v>
                </c:pt>
                <c:pt idx="6623">
                  <c:v>0.00227842333105491</c:v>
                </c:pt>
                <c:pt idx="6624">
                  <c:v>0.00227842333105491</c:v>
                </c:pt>
                <c:pt idx="6625">
                  <c:v>0.00227842333105491</c:v>
                </c:pt>
                <c:pt idx="6626">
                  <c:v>0.00227842333105491</c:v>
                </c:pt>
                <c:pt idx="6627">
                  <c:v>0.00227842333105491</c:v>
                </c:pt>
                <c:pt idx="6628">
                  <c:v>0.00227842333105491</c:v>
                </c:pt>
                <c:pt idx="6629">
                  <c:v>0.00227842333105491</c:v>
                </c:pt>
                <c:pt idx="6630">
                  <c:v>0.00227842333105491</c:v>
                </c:pt>
                <c:pt idx="6631">
                  <c:v>0.00227842333105491</c:v>
                </c:pt>
                <c:pt idx="6632">
                  <c:v>0.00227842333105491</c:v>
                </c:pt>
                <c:pt idx="6633">
                  <c:v>0.00227842333105491</c:v>
                </c:pt>
                <c:pt idx="6634">
                  <c:v>0.00227842333105491</c:v>
                </c:pt>
                <c:pt idx="6635">
                  <c:v>0.00227842333105491</c:v>
                </c:pt>
                <c:pt idx="6636">
                  <c:v>0.00227842333105491</c:v>
                </c:pt>
                <c:pt idx="6637">
                  <c:v>0.00227842333105491</c:v>
                </c:pt>
                <c:pt idx="6638">
                  <c:v>0.00227842333105491</c:v>
                </c:pt>
                <c:pt idx="6639">
                  <c:v>0.00227842333105491</c:v>
                </c:pt>
                <c:pt idx="6640">
                  <c:v>0.00227842333105491</c:v>
                </c:pt>
                <c:pt idx="6641">
                  <c:v>0.00227842333105491</c:v>
                </c:pt>
                <c:pt idx="6642">
                  <c:v>0.00227842333105491</c:v>
                </c:pt>
                <c:pt idx="6643">
                  <c:v>0.00227842333105491</c:v>
                </c:pt>
                <c:pt idx="6644">
                  <c:v>0.00227842333105491</c:v>
                </c:pt>
                <c:pt idx="6645">
                  <c:v>0.00227842333105491</c:v>
                </c:pt>
                <c:pt idx="6646">
                  <c:v>0.00227842333105491</c:v>
                </c:pt>
                <c:pt idx="6647">
                  <c:v>0.00227842333105491</c:v>
                </c:pt>
                <c:pt idx="6648">
                  <c:v>0.00227842333105491</c:v>
                </c:pt>
                <c:pt idx="6649">
                  <c:v>0.00227842333105491</c:v>
                </c:pt>
                <c:pt idx="6650">
                  <c:v>0.00227842333105491</c:v>
                </c:pt>
                <c:pt idx="6651">
                  <c:v>0.00227842333105491</c:v>
                </c:pt>
                <c:pt idx="6652">
                  <c:v>0.00227842333105491</c:v>
                </c:pt>
                <c:pt idx="6653">
                  <c:v>0.00227842333105491</c:v>
                </c:pt>
                <c:pt idx="6654">
                  <c:v>0.00227842333105491</c:v>
                </c:pt>
                <c:pt idx="6655">
                  <c:v>0.00227842333105491</c:v>
                </c:pt>
                <c:pt idx="6656">
                  <c:v>0.00227842333105491</c:v>
                </c:pt>
                <c:pt idx="6657">
                  <c:v>0.00227842333105491</c:v>
                </c:pt>
                <c:pt idx="6658">
                  <c:v>0.00227842333105491</c:v>
                </c:pt>
                <c:pt idx="6659">
                  <c:v>0.00227842333105491</c:v>
                </c:pt>
                <c:pt idx="6660">
                  <c:v>0.00227842333105491</c:v>
                </c:pt>
                <c:pt idx="6661">
                  <c:v>0.00227842333105491</c:v>
                </c:pt>
                <c:pt idx="6662">
                  <c:v>0.00227842333105491</c:v>
                </c:pt>
                <c:pt idx="6663">
                  <c:v>0.00227842333105491</c:v>
                </c:pt>
                <c:pt idx="6664">
                  <c:v>0.00227842333105491</c:v>
                </c:pt>
                <c:pt idx="6665">
                  <c:v>0.00227842333105491</c:v>
                </c:pt>
                <c:pt idx="6666">
                  <c:v>0.00227842333105491</c:v>
                </c:pt>
                <c:pt idx="6667">
                  <c:v>0.00227842333105491</c:v>
                </c:pt>
                <c:pt idx="6668">
                  <c:v>0.00227842333105491</c:v>
                </c:pt>
                <c:pt idx="6669">
                  <c:v>0.00227842333105491</c:v>
                </c:pt>
                <c:pt idx="6670">
                  <c:v>0.00227842333105491</c:v>
                </c:pt>
                <c:pt idx="6671">
                  <c:v>0.00227842333105491</c:v>
                </c:pt>
                <c:pt idx="6672">
                  <c:v>0.00227842333105491</c:v>
                </c:pt>
                <c:pt idx="6673">
                  <c:v>0.00227842333105491</c:v>
                </c:pt>
                <c:pt idx="6674">
                  <c:v>0.00227842333105491</c:v>
                </c:pt>
                <c:pt idx="6675">
                  <c:v>0.00227842333105491</c:v>
                </c:pt>
                <c:pt idx="6676">
                  <c:v>0.00227842333105491</c:v>
                </c:pt>
                <c:pt idx="6677">
                  <c:v>0.00227842333105491</c:v>
                </c:pt>
                <c:pt idx="6678">
                  <c:v>0.00227842333105491</c:v>
                </c:pt>
                <c:pt idx="6679">
                  <c:v>0.00227842333105491</c:v>
                </c:pt>
                <c:pt idx="6680">
                  <c:v>0.00227842333105491</c:v>
                </c:pt>
                <c:pt idx="6681">
                  <c:v>0.00227842333105491</c:v>
                </c:pt>
                <c:pt idx="6682">
                  <c:v>0.00227842333105491</c:v>
                </c:pt>
                <c:pt idx="6683">
                  <c:v>0.00227842333105491</c:v>
                </c:pt>
                <c:pt idx="6684">
                  <c:v>0.00227842333105491</c:v>
                </c:pt>
                <c:pt idx="6685">
                  <c:v>0.00227842333105491</c:v>
                </c:pt>
                <c:pt idx="6686">
                  <c:v>0.00227842333105491</c:v>
                </c:pt>
                <c:pt idx="6687">
                  <c:v>0.00227842333105491</c:v>
                </c:pt>
                <c:pt idx="6688">
                  <c:v>0.00227842333105491</c:v>
                </c:pt>
                <c:pt idx="6689">
                  <c:v>0.00227842333105491</c:v>
                </c:pt>
                <c:pt idx="6690">
                  <c:v>0.00227842333105491</c:v>
                </c:pt>
                <c:pt idx="6691">
                  <c:v>0.00227842333105491</c:v>
                </c:pt>
                <c:pt idx="6692">
                  <c:v>0.00227842333105491</c:v>
                </c:pt>
                <c:pt idx="6693">
                  <c:v>0.00227842333105491</c:v>
                </c:pt>
                <c:pt idx="6694">
                  <c:v>0.00227842333105491</c:v>
                </c:pt>
                <c:pt idx="6695">
                  <c:v>0.00227842333105491</c:v>
                </c:pt>
                <c:pt idx="6696">
                  <c:v>0.00227842333105491</c:v>
                </c:pt>
                <c:pt idx="6697">
                  <c:v>0.00227842333105491</c:v>
                </c:pt>
                <c:pt idx="6698">
                  <c:v>0.00227842333105491</c:v>
                </c:pt>
                <c:pt idx="6699">
                  <c:v>0.00227842333105491</c:v>
                </c:pt>
                <c:pt idx="6700">
                  <c:v>0.00227842333105491</c:v>
                </c:pt>
                <c:pt idx="6701">
                  <c:v>0.00227842333105491</c:v>
                </c:pt>
                <c:pt idx="6702">
                  <c:v>0.00227842333105491</c:v>
                </c:pt>
                <c:pt idx="6703">
                  <c:v>0.00227842333105491</c:v>
                </c:pt>
                <c:pt idx="6704">
                  <c:v>0.00227842333105491</c:v>
                </c:pt>
                <c:pt idx="6705">
                  <c:v>0.00227842333105491</c:v>
                </c:pt>
                <c:pt idx="6706">
                  <c:v>0.00227842333105491</c:v>
                </c:pt>
                <c:pt idx="6707">
                  <c:v>0.00227842333105491</c:v>
                </c:pt>
                <c:pt idx="6708">
                  <c:v>0.00227842333105491</c:v>
                </c:pt>
                <c:pt idx="6709">
                  <c:v>0.00227842333105491</c:v>
                </c:pt>
                <c:pt idx="6710">
                  <c:v>0.00227842333105491</c:v>
                </c:pt>
                <c:pt idx="6711">
                  <c:v>0.00227842333105491</c:v>
                </c:pt>
                <c:pt idx="6712">
                  <c:v>0.00227842333105491</c:v>
                </c:pt>
                <c:pt idx="6713">
                  <c:v>0.00227842333105491</c:v>
                </c:pt>
                <c:pt idx="6714">
                  <c:v>0.00227842333105491</c:v>
                </c:pt>
                <c:pt idx="6715">
                  <c:v>0.00227842333105491</c:v>
                </c:pt>
                <c:pt idx="6716">
                  <c:v>0.00227842333105491</c:v>
                </c:pt>
                <c:pt idx="6717">
                  <c:v>0.00227842333105491</c:v>
                </c:pt>
                <c:pt idx="6718">
                  <c:v>0.00227842333105491</c:v>
                </c:pt>
                <c:pt idx="6719">
                  <c:v>0.00227842333105491</c:v>
                </c:pt>
                <c:pt idx="6720">
                  <c:v>0.00227842333105491</c:v>
                </c:pt>
                <c:pt idx="6721">
                  <c:v>0.00227842333105491</c:v>
                </c:pt>
                <c:pt idx="6722">
                  <c:v>0.00227842333105491</c:v>
                </c:pt>
                <c:pt idx="6723">
                  <c:v>0.00227842333105491</c:v>
                </c:pt>
                <c:pt idx="6724">
                  <c:v>0.00227842333105491</c:v>
                </c:pt>
                <c:pt idx="6725">
                  <c:v>0.00227842333105491</c:v>
                </c:pt>
                <c:pt idx="6726">
                  <c:v>0.00227842333105491</c:v>
                </c:pt>
                <c:pt idx="6727">
                  <c:v>0.00227842333105491</c:v>
                </c:pt>
                <c:pt idx="6728">
                  <c:v>0.00227842333105491</c:v>
                </c:pt>
                <c:pt idx="6729">
                  <c:v>0.00227842333105491</c:v>
                </c:pt>
                <c:pt idx="6730">
                  <c:v>0.00227842333105491</c:v>
                </c:pt>
                <c:pt idx="6731">
                  <c:v>0.00227842333105491</c:v>
                </c:pt>
                <c:pt idx="6732">
                  <c:v>0.00227842333105491</c:v>
                </c:pt>
                <c:pt idx="6733">
                  <c:v>0.00227842333105491</c:v>
                </c:pt>
                <c:pt idx="6734">
                  <c:v>0.00227842333105491</c:v>
                </c:pt>
                <c:pt idx="6735">
                  <c:v>0.00227842333105491</c:v>
                </c:pt>
                <c:pt idx="6736">
                  <c:v>0.00227842333105491</c:v>
                </c:pt>
                <c:pt idx="6737">
                  <c:v>0.00227842333105491</c:v>
                </c:pt>
                <c:pt idx="6738">
                  <c:v>0.00227842333105491</c:v>
                </c:pt>
                <c:pt idx="6739">
                  <c:v>0.00227842333105491</c:v>
                </c:pt>
                <c:pt idx="6740">
                  <c:v>0.00227842333105491</c:v>
                </c:pt>
                <c:pt idx="6741">
                  <c:v>0.00227842333105491</c:v>
                </c:pt>
                <c:pt idx="6742">
                  <c:v>0.00227842333105491</c:v>
                </c:pt>
                <c:pt idx="6743">
                  <c:v>0.00227842333105491</c:v>
                </c:pt>
                <c:pt idx="6744">
                  <c:v>0.00227842333105491</c:v>
                </c:pt>
                <c:pt idx="6745">
                  <c:v>0.00227842333105491</c:v>
                </c:pt>
                <c:pt idx="6746">
                  <c:v>0.00227842333105491</c:v>
                </c:pt>
                <c:pt idx="6747">
                  <c:v>0.00227842333105491</c:v>
                </c:pt>
                <c:pt idx="6748">
                  <c:v>0.00227842333105491</c:v>
                </c:pt>
                <c:pt idx="6749">
                  <c:v>0.00227842333105491</c:v>
                </c:pt>
                <c:pt idx="6750">
                  <c:v>0.00227842333105491</c:v>
                </c:pt>
                <c:pt idx="6751">
                  <c:v>0.00227842333105491</c:v>
                </c:pt>
                <c:pt idx="6752">
                  <c:v>0.00227842333105491</c:v>
                </c:pt>
                <c:pt idx="6753">
                  <c:v>0.00227842333105491</c:v>
                </c:pt>
                <c:pt idx="6754">
                  <c:v>0.00227842333105491</c:v>
                </c:pt>
                <c:pt idx="6755">
                  <c:v>0.00227842333105491</c:v>
                </c:pt>
                <c:pt idx="6756">
                  <c:v>0.00227842333105491</c:v>
                </c:pt>
                <c:pt idx="6757">
                  <c:v>0.00227842333105491</c:v>
                </c:pt>
                <c:pt idx="6758">
                  <c:v>0.00227842333105491</c:v>
                </c:pt>
                <c:pt idx="6759">
                  <c:v>0.00227842333105491</c:v>
                </c:pt>
                <c:pt idx="6760">
                  <c:v>0.00227842333105491</c:v>
                </c:pt>
                <c:pt idx="6761">
                  <c:v>0.00227842333105491</c:v>
                </c:pt>
                <c:pt idx="6762">
                  <c:v>0.00227842333105491</c:v>
                </c:pt>
                <c:pt idx="6763">
                  <c:v>0.00227842333105491</c:v>
                </c:pt>
                <c:pt idx="6764">
                  <c:v>0.00227842333105491</c:v>
                </c:pt>
                <c:pt idx="6765">
                  <c:v>0.00227842333105491</c:v>
                </c:pt>
                <c:pt idx="6766">
                  <c:v>0.00227842333105491</c:v>
                </c:pt>
                <c:pt idx="6767">
                  <c:v>0.00227842333105491</c:v>
                </c:pt>
                <c:pt idx="6768">
                  <c:v>0.00227842333105491</c:v>
                </c:pt>
                <c:pt idx="6769">
                  <c:v>0.00227842333105491</c:v>
                </c:pt>
                <c:pt idx="6770">
                  <c:v>0.00227842333105491</c:v>
                </c:pt>
                <c:pt idx="6771">
                  <c:v>0.00227842333105491</c:v>
                </c:pt>
                <c:pt idx="6772">
                  <c:v>0.00227842333105491</c:v>
                </c:pt>
                <c:pt idx="6773">
                  <c:v>0.00227842333105491</c:v>
                </c:pt>
                <c:pt idx="6774">
                  <c:v>0.00227842333105491</c:v>
                </c:pt>
                <c:pt idx="6775">
                  <c:v>0.00227842333105491</c:v>
                </c:pt>
                <c:pt idx="6776">
                  <c:v>0.00227842333105491</c:v>
                </c:pt>
                <c:pt idx="6777">
                  <c:v>0.00227842333105491</c:v>
                </c:pt>
                <c:pt idx="6778">
                  <c:v>0.00227842333105491</c:v>
                </c:pt>
                <c:pt idx="6779">
                  <c:v>0.00227842333105491</c:v>
                </c:pt>
                <c:pt idx="6780">
                  <c:v>0.00227842333105491</c:v>
                </c:pt>
                <c:pt idx="6781">
                  <c:v>0.00227842333105491</c:v>
                </c:pt>
                <c:pt idx="6782">
                  <c:v>0.00227842333105491</c:v>
                </c:pt>
                <c:pt idx="6783">
                  <c:v>0.00227842333105491</c:v>
                </c:pt>
                <c:pt idx="6784">
                  <c:v>0.00227842333105491</c:v>
                </c:pt>
                <c:pt idx="6785">
                  <c:v>0.00227842333105491</c:v>
                </c:pt>
                <c:pt idx="6786">
                  <c:v>0.00227842333105491</c:v>
                </c:pt>
                <c:pt idx="6787">
                  <c:v>0.00227842333105491</c:v>
                </c:pt>
                <c:pt idx="6788">
                  <c:v>0.00227842333105491</c:v>
                </c:pt>
                <c:pt idx="6789">
                  <c:v>0.00227842333105491</c:v>
                </c:pt>
                <c:pt idx="6790">
                  <c:v>0.00227842333105491</c:v>
                </c:pt>
                <c:pt idx="6791">
                  <c:v>0.00227842333105491</c:v>
                </c:pt>
                <c:pt idx="6792">
                  <c:v>0.00227842333105491</c:v>
                </c:pt>
                <c:pt idx="6793">
                  <c:v>0.00227842333105491</c:v>
                </c:pt>
                <c:pt idx="6794">
                  <c:v>0.00227842333105491</c:v>
                </c:pt>
                <c:pt idx="6795">
                  <c:v>0.00227842333105491</c:v>
                </c:pt>
                <c:pt idx="6796">
                  <c:v>0.00227842333105491</c:v>
                </c:pt>
                <c:pt idx="6797">
                  <c:v>0.00227842333105491</c:v>
                </c:pt>
                <c:pt idx="6798">
                  <c:v>0.00227842333105491</c:v>
                </c:pt>
                <c:pt idx="6799">
                  <c:v>0.00227842333105491</c:v>
                </c:pt>
                <c:pt idx="6800">
                  <c:v>0.00227842333105491</c:v>
                </c:pt>
                <c:pt idx="6801">
                  <c:v>0.00227842333105491</c:v>
                </c:pt>
                <c:pt idx="6802">
                  <c:v>0.00227842333105491</c:v>
                </c:pt>
                <c:pt idx="6803">
                  <c:v>0.00227842333105491</c:v>
                </c:pt>
                <c:pt idx="6804">
                  <c:v>0.00227842333105491</c:v>
                </c:pt>
                <c:pt idx="6805">
                  <c:v>0.00227842333105491</c:v>
                </c:pt>
                <c:pt idx="6806">
                  <c:v>0.00227842333105491</c:v>
                </c:pt>
                <c:pt idx="6807">
                  <c:v>0.00227842333105491</c:v>
                </c:pt>
                <c:pt idx="6808">
                  <c:v>0.00227842333105491</c:v>
                </c:pt>
                <c:pt idx="6809">
                  <c:v>0.00227842333105491</c:v>
                </c:pt>
                <c:pt idx="6810">
                  <c:v>0.00227842333105491</c:v>
                </c:pt>
                <c:pt idx="6811">
                  <c:v>0.00227842333105491</c:v>
                </c:pt>
                <c:pt idx="6812">
                  <c:v>0.00227842333105491</c:v>
                </c:pt>
                <c:pt idx="6813">
                  <c:v>0.00227842333105491</c:v>
                </c:pt>
                <c:pt idx="6814">
                  <c:v>0.00227842333105491</c:v>
                </c:pt>
                <c:pt idx="6815">
                  <c:v>0.00227842333105491</c:v>
                </c:pt>
                <c:pt idx="6816">
                  <c:v>0.00227842333105491</c:v>
                </c:pt>
                <c:pt idx="6817">
                  <c:v>0.00227842333105491</c:v>
                </c:pt>
                <c:pt idx="6818">
                  <c:v>0.00227842333105491</c:v>
                </c:pt>
                <c:pt idx="6819">
                  <c:v>0.00227842333105491</c:v>
                </c:pt>
                <c:pt idx="6820">
                  <c:v>0.00227842333105491</c:v>
                </c:pt>
                <c:pt idx="6821">
                  <c:v>0.00227842333105491</c:v>
                </c:pt>
                <c:pt idx="6822">
                  <c:v>0.00227842333105491</c:v>
                </c:pt>
                <c:pt idx="6823">
                  <c:v>0.00227842333105491</c:v>
                </c:pt>
                <c:pt idx="6824">
                  <c:v>0.00227842333105491</c:v>
                </c:pt>
                <c:pt idx="6825">
                  <c:v>0.00227842333105491</c:v>
                </c:pt>
                <c:pt idx="6826">
                  <c:v>0.00227842333105491</c:v>
                </c:pt>
                <c:pt idx="6827">
                  <c:v>0.00227842333105491</c:v>
                </c:pt>
                <c:pt idx="6828">
                  <c:v>0.00227842333105491</c:v>
                </c:pt>
                <c:pt idx="6829">
                  <c:v>0.00227842333105491</c:v>
                </c:pt>
                <c:pt idx="6830">
                  <c:v>0.00227842333105491</c:v>
                </c:pt>
                <c:pt idx="6831">
                  <c:v>0.00227842333105491</c:v>
                </c:pt>
                <c:pt idx="6832">
                  <c:v>0.00227842333105491</c:v>
                </c:pt>
                <c:pt idx="6833">
                  <c:v>0.00227842333105491</c:v>
                </c:pt>
                <c:pt idx="6834">
                  <c:v>0.00227842333105491</c:v>
                </c:pt>
                <c:pt idx="6835">
                  <c:v>0.00227842333105491</c:v>
                </c:pt>
                <c:pt idx="6836">
                  <c:v>0.00227842333105491</c:v>
                </c:pt>
                <c:pt idx="6837">
                  <c:v>0.00227842333105491</c:v>
                </c:pt>
                <c:pt idx="6838">
                  <c:v>0.00227842333105491</c:v>
                </c:pt>
                <c:pt idx="6839">
                  <c:v>0.00227842333105491</c:v>
                </c:pt>
                <c:pt idx="6840">
                  <c:v>0.00227842333105491</c:v>
                </c:pt>
                <c:pt idx="6841">
                  <c:v>0.00227842333105491</c:v>
                </c:pt>
                <c:pt idx="6842">
                  <c:v>0.00227842333105491</c:v>
                </c:pt>
                <c:pt idx="6843">
                  <c:v>0.00227842333105491</c:v>
                </c:pt>
                <c:pt idx="6844">
                  <c:v>0.00227842333105491</c:v>
                </c:pt>
                <c:pt idx="6845">
                  <c:v>0.00227842333105491</c:v>
                </c:pt>
                <c:pt idx="6846">
                  <c:v>0.00227842333105491</c:v>
                </c:pt>
                <c:pt idx="6847">
                  <c:v>0.00227842333105491</c:v>
                </c:pt>
                <c:pt idx="6848">
                  <c:v>0.00227842333105491</c:v>
                </c:pt>
                <c:pt idx="6849">
                  <c:v>0.00227842333105491</c:v>
                </c:pt>
                <c:pt idx="6850">
                  <c:v>0.00227842333105491</c:v>
                </c:pt>
                <c:pt idx="6851">
                  <c:v>0.00227842333105491</c:v>
                </c:pt>
                <c:pt idx="6852">
                  <c:v>0.00227842333105491</c:v>
                </c:pt>
                <c:pt idx="6853">
                  <c:v>0.00227842333105491</c:v>
                </c:pt>
                <c:pt idx="6854">
                  <c:v>0.00227842333105491</c:v>
                </c:pt>
                <c:pt idx="6855">
                  <c:v>0.00227842333105491</c:v>
                </c:pt>
                <c:pt idx="6856">
                  <c:v>0.00227842333105491</c:v>
                </c:pt>
                <c:pt idx="6857">
                  <c:v>0.00227842333105491</c:v>
                </c:pt>
                <c:pt idx="6858">
                  <c:v>0.00227842333105491</c:v>
                </c:pt>
                <c:pt idx="6859">
                  <c:v>0.00227842333105491</c:v>
                </c:pt>
                <c:pt idx="6860">
                  <c:v>0.00227842333105491</c:v>
                </c:pt>
                <c:pt idx="6861">
                  <c:v>0.00227842333105491</c:v>
                </c:pt>
                <c:pt idx="6862">
                  <c:v>0.00227842333105491</c:v>
                </c:pt>
                <c:pt idx="6863">
                  <c:v>0.00227842333105491</c:v>
                </c:pt>
                <c:pt idx="6864">
                  <c:v>0.00227842333105491</c:v>
                </c:pt>
                <c:pt idx="6865">
                  <c:v>0.00227842333105491</c:v>
                </c:pt>
                <c:pt idx="6866">
                  <c:v>0.00227842333105491</c:v>
                </c:pt>
                <c:pt idx="6867">
                  <c:v>0.00227842333105491</c:v>
                </c:pt>
                <c:pt idx="6868">
                  <c:v>0.00227842333105491</c:v>
                </c:pt>
                <c:pt idx="6869">
                  <c:v>0.00227842333105491</c:v>
                </c:pt>
                <c:pt idx="6870">
                  <c:v>0.00227842333105491</c:v>
                </c:pt>
                <c:pt idx="6871">
                  <c:v>0.00227842333105491</c:v>
                </c:pt>
                <c:pt idx="6872">
                  <c:v>0.00227842333105491</c:v>
                </c:pt>
                <c:pt idx="6873">
                  <c:v>0.00227842333105491</c:v>
                </c:pt>
                <c:pt idx="6874">
                  <c:v>0.00227842333105491</c:v>
                </c:pt>
                <c:pt idx="6875">
                  <c:v>0.00227842333105491</c:v>
                </c:pt>
                <c:pt idx="6876">
                  <c:v>0.00227842333105491</c:v>
                </c:pt>
                <c:pt idx="6877">
                  <c:v>0.00227842333105491</c:v>
                </c:pt>
                <c:pt idx="6878">
                  <c:v>0.00227842333105491</c:v>
                </c:pt>
                <c:pt idx="6879">
                  <c:v>0.00227842333105491</c:v>
                </c:pt>
                <c:pt idx="6880">
                  <c:v>0.00227842333105491</c:v>
                </c:pt>
                <c:pt idx="6881">
                  <c:v>0.00227842333105491</c:v>
                </c:pt>
                <c:pt idx="6882">
                  <c:v>0.00227842333105491</c:v>
                </c:pt>
                <c:pt idx="6883">
                  <c:v>0.00227842333105491</c:v>
                </c:pt>
                <c:pt idx="6884">
                  <c:v>0.00227842333105491</c:v>
                </c:pt>
                <c:pt idx="6885">
                  <c:v>0.00227842333105491</c:v>
                </c:pt>
                <c:pt idx="6886">
                  <c:v>0.00227842333105491</c:v>
                </c:pt>
                <c:pt idx="6887">
                  <c:v>0.00227842333105491</c:v>
                </c:pt>
                <c:pt idx="6888">
                  <c:v>0.00227842333105491</c:v>
                </c:pt>
                <c:pt idx="6889">
                  <c:v>0.00227842333105491</c:v>
                </c:pt>
                <c:pt idx="6890">
                  <c:v>0.00227842333105491</c:v>
                </c:pt>
                <c:pt idx="6891">
                  <c:v>0.00227842333105491</c:v>
                </c:pt>
                <c:pt idx="6892">
                  <c:v>0.00227842333105491</c:v>
                </c:pt>
                <c:pt idx="6893">
                  <c:v>0.00227842333105491</c:v>
                </c:pt>
                <c:pt idx="6894">
                  <c:v>0.00227842333105491</c:v>
                </c:pt>
                <c:pt idx="6895">
                  <c:v>0.00227842333105491</c:v>
                </c:pt>
                <c:pt idx="6896">
                  <c:v>0.00227842333105491</c:v>
                </c:pt>
                <c:pt idx="6897">
                  <c:v>0.00227842333105491</c:v>
                </c:pt>
                <c:pt idx="6898">
                  <c:v>0.00227842333105491</c:v>
                </c:pt>
                <c:pt idx="6899">
                  <c:v>0.00227842333105491</c:v>
                </c:pt>
                <c:pt idx="6900">
                  <c:v>0.00227842333105491</c:v>
                </c:pt>
                <c:pt idx="6901">
                  <c:v>0.00227842333105491</c:v>
                </c:pt>
                <c:pt idx="6902">
                  <c:v>0.00227842333105491</c:v>
                </c:pt>
                <c:pt idx="6903">
                  <c:v>0.00227842333105491</c:v>
                </c:pt>
                <c:pt idx="6904">
                  <c:v>0.00227842333105491</c:v>
                </c:pt>
                <c:pt idx="6905">
                  <c:v>0.00227842333105491</c:v>
                </c:pt>
                <c:pt idx="6906">
                  <c:v>0.00227842333105491</c:v>
                </c:pt>
                <c:pt idx="6907">
                  <c:v>0.00227842333105491</c:v>
                </c:pt>
                <c:pt idx="6908">
                  <c:v>0.00227842333105491</c:v>
                </c:pt>
                <c:pt idx="6909">
                  <c:v>0.00227842333105491</c:v>
                </c:pt>
                <c:pt idx="6910">
                  <c:v>0.00227842333105491</c:v>
                </c:pt>
                <c:pt idx="6911">
                  <c:v>0.00227842333105491</c:v>
                </c:pt>
                <c:pt idx="6912">
                  <c:v>0.00227842333105491</c:v>
                </c:pt>
                <c:pt idx="6913">
                  <c:v>0.00227842333105491</c:v>
                </c:pt>
                <c:pt idx="6914">
                  <c:v>0.00227842333105491</c:v>
                </c:pt>
                <c:pt idx="6915">
                  <c:v>0.00227842333105491</c:v>
                </c:pt>
                <c:pt idx="6916">
                  <c:v>0.00227842333105491</c:v>
                </c:pt>
                <c:pt idx="6917">
                  <c:v>0.00227842333105491</c:v>
                </c:pt>
                <c:pt idx="6918">
                  <c:v>0.00227842333105491</c:v>
                </c:pt>
                <c:pt idx="6919">
                  <c:v>0.00227842333105491</c:v>
                </c:pt>
                <c:pt idx="6920">
                  <c:v>0.00227842333105491</c:v>
                </c:pt>
                <c:pt idx="6921">
                  <c:v>0.00227842333105491</c:v>
                </c:pt>
                <c:pt idx="6922">
                  <c:v>0.00227842333105491</c:v>
                </c:pt>
                <c:pt idx="6923">
                  <c:v>0.00227842333105491</c:v>
                </c:pt>
                <c:pt idx="6924">
                  <c:v>0.00227842333105491</c:v>
                </c:pt>
                <c:pt idx="6925">
                  <c:v>0.00227842333105491</c:v>
                </c:pt>
                <c:pt idx="6926">
                  <c:v>0.00227842333105491</c:v>
                </c:pt>
                <c:pt idx="6927">
                  <c:v>0.00227842333105491</c:v>
                </c:pt>
                <c:pt idx="6928">
                  <c:v>0.00227842333105491</c:v>
                </c:pt>
                <c:pt idx="6929">
                  <c:v>0.00227842333105491</c:v>
                </c:pt>
                <c:pt idx="6930">
                  <c:v>0.00227842333105491</c:v>
                </c:pt>
                <c:pt idx="6931">
                  <c:v>0.00227842333105491</c:v>
                </c:pt>
                <c:pt idx="6932">
                  <c:v>0.00227842333105491</c:v>
                </c:pt>
                <c:pt idx="6933">
                  <c:v>0.00227842333105491</c:v>
                </c:pt>
                <c:pt idx="6934">
                  <c:v>0.00227842333105491</c:v>
                </c:pt>
                <c:pt idx="6935">
                  <c:v>0.00227842333105491</c:v>
                </c:pt>
                <c:pt idx="6936">
                  <c:v>0.00227842333105491</c:v>
                </c:pt>
                <c:pt idx="6937">
                  <c:v>0.00227842333105491</c:v>
                </c:pt>
                <c:pt idx="6938">
                  <c:v>0.00227842333105491</c:v>
                </c:pt>
                <c:pt idx="6939">
                  <c:v>0.00227842333105491</c:v>
                </c:pt>
                <c:pt idx="6940">
                  <c:v>0.00227842333105491</c:v>
                </c:pt>
                <c:pt idx="6941">
                  <c:v>0.00227842333105491</c:v>
                </c:pt>
                <c:pt idx="6942">
                  <c:v>0.00227842333105491</c:v>
                </c:pt>
                <c:pt idx="6943">
                  <c:v>0.00227842333105491</c:v>
                </c:pt>
                <c:pt idx="6944">
                  <c:v>0.00227842333105491</c:v>
                </c:pt>
                <c:pt idx="6945">
                  <c:v>0.00227842333105491</c:v>
                </c:pt>
                <c:pt idx="6946">
                  <c:v>0.00227842333105491</c:v>
                </c:pt>
                <c:pt idx="6947">
                  <c:v>0.00227842333105491</c:v>
                </c:pt>
                <c:pt idx="6948">
                  <c:v>0.00227842333105491</c:v>
                </c:pt>
                <c:pt idx="6949">
                  <c:v>0.00227842333105491</c:v>
                </c:pt>
                <c:pt idx="6950">
                  <c:v>0.00227842333105491</c:v>
                </c:pt>
                <c:pt idx="6951">
                  <c:v>0.00227842333105491</c:v>
                </c:pt>
                <c:pt idx="6952">
                  <c:v>0.00227842333105491</c:v>
                </c:pt>
                <c:pt idx="6953">
                  <c:v>0.00227842333105491</c:v>
                </c:pt>
                <c:pt idx="6954">
                  <c:v>0.00227842333105491</c:v>
                </c:pt>
                <c:pt idx="6955">
                  <c:v>0.00227842333105491</c:v>
                </c:pt>
                <c:pt idx="6956">
                  <c:v>0.00227842333105491</c:v>
                </c:pt>
                <c:pt idx="6957">
                  <c:v>0.00227842333105491</c:v>
                </c:pt>
                <c:pt idx="6958">
                  <c:v>0.00227842333105491</c:v>
                </c:pt>
                <c:pt idx="6959">
                  <c:v>0.00227842333105491</c:v>
                </c:pt>
                <c:pt idx="6960">
                  <c:v>0.00227842333105491</c:v>
                </c:pt>
                <c:pt idx="6961">
                  <c:v>0.00227842333105491</c:v>
                </c:pt>
                <c:pt idx="6962">
                  <c:v>0.00227842333105491</c:v>
                </c:pt>
                <c:pt idx="6963">
                  <c:v>0.00227842333105491</c:v>
                </c:pt>
                <c:pt idx="6964">
                  <c:v>0.00227842333105491</c:v>
                </c:pt>
                <c:pt idx="6965">
                  <c:v>0.00227842333105491</c:v>
                </c:pt>
                <c:pt idx="6966">
                  <c:v>0.00227842333105491</c:v>
                </c:pt>
                <c:pt idx="6967">
                  <c:v>0.00227842333105491</c:v>
                </c:pt>
                <c:pt idx="6968">
                  <c:v>0.00227842333105491</c:v>
                </c:pt>
                <c:pt idx="6969">
                  <c:v>0.00227842333105491</c:v>
                </c:pt>
                <c:pt idx="6970">
                  <c:v>0.00227842333105491</c:v>
                </c:pt>
                <c:pt idx="6971">
                  <c:v>0.00227842333105491</c:v>
                </c:pt>
                <c:pt idx="6972">
                  <c:v>0.00227842333105491</c:v>
                </c:pt>
                <c:pt idx="6973">
                  <c:v>0.00227842333105491</c:v>
                </c:pt>
                <c:pt idx="6974">
                  <c:v>0.00227842333105491</c:v>
                </c:pt>
                <c:pt idx="6975">
                  <c:v>0.00227842333105491</c:v>
                </c:pt>
                <c:pt idx="6976">
                  <c:v>0.00227842333105491</c:v>
                </c:pt>
                <c:pt idx="6977">
                  <c:v>0.00227842333105491</c:v>
                </c:pt>
                <c:pt idx="6978">
                  <c:v>0.00227842333105491</c:v>
                </c:pt>
                <c:pt idx="6979">
                  <c:v>0.00227842333105491</c:v>
                </c:pt>
                <c:pt idx="6980">
                  <c:v>0.00227842333105491</c:v>
                </c:pt>
                <c:pt idx="6981">
                  <c:v>0.00227842333105491</c:v>
                </c:pt>
                <c:pt idx="6982">
                  <c:v>0.00227842333105491</c:v>
                </c:pt>
                <c:pt idx="6983">
                  <c:v>0.00227842333105491</c:v>
                </c:pt>
                <c:pt idx="6984">
                  <c:v>0.00227842333105491</c:v>
                </c:pt>
                <c:pt idx="6985">
                  <c:v>0.00227842333105491</c:v>
                </c:pt>
                <c:pt idx="6986">
                  <c:v>0.00227842333105491</c:v>
                </c:pt>
                <c:pt idx="6987">
                  <c:v>0.00227842333105491</c:v>
                </c:pt>
                <c:pt idx="6988">
                  <c:v>0.00227842333105491</c:v>
                </c:pt>
                <c:pt idx="6989">
                  <c:v>0.00227842333105491</c:v>
                </c:pt>
                <c:pt idx="6990">
                  <c:v>0.00227842333105491</c:v>
                </c:pt>
                <c:pt idx="6991">
                  <c:v>0.00227842333105491</c:v>
                </c:pt>
                <c:pt idx="6992">
                  <c:v>0.00227842333105491</c:v>
                </c:pt>
                <c:pt idx="6993">
                  <c:v>0.00227842333105491</c:v>
                </c:pt>
                <c:pt idx="6994">
                  <c:v>0.00227842333105491</c:v>
                </c:pt>
                <c:pt idx="6995">
                  <c:v>0.00227842333105491</c:v>
                </c:pt>
                <c:pt idx="6996">
                  <c:v>0.00227842333105491</c:v>
                </c:pt>
                <c:pt idx="6997">
                  <c:v>0.00227842333105491</c:v>
                </c:pt>
                <c:pt idx="6998">
                  <c:v>0.00227842333105491</c:v>
                </c:pt>
                <c:pt idx="6999">
                  <c:v>0.00227842333105491</c:v>
                </c:pt>
                <c:pt idx="7000">
                  <c:v>0.00227842333105491</c:v>
                </c:pt>
                <c:pt idx="7001">
                  <c:v>0.00227842333105491</c:v>
                </c:pt>
                <c:pt idx="7002">
                  <c:v>0.00227842333105491</c:v>
                </c:pt>
                <c:pt idx="7003">
                  <c:v>0.00227842333105491</c:v>
                </c:pt>
                <c:pt idx="7004">
                  <c:v>0.00227842333105491</c:v>
                </c:pt>
                <c:pt idx="7005">
                  <c:v>0.00227842333105491</c:v>
                </c:pt>
                <c:pt idx="7006">
                  <c:v>0.00227842333105491</c:v>
                </c:pt>
                <c:pt idx="7007">
                  <c:v>0.00227842333105491</c:v>
                </c:pt>
                <c:pt idx="7008">
                  <c:v>0.00227842333105491</c:v>
                </c:pt>
                <c:pt idx="7009">
                  <c:v>0.00227842333105491</c:v>
                </c:pt>
                <c:pt idx="7010">
                  <c:v>0.00227842333105491</c:v>
                </c:pt>
                <c:pt idx="7011">
                  <c:v>0.00227842333105491</c:v>
                </c:pt>
                <c:pt idx="7012">
                  <c:v>0.00227842333105491</c:v>
                </c:pt>
                <c:pt idx="7013">
                  <c:v>0.00227842333105491</c:v>
                </c:pt>
                <c:pt idx="7014">
                  <c:v>0.00227842333105491</c:v>
                </c:pt>
                <c:pt idx="7015">
                  <c:v>0.00227842333105491</c:v>
                </c:pt>
                <c:pt idx="7016">
                  <c:v>0.00227842333105491</c:v>
                </c:pt>
                <c:pt idx="7017">
                  <c:v>0.00227842333105491</c:v>
                </c:pt>
                <c:pt idx="7018">
                  <c:v>0.00227842333105491</c:v>
                </c:pt>
                <c:pt idx="7019">
                  <c:v>0.00227842333105491</c:v>
                </c:pt>
                <c:pt idx="7020">
                  <c:v>0.00227842333105491</c:v>
                </c:pt>
                <c:pt idx="7021">
                  <c:v>0.00227842333105491</c:v>
                </c:pt>
                <c:pt idx="7022">
                  <c:v>0.00227842333105491</c:v>
                </c:pt>
                <c:pt idx="7023">
                  <c:v>0.00227842333105491</c:v>
                </c:pt>
                <c:pt idx="7024">
                  <c:v>0.00227842333105491</c:v>
                </c:pt>
                <c:pt idx="7025">
                  <c:v>0.00227842333105491</c:v>
                </c:pt>
                <c:pt idx="7026">
                  <c:v>0.00227842333105491</c:v>
                </c:pt>
                <c:pt idx="7027">
                  <c:v>0.00227842333105491</c:v>
                </c:pt>
                <c:pt idx="7028">
                  <c:v>0.00227842333105491</c:v>
                </c:pt>
                <c:pt idx="7029">
                  <c:v>0.00227842333105491</c:v>
                </c:pt>
                <c:pt idx="7030">
                  <c:v>0.00227842333105491</c:v>
                </c:pt>
                <c:pt idx="7031">
                  <c:v>0.00227842333105491</c:v>
                </c:pt>
                <c:pt idx="7032">
                  <c:v>0.00227842333105491</c:v>
                </c:pt>
                <c:pt idx="7033">
                  <c:v>0.00227842333105491</c:v>
                </c:pt>
                <c:pt idx="7034">
                  <c:v>0.00227842333105491</c:v>
                </c:pt>
                <c:pt idx="7035">
                  <c:v>0.00227842333105491</c:v>
                </c:pt>
                <c:pt idx="7036">
                  <c:v>0.00227842333105491</c:v>
                </c:pt>
                <c:pt idx="7037">
                  <c:v>0.00227842333105491</c:v>
                </c:pt>
                <c:pt idx="7038">
                  <c:v>0.00227842333105491</c:v>
                </c:pt>
                <c:pt idx="7039">
                  <c:v>0.00227842333105491</c:v>
                </c:pt>
                <c:pt idx="7040">
                  <c:v>0.00227842333105491</c:v>
                </c:pt>
                <c:pt idx="7041">
                  <c:v>0.00227842333105491</c:v>
                </c:pt>
                <c:pt idx="7042">
                  <c:v>0.00227842333105491</c:v>
                </c:pt>
                <c:pt idx="7043">
                  <c:v>0.00227842333105491</c:v>
                </c:pt>
                <c:pt idx="7044">
                  <c:v>0.00227842333105491</c:v>
                </c:pt>
                <c:pt idx="7045">
                  <c:v>0.00227842333105491</c:v>
                </c:pt>
                <c:pt idx="7046">
                  <c:v>0.00227842333105491</c:v>
                </c:pt>
                <c:pt idx="7047">
                  <c:v>0.00227842333105491</c:v>
                </c:pt>
                <c:pt idx="7048">
                  <c:v>0.00227842333105491</c:v>
                </c:pt>
                <c:pt idx="7049">
                  <c:v>0.00227842333105491</c:v>
                </c:pt>
                <c:pt idx="7050">
                  <c:v>0.00227842333105491</c:v>
                </c:pt>
                <c:pt idx="7051">
                  <c:v>0.00227842333105491</c:v>
                </c:pt>
                <c:pt idx="7052">
                  <c:v>0.00227842333105491</c:v>
                </c:pt>
                <c:pt idx="7053">
                  <c:v>0.00227842333105491</c:v>
                </c:pt>
                <c:pt idx="7054">
                  <c:v>0.00227842333105491</c:v>
                </c:pt>
                <c:pt idx="7055">
                  <c:v>0.00227842333105491</c:v>
                </c:pt>
                <c:pt idx="7056">
                  <c:v>0.00227842333105491</c:v>
                </c:pt>
                <c:pt idx="7057">
                  <c:v>0.00227842333105491</c:v>
                </c:pt>
                <c:pt idx="7058">
                  <c:v>0.00227842333105491</c:v>
                </c:pt>
                <c:pt idx="7059">
                  <c:v>0.00227842333105491</c:v>
                </c:pt>
                <c:pt idx="7060">
                  <c:v>0.00227842333105491</c:v>
                </c:pt>
                <c:pt idx="7061">
                  <c:v>0.00227842333105491</c:v>
                </c:pt>
                <c:pt idx="7062">
                  <c:v>0.00227842333105491</c:v>
                </c:pt>
                <c:pt idx="7063">
                  <c:v>0.00227842333105491</c:v>
                </c:pt>
                <c:pt idx="7064">
                  <c:v>0.00227842333105491</c:v>
                </c:pt>
                <c:pt idx="7065">
                  <c:v>0.00227842333105491</c:v>
                </c:pt>
                <c:pt idx="7066">
                  <c:v>0.00227842333105491</c:v>
                </c:pt>
                <c:pt idx="7067">
                  <c:v>0.00227842333105491</c:v>
                </c:pt>
                <c:pt idx="7068">
                  <c:v>0.00227842333105491</c:v>
                </c:pt>
                <c:pt idx="7069">
                  <c:v>0.00227842333105491</c:v>
                </c:pt>
                <c:pt idx="7070">
                  <c:v>0.00227842333105491</c:v>
                </c:pt>
                <c:pt idx="7071">
                  <c:v>0.00227842333105491</c:v>
                </c:pt>
                <c:pt idx="7072">
                  <c:v>0.00227842333105491</c:v>
                </c:pt>
                <c:pt idx="7073">
                  <c:v>0.00227842333105491</c:v>
                </c:pt>
                <c:pt idx="7074">
                  <c:v>0.00227842333105491</c:v>
                </c:pt>
                <c:pt idx="7075">
                  <c:v>0.00227842333105491</c:v>
                </c:pt>
                <c:pt idx="7076">
                  <c:v>0.00227842333105491</c:v>
                </c:pt>
                <c:pt idx="7077">
                  <c:v>0.00227842333105491</c:v>
                </c:pt>
                <c:pt idx="7078">
                  <c:v>0.00227842333105491</c:v>
                </c:pt>
                <c:pt idx="7079">
                  <c:v>0.00227842333105491</c:v>
                </c:pt>
                <c:pt idx="7080">
                  <c:v>0.00227842333105491</c:v>
                </c:pt>
                <c:pt idx="7081">
                  <c:v>0.00227842333105491</c:v>
                </c:pt>
                <c:pt idx="7082">
                  <c:v>0.00227842333105491</c:v>
                </c:pt>
                <c:pt idx="7083">
                  <c:v>0.00227842333105491</c:v>
                </c:pt>
                <c:pt idx="7084">
                  <c:v>0.00227842333105491</c:v>
                </c:pt>
                <c:pt idx="7085">
                  <c:v>0.00227842333105491</c:v>
                </c:pt>
                <c:pt idx="7086">
                  <c:v>0.00227842333105491</c:v>
                </c:pt>
                <c:pt idx="7087">
                  <c:v>0.00227842333105491</c:v>
                </c:pt>
                <c:pt idx="7088">
                  <c:v>0.00227842333105491</c:v>
                </c:pt>
                <c:pt idx="7089">
                  <c:v>0.00227842333105491</c:v>
                </c:pt>
                <c:pt idx="7090">
                  <c:v>0.00227842333105491</c:v>
                </c:pt>
                <c:pt idx="7091">
                  <c:v>0.00227842333105491</c:v>
                </c:pt>
                <c:pt idx="7092">
                  <c:v>0.00227842333105491</c:v>
                </c:pt>
                <c:pt idx="7093">
                  <c:v>0.00227842333105491</c:v>
                </c:pt>
                <c:pt idx="7094">
                  <c:v>0.00227842333105491</c:v>
                </c:pt>
                <c:pt idx="7095">
                  <c:v>0.00227842333105491</c:v>
                </c:pt>
                <c:pt idx="7096">
                  <c:v>0.00227842333105491</c:v>
                </c:pt>
                <c:pt idx="7097">
                  <c:v>0.00227842333105491</c:v>
                </c:pt>
                <c:pt idx="7098">
                  <c:v>0.00227842333105491</c:v>
                </c:pt>
                <c:pt idx="7099">
                  <c:v>0.00227842333105491</c:v>
                </c:pt>
                <c:pt idx="7100">
                  <c:v>0.00227842333105491</c:v>
                </c:pt>
                <c:pt idx="7101">
                  <c:v>0.00227842333105491</c:v>
                </c:pt>
                <c:pt idx="7102">
                  <c:v>0.00227842333105491</c:v>
                </c:pt>
                <c:pt idx="7103">
                  <c:v>0.00227842333105491</c:v>
                </c:pt>
                <c:pt idx="7104">
                  <c:v>0.00227842333105491</c:v>
                </c:pt>
                <c:pt idx="7105">
                  <c:v>0.00227842333105491</c:v>
                </c:pt>
                <c:pt idx="7106">
                  <c:v>0.00227842333105491</c:v>
                </c:pt>
                <c:pt idx="7107">
                  <c:v>0.00227842333105491</c:v>
                </c:pt>
                <c:pt idx="7108">
                  <c:v>0.00227842333105491</c:v>
                </c:pt>
                <c:pt idx="7109">
                  <c:v>0.00227842333105491</c:v>
                </c:pt>
                <c:pt idx="7110">
                  <c:v>0.00227842333105491</c:v>
                </c:pt>
                <c:pt idx="7111">
                  <c:v>0.00227842333105491</c:v>
                </c:pt>
                <c:pt idx="7112">
                  <c:v>0.00227842333105491</c:v>
                </c:pt>
                <c:pt idx="7113">
                  <c:v>0.00227842333105491</c:v>
                </c:pt>
                <c:pt idx="7114">
                  <c:v>0.00227842333105491</c:v>
                </c:pt>
                <c:pt idx="7115">
                  <c:v>0.00227842333105491</c:v>
                </c:pt>
                <c:pt idx="7116">
                  <c:v>0.00227842333105491</c:v>
                </c:pt>
                <c:pt idx="7117">
                  <c:v>0.00227842333105491</c:v>
                </c:pt>
                <c:pt idx="7118">
                  <c:v>0.00227842333105491</c:v>
                </c:pt>
                <c:pt idx="7119">
                  <c:v>0.00227842333105491</c:v>
                </c:pt>
                <c:pt idx="7120">
                  <c:v>0.00227842333105491</c:v>
                </c:pt>
                <c:pt idx="7121">
                  <c:v>0.00227842333105491</c:v>
                </c:pt>
                <c:pt idx="7122">
                  <c:v>0.00227842333105491</c:v>
                </c:pt>
                <c:pt idx="7123">
                  <c:v>0.00227842333105491</c:v>
                </c:pt>
                <c:pt idx="7124">
                  <c:v>0.00227842333105491</c:v>
                </c:pt>
                <c:pt idx="7125">
                  <c:v>0.00227842333105491</c:v>
                </c:pt>
                <c:pt idx="7126">
                  <c:v>0.00227842333105491</c:v>
                </c:pt>
                <c:pt idx="7127">
                  <c:v>0.00227842333105491</c:v>
                </c:pt>
                <c:pt idx="7128">
                  <c:v>0.00227842333105491</c:v>
                </c:pt>
                <c:pt idx="7129">
                  <c:v>0.00227842333105491</c:v>
                </c:pt>
                <c:pt idx="7130">
                  <c:v>0.00227842333105491</c:v>
                </c:pt>
                <c:pt idx="7131">
                  <c:v>0.00227842333105491</c:v>
                </c:pt>
                <c:pt idx="7132">
                  <c:v>0.00227842333105491</c:v>
                </c:pt>
                <c:pt idx="7133">
                  <c:v>0.00227842333105491</c:v>
                </c:pt>
                <c:pt idx="7134">
                  <c:v>0.00227842333105491</c:v>
                </c:pt>
                <c:pt idx="7135">
                  <c:v>0.00227842333105491</c:v>
                </c:pt>
                <c:pt idx="7136">
                  <c:v>0.00227842333105491</c:v>
                </c:pt>
                <c:pt idx="7137">
                  <c:v>0.00227842333105491</c:v>
                </c:pt>
                <c:pt idx="7138">
                  <c:v>0.00227842333105491</c:v>
                </c:pt>
                <c:pt idx="7139">
                  <c:v>0.00227842333105491</c:v>
                </c:pt>
                <c:pt idx="7140">
                  <c:v>0.00227842333105491</c:v>
                </c:pt>
                <c:pt idx="7141">
                  <c:v>0.00227842333105491</c:v>
                </c:pt>
                <c:pt idx="7142">
                  <c:v>0.00227842333105491</c:v>
                </c:pt>
                <c:pt idx="7143">
                  <c:v>0.00227842333105491</c:v>
                </c:pt>
                <c:pt idx="7144">
                  <c:v>0.00227842333105491</c:v>
                </c:pt>
                <c:pt idx="7145">
                  <c:v>0.00227842333105491</c:v>
                </c:pt>
                <c:pt idx="7146">
                  <c:v>0.00227842333105491</c:v>
                </c:pt>
                <c:pt idx="7147">
                  <c:v>0.00227842333105491</c:v>
                </c:pt>
                <c:pt idx="7148">
                  <c:v>0.00227842333105491</c:v>
                </c:pt>
                <c:pt idx="7149">
                  <c:v>0.00227842333105491</c:v>
                </c:pt>
                <c:pt idx="7150">
                  <c:v>0.00227842333105491</c:v>
                </c:pt>
                <c:pt idx="7151">
                  <c:v>0.00227842333105491</c:v>
                </c:pt>
                <c:pt idx="7152">
                  <c:v>0.00227842333105491</c:v>
                </c:pt>
                <c:pt idx="7153">
                  <c:v>0.00227842333105491</c:v>
                </c:pt>
                <c:pt idx="7154">
                  <c:v>0.00227842333105491</c:v>
                </c:pt>
                <c:pt idx="7155">
                  <c:v>0.00227842333105491</c:v>
                </c:pt>
                <c:pt idx="7156">
                  <c:v>0.00227842333105491</c:v>
                </c:pt>
                <c:pt idx="7157">
                  <c:v>0.00227842333105491</c:v>
                </c:pt>
                <c:pt idx="7158">
                  <c:v>0.00227842333105491</c:v>
                </c:pt>
                <c:pt idx="7159">
                  <c:v>0.00227842333105491</c:v>
                </c:pt>
                <c:pt idx="7160">
                  <c:v>0.00227842333105491</c:v>
                </c:pt>
                <c:pt idx="7161">
                  <c:v>0.00227842333105491</c:v>
                </c:pt>
                <c:pt idx="7162">
                  <c:v>0.00227842333105491</c:v>
                </c:pt>
                <c:pt idx="7163">
                  <c:v>0.00227842333105491</c:v>
                </c:pt>
                <c:pt idx="7164">
                  <c:v>0.00227842333105491</c:v>
                </c:pt>
                <c:pt idx="7165">
                  <c:v>0.00227842333105491</c:v>
                </c:pt>
                <c:pt idx="7166">
                  <c:v>0.00227842333105491</c:v>
                </c:pt>
                <c:pt idx="7167">
                  <c:v>0.00227842333105491</c:v>
                </c:pt>
                <c:pt idx="7168">
                  <c:v>0.00227842333105491</c:v>
                </c:pt>
                <c:pt idx="7169">
                  <c:v>0.00227842333105491</c:v>
                </c:pt>
                <c:pt idx="7170">
                  <c:v>0.00227842333105491</c:v>
                </c:pt>
                <c:pt idx="7171">
                  <c:v>0.00227842333105491</c:v>
                </c:pt>
                <c:pt idx="7172">
                  <c:v>0.00227842333105491</c:v>
                </c:pt>
                <c:pt idx="7173">
                  <c:v>0.00227842333105491</c:v>
                </c:pt>
                <c:pt idx="7174">
                  <c:v>0.00227842333105491</c:v>
                </c:pt>
                <c:pt idx="7175">
                  <c:v>0.00227842333105491</c:v>
                </c:pt>
                <c:pt idx="7176">
                  <c:v>0.00227842333105491</c:v>
                </c:pt>
                <c:pt idx="7177">
                  <c:v>0.00227842333105491</c:v>
                </c:pt>
                <c:pt idx="7178">
                  <c:v>0.00227842333105491</c:v>
                </c:pt>
                <c:pt idx="7179">
                  <c:v>0.00227842333105491</c:v>
                </c:pt>
                <c:pt idx="7180">
                  <c:v>0.00227842333105491</c:v>
                </c:pt>
                <c:pt idx="7181">
                  <c:v>0.00227842333105491</c:v>
                </c:pt>
                <c:pt idx="7182">
                  <c:v>0.00227842333105491</c:v>
                </c:pt>
                <c:pt idx="7183">
                  <c:v>0.00227842333105491</c:v>
                </c:pt>
                <c:pt idx="7184">
                  <c:v>0.00227842333105491</c:v>
                </c:pt>
                <c:pt idx="7185">
                  <c:v>0.00227842333105491</c:v>
                </c:pt>
                <c:pt idx="7186">
                  <c:v>0.00227842333105491</c:v>
                </c:pt>
                <c:pt idx="7187">
                  <c:v>0.00227842333105491</c:v>
                </c:pt>
                <c:pt idx="7188">
                  <c:v>0.00227842333105491</c:v>
                </c:pt>
                <c:pt idx="7189">
                  <c:v>0.00227842333105491</c:v>
                </c:pt>
                <c:pt idx="7190">
                  <c:v>0.00227842333105491</c:v>
                </c:pt>
                <c:pt idx="7191">
                  <c:v>0.00227842333105491</c:v>
                </c:pt>
                <c:pt idx="7192">
                  <c:v>0.00227842333105491</c:v>
                </c:pt>
                <c:pt idx="7193">
                  <c:v>0.00227842333105491</c:v>
                </c:pt>
                <c:pt idx="7194">
                  <c:v>0.00227842333105491</c:v>
                </c:pt>
                <c:pt idx="7195">
                  <c:v>0.00227842333105491</c:v>
                </c:pt>
                <c:pt idx="7196">
                  <c:v>0.00227842333105491</c:v>
                </c:pt>
                <c:pt idx="7197">
                  <c:v>0.00227842333105491</c:v>
                </c:pt>
                <c:pt idx="7198">
                  <c:v>0.00227842333105491</c:v>
                </c:pt>
                <c:pt idx="7199">
                  <c:v>0.00227842333105491</c:v>
                </c:pt>
                <c:pt idx="7200">
                  <c:v>0.00227842333105491</c:v>
                </c:pt>
                <c:pt idx="7201">
                  <c:v>0.00227842333105491</c:v>
                </c:pt>
                <c:pt idx="7202">
                  <c:v>0.00227842333105491</c:v>
                </c:pt>
                <c:pt idx="7203">
                  <c:v>0.00227842333105491</c:v>
                </c:pt>
                <c:pt idx="7204">
                  <c:v>0.00227842333105491</c:v>
                </c:pt>
                <c:pt idx="7205">
                  <c:v>0.00227842333105491</c:v>
                </c:pt>
                <c:pt idx="7206">
                  <c:v>0.00227842333105491</c:v>
                </c:pt>
                <c:pt idx="7207">
                  <c:v>0.00227842333105491</c:v>
                </c:pt>
                <c:pt idx="7208">
                  <c:v>0.00227842333105491</c:v>
                </c:pt>
                <c:pt idx="7209">
                  <c:v>0.00227842333105491</c:v>
                </c:pt>
                <c:pt idx="7210">
                  <c:v>0.00227842333105491</c:v>
                </c:pt>
                <c:pt idx="7211">
                  <c:v>0.00227842333105491</c:v>
                </c:pt>
                <c:pt idx="7212">
                  <c:v>0.00227842333105491</c:v>
                </c:pt>
                <c:pt idx="7213">
                  <c:v>0.00227842333105491</c:v>
                </c:pt>
                <c:pt idx="7214">
                  <c:v>0.00227842333105491</c:v>
                </c:pt>
                <c:pt idx="7215">
                  <c:v>0.00227842333105491</c:v>
                </c:pt>
                <c:pt idx="7216">
                  <c:v>0.00227842333105491</c:v>
                </c:pt>
                <c:pt idx="7217">
                  <c:v>0.00227842333105491</c:v>
                </c:pt>
                <c:pt idx="7218">
                  <c:v>0.00227842333105491</c:v>
                </c:pt>
                <c:pt idx="7219">
                  <c:v>0.00227842333105491</c:v>
                </c:pt>
                <c:pt idx="7220">
                  <c:v>0.00227842333105491</c:v>
                </c:pt>
                <c:pt idx="7221">
                  <c:v>0.00227842333105491</c:v>
                </c:pt>
                <c:pt idx="7222">
                  <c:v>0.00227842333105491</c:v>
                </c:pt>
                <c:pt idx="7223">
                  <c:v>0.00227842333105491</c:v>
                </c:pt>
                <c:pt idx="7224">
                  <c:v>0.00227842333105491</c:v>
                </c:pt>
                <c:pt idx="7225">
                  <c:v>0.00227842333105491</c:v>
                </c:pt>
                <c:pt idx="7226">
                  <c:v>0.00227842333105491</c:v>
                </c:pt>
                <c:pt idx="7227">
                  <c:v>0.00227842333105491</c:v>
                </c:pt>
                <c:pt idx="7228">
                  <c:v>0.00227842333105491</c:v>
                </c:pt>
                <c:pt idx="7229">
                  <c:v>0.00227842333105491</c:v>
                </c:pt>
                <c:pt idx="7230">
                  <c:v>0.00227842333105491</c:v>
                </c:pt>
                <c:pt idx="7231">
                  <c:v>0.00227842333105491</c:v>
                </c:pt>
                <c:pt idx="7232">
                  <c:v>0.00227842333105491</c:v>
                </c:pt>
                <c:pt idx="7233">
                  <c:v>0.00227842333105491</c:v>
                </c:pt>
                <c:pt idx="7234">
                  <c:v>0.00227842333105491</c:v>
                </c:pt>
                <c:pt idx="7235">
                  <c:v>0.00227842333105491</c:v>
                </c:pt>
                <c:pt idx="7236">
                  <c:v>0.00227842333105491</c:v>
                </c:pt>
                <c:pt idx="7237">
                  <c:v>0.00227842333105491</c:v>
                </c:pt>
                <c:pt idx="7238">
                  <c:v>0.00227842333105491</c:v>
                </c:pt>
                <c:pt idx="7239">
                  <c:v>0.00227842333105491</c:v>
                </c:pt>
                <c:pt idx="7240">
                  <c:v>0.00227842333105491</c:v>
                </c:pt>
                <c:pt idx="7241">
                  <c:v>0.00227842333105491</c:v>
                </c:pt>
                <c:pt idx="7242">
                  <c:v>0.00227842333105491</c:v>
                </c:pt>
                <c:pt idx="7243">
                  <c:v>0.00227842333105491</c:v>
                </c:pt>
                <c:pt idx="7244">
                  <c:v>0.00227842333105491</c:v>
                </c:pt>
                <c:pt idx="7245">
                  <c:v>0.00227842333105491</c:v>
                </c:pt>
                <c:pt idx="7246">
                  <c:v>0.00227842333105491</c:v>
                </c:pt>
                <c:pt idx="7247">
                  <c:v>0.00227842333105491</c:v>
                </c:pt>
                <c:pt idx="7248">
                  <c:v>0.00227842333105491</c:v>
                </c:pt>
                <c:pt idx="7249">
                  <c:v>0.00227842333105491</c:v>
                </c:pt>
                <c:pt idx="7250">
                  <c:v>0.00227842333105491</c:v>
                </c:pt>
                <c:pt idx="7251">
                  <c:v>0.00227842333105491</c:v>
                </c:pt>
                <c:pt idx="7252">
                  <c:v>0.00227842333105491</c:v>
                </c:pt>
                <c:pt idx="7253">
                  <c:v>0.00227842333105491</c:v>
                </c:pt>
                <c:pt idx="7254">
                  <c:v>0.00227842333105491</c:v>
                </c:pt>
                <c:pt idx="7255">
                  <c:v>0.00227842333105491</c:v>
                </c:pt>
                <c:pt idx="7256">
                  <c:v>0.00227842333105491</c:v>
                </c:pt>
                <c:pt idx="7257">
                  <c:v>0.00227842333105491</c:v>
                </c:pt>
                <c:pt idx="7258">
                  <c:v>0.00227842333105491</c:v>
                </c:pt>
                <c:pt idx="7259">
                  <c:v>0.00227842333105491</c:v>
                </c:pt>
                <c:pt idx="7260">
                  <c:v>0.00227842333105491</c:v>
                </c:pt>
                <c:pt idx="7261">
                  <c:v>0.00227842333105491</c:v>
                </c:pt>
                <c:pt idx="7262">
                  <c:v>0.00227842333105491</c:v>
                </c:pt>
                <c:pt idx="7263">
                  <c:v>0.00227842333105491</c:v>
                </c:pt>
                <c:pt idx="7264">
                  <c:v>0.00227842333105491</c:v>
                </c:pt>
                <c:pt idx="7265">
                  <c:v>0.00227842333105491</c:v>
                </c:pt>
                <c:pt idx="7266">
                  <c:v>0.00227842333105491</c:v>
                </c:pt>
                <c:pt idx="7267">
                  <c:v>0.00227842333105491</c:v>
                </c:pt>
                <c:pt idx="7268">
                  <c:v>0.00227842333105491</c:v>
                </c:pt>
                <c:pt idx="7269">
                  <c:v>0.00227842333105491</c:v>
                </c:pt>
                <c:pt idx="7270">
                  <c:v>0.00227842333105491</c:v>
                </c:pt>
                <c:pt idx="7271">
                  <c:v>0.00227842333105491</c:v>
                </c:pt>
                <c:pt idx="7272">
                  <c:v>0.00227842333105491</c:v>
                </c:pt>
                <c:pt idx="7273">
                  <c:v>0.00227842333105491</c:v>
                </c:pt>
                <c:pt idx="7274">
                  <c:v>0.00227842333105491</c:v>
                </c:pt>
                <c:pt idx="7275">
                  <c:v>0.00227842333105491</c:v>
                </c:pt>
                <c:pt idx="7276">
                  <c:v>0.00227842333105491</c:v>
                </c:pt>
                <c:pt idx="7277">
                  <c:v>0.00227842333105491</c:v>
                </c:pt>
                <c:pt idx="7278">
                  <c:v>0.00227842333105491</c:v>
                </c:pt>
                <c:pt idx="7279">
                  <c:v>0.00227842333105491</c:v>
                </c:pt>
                <c:pt idx="7280">
                  <c:v>0.00227842333105491</c:v>
                </c:pt>
                <c:pt idx="7281">
                  <c:v>0.00227842333105491</c:v>
                </c:pt>
                <c:pt idx="7282">
                  <c:v>0.00227842333105491</c:v>
                </c:pt>
                <c:pt idx="7283">
                  <c:v>0.00227842333105491</c:v>
                </c:pt>
                <c:pt idx="7284">
                  <c:v>0.00227842333105491</c:v>
                </c:pt>
                <c:pt idx="7285">
                  <c:v>0.00227842333105491</c:v>
                </c:pt>
                <c:pt idx="7286">
                  <c:v>0.00227842333105491</c:v>
                </c:pt>
                <c:pt idx="7287">
                  <c:v>0.00227842333105491</c:v>
                </c:pt>
                <c:pt idx="7288">
                  <c:v>0.00227842333105491</c:v>
                </c:pt>
                <c:pt idx="7289">
                  <c:v>0.00227842333105491</c:v>
                </c:pt>
                <c:pt idx="7290">
                  <c:v>0.00227842333105491</c:v>
                </c:pt>
                <c:pt idx="7291">
                  <c:v>0.00227842333105491</c:v>
                </c:pt>
                <c:pt idx="7292">
                  <c:v>0.00227842333105491</c:v>
                </c:pt>
                <c:pt idx="7293">
                  <c:v>0.00227842333105491</c:v>
                </c:pt>
                <c:pt idx="7294">
                  <c:v>0.00227842333105491</c:v>
                </c:pt>
                <c:pt idx="7295">
                  <c:v>0.00227842333105491</c:v>
                </c:pt>
                <c:pt idx="7296">
                  <c:v>0.00227842333105491</c:v>
                </c:pt>
                <c:pt idx="7297">
                  <c:v>0.00227842333105491</c:v>
                </c:pt>
                <c:pt idx="7298">
                  <c:v>0.00227842333105491</c:v>
                </c:pt>
                <c:pt idx="7299">
                  <c:v>0.00227842333105491</c:v>
                </c:pt>
                <c:pt idx="7300">
                  <c:v>0.00227842333105491</c:v>
                </c:pt>
                <c:pt idx="7301">
                  <c:v>0.00227842333105491</c:v>
                </c:pt>
                <c:pt idx="7302">
                  <c:v>0.00227842333105491</c:v>
                </c:pt>
                <c:pt idx="7303">
                  <c:v>0.00227842333105491</c:v>
                </c:pt>
                <c:pt idx="7304">
                  <c:v>0.00227842333105491</c:v>
                </c:pt>
                <c:pt idx="7305">
                  <c:v>0.00227842333105491</c:v>
                </c:pt>
                <c:pt idx="7306">
                  <c:v>0.00227842333105491</c:v>
                </c:pt>
                <c:pt idx="7307">
                  <c:v>0.00227842333105491</c:v>
                </c:pt>
                <c:pt idx="7308">
                  <c:v>0.00227842333105491</c:v>
                </c:pt>
                <c:pt idx="7309">
                  <c:v>0.00227842333105491</c:v>
                </c:pt>
                <c:pt idx="7310">
                  <c:v>0.00227842333105491</c:v>
                </c:pt>
                <c:pt idx="7311">
                  <c:v>0.00227842333105491</c:v>
                </c:pt>
                <c:pt idx="7312">
                  <c:v>0.00227842333105491</c:v>
                </c:pt>
                <c:pt idx="7313">
                  <c:v>0.00227842333105491</c:v>
                </c:pt>
                <c:pt idx="7314">
                  <c:v>0.00227842333105491</c:v>
                </c:pt>
                <c:pt idx="7315">
                  <c:v>0.00227842333105491</c:v>
                </c:pt>
                <c:pt idx="7316">
                  <c:v>0.00227842333105491</c:v>
                </c:pt>
                <c:pt idx="7317">
                  <c:v>0.00227842333105491</c:v>
                </c:pt>
                <c:pt idx="7318">
                  <c:v>0.00227842333105491</c:v>
                </c:pt>
                <c:pt idx="7319">
                  <c:v>0.00227842333105491</c:v>
                </c:pt>
                <c:pt idx="7320">
                  <c:v>0.00227842333105491</c:v>
                </c:pt>
                <c:pt idx="7321">
                  <c:v>0.00227842333105491</c:v>
                </c:pt>
                <c:pt idx="7322">
                  <c:v>0.00227842333105491</c:v>
                </c:pt>
                <c:pt idx="7323">
                  <c:v>0.00227842333105491</c:v>
                </c:pt>
                <c:pt idx="7324">
                  <c:v>0.00227842333105491</c:v>
                </c:pt>
                <c:pt idx="7325">
                  <c:v>0.00227842333105491</c:v>
                </c:pt>
                <c:pt idx="7326">
                  <c:v>0.00227842333105491</c:v>
                </c:pt>
                <c:pt idx="7327">
                  <c:v>0.00227842333105491</c:v>
                </c:pt>
                <c:pt idx="7328">
                  <c:v>0.00227842333105491</c:v>
                </c:pt>
                <c:pt idx="7329">
                  <c:v>0.00227842333105491</c:v>
                </c:pt>
                <c:pt idx="7330">
                  <c:v>0.00227842333105491</c:v>
                </c:pt>
                <c:pt idx="7331">
                  <c:v>0.00227842333105491</c:v>
                </c:pt>
                <c:pt idx="7332">
                  <c:v>0.00227842333105491</c:v>
                </c:pt>
                <c:pt idx="7333">
                  <c:v>0.00227842333105491</c:v>
                </c:pt>
                <c:pt idx="7334">
                  <c:v>0.00227842333105491</c:v>
                </c:pt>
                <c:pt idx="7335">
                  <c:v>0.00227842333105491</c:v>
                </c:pt>
                <c:pt idx="7336">
                  <c:v>0.00227842333105491</c:v>
                </c:pt>
                <c:pt idx="7337">
                  <c:v>0.00227842333105491</c:v>
                </c:pt>
                <c:pt idx="7338">
                  <c:v>0.00227842333105491</c:v>
                </c:pt>
                <c:pt idx="7339">
                  <c:v>0.00227842333105491</c:v>
                </c:pt>
                <c:pt idx="7340">
                  <c:v>0.00227842333105491</c:v>
                </c:pt>
                <c:pt idx="7341">
                  <c:v>0.00227842333105491</c:v>
                </c:pt>
                <c:pt idx="7342">
                  <c:v>0.00227842333105491</c:v>
                </c:pt>
                <c:pt idx="7343">
                  <c:v>0.00227842333105491</c:v>
                </c:pt>
                <c:pt idx="7344">
                  <c:v>0.00227842333105491</c:v>
                </c:pt>
                <c:pt idx="7345">
                  <c:v>0.00227842333105491</c:v>
                </c:pt>
                <c:pt idx="7346">
                  <c:v>0.00227842333105491</c:v>
                </c:pt>
                <c:pt idx="7347">
                  <c:v>0.00227842333105491</c:v>
                </c:pt>
                <c:pt idx="7348">
                  <c:v>0.00227842333105491</c:v>
                </c:pt>
                <c:pt idx="7349">
                  <c:v>0.00227842333105491</c:v>
                </c:pt>
                <c:pt idx="7350">
                  <c:v>0.00227842333105491</c:v>
                </c:pt>
                <c:pt idx="7351">
                  <c:v>0.00227842333105491</c:v>
                </c:pt>
                <c:pt idx="7352">
                  <c:v>0.00227842333105491</c:v>
                </c:pt>
                <c:pt idx="7353">
                  <c:v>0.00227842333105491</c:v>
                </c:pt>
                <c:pt idx="7354">
                  <c:v>0.00227842333105491</c:v>
                </c:pt>
                <c:pt idx="7355">
                  <c:v>0.00227842333105491</c:v>
                </c:pt>
                <c:pt idx="7356">
                  <c:v>0.00227842333105491</c:v>
                </c:pt>
                <c:pt idx="7357">
                  <c:v>0.00227842333105491</c:v>
                </c:pt>
                <c:pt idx="7358">
                  <c:v>0.00227842333105491</c:v>
                </c:pt>
                <c:pt idx="7359">
                  <c:v>0.00227842333105491</c:v>
                </c:pt>
                <c:pt idx="7360">
                  <c:v>0.00227842333105491</c:v>
                </c:pt>
                <c:pt idx="7361">
                  <c:v>0.00227842333105491</c:v>
                </c:pt>
                <c:pt idx="7362">
                  <c:v>0.00227842333105491</c:v>
                </c:pt>
                <c:pt idx="7363">
                  <c:v>0.00227842333105491</c:v>
                </c:pt>
                <c:pt idx="7364">
                  <c:v>0.00227842333105491</c:v>
                </c:pt>
                <c:pt idx="7365">
                  <c:v>0.00227842333105491</c:v>
                </c:pt>
                <c:pt idx="7366">
                  <c:v>0.00227842333105491</c:v>
                </c:pt>
                <c:pt idx="7367">
                  <c:v>0.00227842333105491</c:v>
                </c:pt>
                <c:pt idx="7368">
                  <c:v>0.00227842333105491</c:v>
                </c:pt>
                <c:pt idx="7369">
                  <c:v>0.00227842333105491</c:v>
                </c:pt>
                <c:pt idx="7370">
                  <c:v>0.00227842333105491</c:v>
                </c:pt>
                <c:pt idx="7371">
                  <c:v>0.00227842333105491</c:v>
                </c:pt>
                <c:pt idx="7372">
                  <c:v>0.00227842333105491</c:v>
                </c:pt>
                <c:pt idx="7373">
                  <c:v>0.00227842333105491</c:v>
                </c:pt>
                <c:pt idx="7374">
                  <c:v>0.00227842333105491</c:v>
                </c:pt>
                <c:pt idx="7375">
                  <c:v>0.00227842333105491</c:v>
                </c:pt>
                <c:pt idx="7376">
                  <c:v>0.00227842333105491</c:v>
                </c:pt>
                <c:pt idx="7377">
                  <c:v>0.00227842333105491</c:v>
                </c:pt>
                <c:pt idx="7378">
                  <c:v>0.00227842333105491</c:v>
                </c:pt>
                <c:pt idx="7379">
                  <c:v>0.00227842333105491</c:v>
                </c:pt>
                <c:pt idx="7380">
                  <c:v>0.00227842333105491</c:v>
                </c:pt>
                <c:pt idx="7381">
                  <c:v>0.00227842333105491</c:v>
                </c:pt>
                <c:pt idx="7382">
                  <c:v>0.00227842333105491</c:v>
                </c:pt>
                <c:pt idx="7383">
                  <c:v>0.00227842333105491</c:v>
                </c:pt>
                <c:pt idx="7384">
                  <c:v>0.00227842333105491</c:v>
                </c:pt>
                <c:pt idx="7385">
                  <c:v>0.00227842333105491</c:v>
                </c:pt>
                <c:pt idx="7386">
                  <c:v>0.00227842333105491</c:v>
                </c:pt>
                <c:pt idx="7387">
                  <c:v>0.00227842333105491</c:v>
                </c:pt>
                <c:pt idx="7388">
                  <c:v>0.00227842333105491</c:v>
                </c:pt>
                <c:pt idx="7389">
                  <c:v>0.00227842333105491</c:v>
                </c:pt>
                <c:pt idx="7390">
                  <c:v>0.00227842333105491</c:v>
                </c:pt>
                <c:pt idx="7391">
                  <c:v>0.00227842333105491</c:v>
                </c:pt>
                <c:pt idx="7392">
                  <c:v>0.00227842333105491</c:v>
                </c:pt>
                <c:pt idx="7393">
                  <c:v>0.00227842333105491</c:v>
                </c:pt>
                <c:pt idx="7394">
                  <c:v>0.00227842333105491</c:v>
                </c:pt>
                <c:pt idx="7395">
                  <c:v>0.00227842333105491</c:v>
                </c:pt>
                <c:pt idx="7396">
                  <c:v>0.00227842333105491</c:v>
                </c:pt>
                <c:pt idx="7397">
                  <c:v>0.00227842333105491</c:v>
                </c:pt>
                <c:pt idx="7398">
                  <c:v>0.00227842333105491</c:v>
                </c:pt>
                <c:pt idx="7399">
                  <c:v>0.00227842333105491</c:v>
                </c:pt>
                <c:pt idx="7400">
                  <c:v>0.00227842333105491</c:v>
                </c:pt>
                <c:pt idx="7401">
                  <c:v>0.00227842333105491</c:v>
                </c:pt>
                <c:pt idx="7402">
                  <c:v>0.00227842333105491</c:v>
                </c:pt>
                <c:pt idx="7403">
                  <c:v>0.00227842333105491</c:v>
                </c:pt>
                <c:pt idx="7404">
                  <c:v>0.00227842333105491</c:v>
                </c:pt>
                <c:pt idx="7405">
                  <c:v>0.00227842333105491</c:v>
                </c:pt>
                <c:pt idx="7406">
                  <c:v>0.00227842333105491</c:v>
                </c:pt>
                <c:pt idx="7407">
                  <c:v>0.00227842333105491</c:v>
                </c:pt>
                <c:pt idx="7408">
                  <c:v>0.00227842333105491</c:v>
                </c:pt>
                <c:pt idx="7409">
                  <c:v>0.00227842333105491</c:v>
                </c:pt>
                <c:pt idx="7410">
                  <c:v>0.00227842333105491</c:v>
                </c:pt>
                <c:pt idx="7411">
                  <c:v>0.00227842333105491</c:v>
                </c:pt>
                <c:pt idx="7412">
                  <c:v>0.00227842333105491</c:v>
                </c:pt>
                <c:pt idx="7413">
                  <c:v>0.00227842333105491</c:v>
                </c:pt>
                <c:pt idx="7414">
                  <c:v>0.00227842333105491</c:v>
                </c:pt>
                <c:pt idx="7415">
                  <c:v>0.00227842333105491</c:v>
                </c:pt>
                <c:pt idx="7416">
                  <c:v>0.00227842333105491</c:v>
                </c:pt>
                <c:pt idx="7417">
                  <c:v>0.00227842333105491</c:v>
                </c:pt>
                <c:pt idx="7418">
                  <c:v>0.00227842333105491</c:v>
                </c:pt>
                <c:pt idx="7419">
                  <c:v>0.00227842333105491</c:v>
                </c:pt>
                <c:pt idx="7420">
                  <c:v>0.00227842333105491</c:v>
                </c:pt>
                <c:pt idx="7421">
                  <c:v>0.00227842333105491</c:v>
                </c:pt>
                <c:pt idx="7422">
                  <c:v>0.00227842333105491</c:v>
                </c:pt>
                <c:pt idx="7423">
                  <c:v>0.00227842333105491</c:v>
                </c:pt>
                <c:pt idx="7424">
                  <c:v>0.00227842333105491</c:v>
                </c:pt>
                <c:pt idx="7425">
                  <c:v>0.00227842333105491</c:v>
                </c:pt>
                <c:pt idx="7426">
                  <c:v>0.00227842333105491</c:v>
                </c:pt>
                <c:pt idx="7427">
                  <c:v>0.00227842333105491</c:v>
                </c:pt>
                <c:pt idx="7428">
                  <c:v>0.00227842333105491</c:v>
                </c:pt>
                <c:pt idx="7429">
                  <c:v>0.00227842333105491</c:v>
                </c:pt>
                <c:pt idx="7430">
                  <c:v>0.00227842333105491</c:v>
                </c:pt>
                <c:pt idx="7431">
                  <c:v>0.00227842333105491</c:v>
                </c:pt>
                <c:pt idx="7432">
                  <c:v>0.00227842333105491</c:v>
                </c:pt>
                <c:pt idx="7433">
                  <c:v>0.00227842333105491</c:v>
                </c:pt>
                <c:pt idx="7434">
                  <c:v>0.00227842333105491</c:v>
                </c:pt>
                <c:pt idx="7435">
                  <c:v>0.00227842333105491</c:v>
                </c:pt>
                <c:pt idx="7436">
                  <c:v>0.00227842333105491</c:v>
                </c:pt>
                <c:pt idx="7437">
                  <c:v>0.00227842333105491</c:v>
                </c:pt>
                <c:pt idx="7438">
                  <c:v>0.00227842333105491</c:v>
                </c:pt>
                <c:pt idx="7439">
                  <c:v>0.00227842333105491</c:v>
                </c:pt>
                <c:pt idx="7440">
                  <c:v>0.00227842333105491</c:v>
                </c:pt>
                <c:pt idx="7441">
                  <c:v>0.00227842333105491</c:v>
                </c:pt>
                <c:pt idx="7442">
                  <c:v>0.00227842333105491</c:v>
                </c:pt>
                <c:pt idx="7443">
                  <c:v>0.00227842333105491</c:v>
                </c:pt>
                <c:pt idx="7444">
                  <c:v>0.00227842333105491</c:v>
                </c:pt>
                <c:pt idx="7445">
                  <c:v>0.00227842333105491</c:v>
                </c:pt>
                <c:pt idx="7446">
                  <c:v>0.00227842333105491</c:v>
                </c:pt>
                <c:pt idx="7447">
                  <c:v>0.00227842333105491</c:v>
                </c:pt>
                <c:pt idx="7448">
                  <c:v>0.00227842333105491</c:v>
                </c:pt>
                <c:pt idx="7449">
                  <c:v>0.00227842333105491</c:v>
                </c:pt>
                <c:pt idx="7450">
                  <c:v>0.00227842333105491</c:v>
                </c:pt>
                <c:pt idx="7451">
                  <c:v>0.00227842333105491</c:v>
                </c:pt>
                <c:pt idx="7452">
                  <c:v>0.00227842333105491</c:v>
                </c:pt>
                <c:pt idx="7453">
                  <c:v>0.00227842333105491</c:v>
                </c:pt>
                <c:pt idx="7454">
                  <c:v>0.00227842333105491</c:v>
                </c:pt>
                <c:pt idx="7455">
                  <c:v>0.00227842333105491</c:v>
                </c:pt>
                <c:pt idx="7456">
                  <c:v>0.00227842333105491</c:v>
                </c:pt>
                <c:pt idx="7457">
                  <c:v>0.00227842333105491</c:v>
                </c:pt>
                <c:pt idx="7458">
                  <c:v>0.00227842333105491</c:v>
                </c:pt>
                <c:pt idx="7459">
                  <c:v>0.00227842333105491</c:v>
                </c:pt>
                <c:pt idx="7460">
                  <c:v>0.00227842333105491</c:v>
                </c:pt>
                <c:pt idx="7461">
                  <c:v>0.00227842333105491</c:v>
                </c:pt>
                <c:pt idx="7462">
                  <c:v>0.00227842333105491</c:v>
                </c:pt>
                <c:pt idx="7463">
                  <c:v>0.00227842333105491</c:v>
                </c:pt>
                <c:pt idx="7464">
                  <c:v>0.00227842333105491</c:v>
                </c:pt>
                <c:pt idx="7465">
                  <c:v>0.00227842333105491</c:v>
                </c:pt>
                <c:pt idx="7466">
                  <c:v>0.00227842333105491</c:v>
                </c:pt>
                <c:pt idx="7467">
                  <c:v>0.00227842333105491</c:v>
                </c:pt>
                <c:pt idx="7468">
                  <c:v>0.00227842333105491</c:v>
                </c:pt>
                <c:pt idx="7469">
                  <c:v>0.00227842333105491</c:v>
                </c:pt>
                <c:pt idx="7470">
                  <c:v>0.00227842333105491</c:v>
                </c:pt>
                <c:pt idx="7471">
                  <c:v>0.00227842333105491</c:v>
                </c:pt>
                <c:pt idx="7472">
                  <c:v>0.00227842333105491</c:v>
                </c:pt>
                <c:pt idx="7473">
                  <c:v>0.00227842333105491</c:v>
                </c:pt>
                <c:pt idx="7474">
                  <c:v>0.00227842333105491</c:v>
                </c:pt>
                <c:pt idx="7475">
                  <c:v>0.00227842333105491</c:v>
                </c:pt>
                <c:pt idx="7476">
                  <c:v>0.00227842333105491</c:v>
                </c:pt>
                <c:pt idx="7477">
                  <c:v>0.00227842333105491</c:v>
                </c:pt>
                <c:pt idx="7478">
                  <c:v>0.00227842333105491</c:v>
                </c:pt>
                <c:pt idx="7479">
                  <c:v>0.00227842333105491</c:v>
                </c:pt>
                <c:pt idx="7480">
                  <c:v>0.00227842333105491</c:v>
                </c:pt>
                <c:pt idx="7481">
                  <c:v>0.00227842333105491</c:v>
                </c:pt>
                <c:pt idx="7482">
                  <c:v>0.00227842333105491</c:v>
                </c:pt>
                <c:pt idx="7483">
                  <c:v>0.00227842333105491</c:v>
                </c:pt>
                <c:pt idx="7484">
                  <c:v>0.00227842333105491</c:v>
                </c:pt>
                <c:pt idx="7485">
                  <c:v>0.00227842333105491</c:v>
                </c:pt>
                <c:pt idx="7486">
                  <c:v>0.00227842333105491</c:v>
                </c:pt>
                <c:pt idx="7487">
                  <c:v>0.00227842333105491</c:v>
                </c:pt>
                <c:pt idx="7488">
                  <c:v>0.00227842333105491</c:v>
                </c:pt>
                <c:pt idx="7489">
                  <c:v>0.00227842333105491</c:v>
                </c:pt>
                <c:pt idx="7490">
                  <c:v>0.00227842333105491</c:v>
                </c:pt>
                <c:pt idx="7491">
                  <c:v>0.00227842333105491</c:v>
                </c:pt>
                <c:pt idx="7492">
                  <c:v>0.00227842333105491</c:v>
                </c:pt>
                <c:pt idx="7493">
                  <c:v>0.00227842333105491</c:v>
                </c:pt>
                <c:pt idx="7494">
                  <c:v>0.00227842333105491</c:v>
                </c:pt>
                <c:pt idx="7495">
                  <c:v>0.00227842333105491</c:v>
                </c:pt>
                <c:pt idx="7496">
                  <c:v>0.00227842333105491</c:v>
                </c:pt>
                <c:pt idx="7497">
                  <c:v>0.00227842333105491</c:v>
                </c:pt>
                <c:pt idx="7498">
                  <c:v>0.00227842333105491</c:v>
                </c:pt>
                <c:pt idx="7499">
                  <c:v>0.00227842333105491</c:v>
                </c:pt>
                <c:pt idx="7500">
                  <c:v>0.00227842333105491</c:v>
                </c:pt>
                <c:pt idx="7501">
                  <c:v>0.00227842333105491</c:v>
                </c:pt>
                <c:pt idx="7502">
                  <c:v>0.00227842333105491</c:v>
                </c:pt>
                <c:pt idx="7503">
                  <c:v>0.00227842333105491</c:v>
                </c:pt>
                <c:pt idx="7504">
                  <c:v>0.00227842333105491</c:v>
                </c:pt>
                <c:pt idx="7505">
                  <c:v>0.00227842333105491</c:v>
                </c:pt>
                <c:pt idx="7506">
                  <c:v>0.00227842333105491</c:v>
                </c:pt>
                <c:pt idx="7507">
                  <c:v>0.00227842333105491</c:v>
                </c:pt>
                <c:pt idx="7508">
                  <c:v>0.00227842333105491</c:v>
                </c:pt>
                <c:pt idx="7509">
                  <c:v>0.00227842333105491</c:v>
                </c:pt>
                <c:pt idx="7510">
                  <c:v>0.00227842333105491</c:v>
                </c:pt>
                <c:pt idx="7511">
                  <c:v>0.00227842333105491</c:v>
                </c:pt>
                <c:pt idx="7512">
                  <c:v>0.00227842333105491</c:v>
                </c:pt>
                <c:pt idx="7513">
                  <c:v>0.00227842333105491</c:v>
                </c:pt>
                <c:pt idx="7514">
                  <c:v>0.00227842333105491</c:v>
                </c:pt>
                <c:pt idx="7515">
                  <c:v>0.00227842333105491</c:v>
                </c:pt>
                <c:pt idx="7516">
                  <c:v>0.00227842333105491</c:v>
                </c:pt>
                <c:pt idx="7517">
                  <c:v>0.00227842333105491</c:v>
                </c:pt>
                <c:pt idx="7518">
                  <c:v>0.00227842333105491</c:v>
                </c:pt>
                <c:pt idx="7519">
                  <c:v>0.00227842333105491</c:v>
                </c:pt>
                <c:pt idx="7520">
                  <c:v>0.00227842333105491</c:v>
                </c:pt>
                <c:pt idx="7521">
                  <c:v>0.00227842333105491</c:v>
                </c:pt>
                <c:pt idx="7522">
                  <c:v>0.00227842333105491</c:v>
                </c:pt>
                <c:pt idx="7523">
                  <c:v>0.00227842333105491</c:v>
                </c:pt>
                <c:pt idx="7524">
                  <c:v>0.00227842333105491</c:v>
                </c:pt>
                <c:pt idx="7525">
                  <c:v>0.00227842333105491</c:v>
                </c:pt>
                <c:pt idx="7526">
                  <c:v>0.00227842333105491</c:v>
                </c:pt>
                <c:pt idx="7527">
                  <c:v>0.00227842333105491</c:v>
                </c:pt>
                <c:pt idx="7528">
                  <c:v>0.00227842333105491</c:v>
                </c:pt>
                <c:pt idx="7529">
                  <c:v>0.00227842333105491</c:v>
                </c:pt>
                <c:pt idx="7530">
                  <c:v>0.00227842333105491</c:v>
                </c:pt>
                <c:pt idx="7531">
                  <c:v>0.00227842333105491</c:v>
                </c:pt>
                <c:pt idx="7532">
                  <c:v>0.00227842333105491</c:v>
                </c:pt>
                <c:pt idx="7533">
                  <c:v>0.00227842333105491</c:v>
                </c:pt>
                <c:pt idx="7534">
                  <c:v>0.00227842333105491</c:v>
                </c:pt>
                <c:pt idx="7535">
                  <c:v>0.00227842333105491</c:v>
                </c:pt>
                <c:pt idx="7536">
                  <c:v>0.00227842333105491</c:v>
                </c:pt>
                <c:pt idx="7537">
                  <c:v>0.00227842333105491</c:v>
                </c:pt>
                <c:pt idx="7538">
                  <c:v>0.00227842333105491</c:v>
                </c:pt>
                <c:pt idx="7539">
                  <c:v>0.00227842333105491</c:v>
                </c:pt>
                <c:pt idx="7540">
                  <c:v>0.00227842333105491</c:v>
                </c:pt>
                <c:pt idx="7541">
                  <c:v>0.00227842333105491</c:v>
                </c:pt>
                <c:pt idx="7542">
                  <c:v>0.00227842333105491</c:v>
                </c:pt>
                <c:pt idx="7543">
                  <c:v>0.00227842333105491</c:v>
                </c:pt>
                <c:pt idx="7544">
                  <c:v>0.00227842333105491</c:v>
                </c:pt>
                <c:pt idx="7545">
                  <c:v>0.00227842333105491</c:v>
                </c:pt>
                <c:pt idx="7546">
                  <c:v>0.00227842333105491</c:v>
                </c:pt>
                <c:pt idx="7547">
                  <c:v>0.00227842333105491</c:v>
                </c:pt>
                <c:pt idx="7548">
                  <c:v>0.00227842333105491</c:v>
                </c:pt>
                <c:pt idx="7549">
                  <c:v>0.00227842333105491</c:v>
                </c:pt>
                <c:pt idx="7550">
                  <c:v>0.00227842333105491</c:v>
                </c:pt>
                <c:pt idx="7551">
                  <c:v>0.00227842333105491</c:v>
                </c:pt>
                <c:pt idx="7552">
                  <c:v>0.00227842333105491</c:v>
                </c:pt>
                <c:pt idx="7553">
                  <c:v>0.00227842333105491</c:v>
                </c:pt>
                <c:pt idx="7554">
                  <c:v>0.00227842333105491</c:v>
                </c:pt>
                <c:pt idx="7555">
                  <c:v>0.00227842333105491</c:v>
                </c:pt>
                <c:pt idx="7556">
                  <c:v>0.00227842333105491</c:v>
                </c:pt>
                <c:pt idx="7557">
                  <c:v>0.00227842333105491</c:v>
                </c:pt>
                <c:pt idx="7558">
                  <c:v>0.00227842333105491</c:v>
                </c:pt>
                <c:pt idx="7559">
                  <c:v>0.00227842333105491</c:v>
                </c:pt>
                <c:pt idx="7560">
                  <c:v>0.00227842333105491</c:v>
                </c:pt>
                <c:pt idx="7561">
                  <c:v>0.00227842333105491</c:v>
                </c:pt>
                <c:pt idx="7562">
                  <c:v>0.00227842333105491</c:v>
                </c:pt>
                <c:pt idx="7563">
                  <c:v>0.00227842333105491</c:v>
                </c:pt>
                <c:pt idx="7564">
                  <c:v>0.00227842333105491</c:v>
                </c:pt>
                <c:pt idx="7565">
                  <c:v>0.00227842333105491</c:v>
                </c:pt>
                <c:pt idx="7566">
                  <c:v>0.00227842333105491</c:v>
                </c:pt>
                <c:pt idx="7567">
                  <c:v>0.00227842333105491</c:v>
                </c:pt>
                <c:pt idx="7568">
                  <c:v>0.00227842333105491</c:v>
                </c:pt>
                <c:pt idx="7569">
                  <c:v>0.00227842333105491</c:v>
                </c:pt>
                <c:pt idx="7570">
                  <c:v>0.00227842333105491</c:v>
                </c:pt>
                <c:pt idx="7571">
                  <c:v>0.00227842333105491</c:v>
                </c:pt>
                <c:pt idx="7572">
                  <c:v>0.00227842333105491</c:v>
                </c:pt>
                <c:pt idx="7573">
                  <c:v>0.00227842333105491</c:v>
                </c:pt>
                <c:pt idx="7574">
                  <c:v>0.00227842333105491</c:v>
                </c:pt>
                <c:pt idx="7575">
                  <c:v>0.00227842333105491</c:v>
                </c:pt>
                <c:pt idx="7576">
                  <c:v>0.00227842333105491</c:v>
                </c:pt>
                <c:pt idx="7577">
                  <c:v>0.00227842333105491</c:v>
                </c:pt>
                <c:pt idx="7578">
                  <c:v>0.00227842333105491</c:v>
                </c:pt>
                <c:pt idx="7579">
                  <c:v>0.00227842333105491</c:v>
                </c:pt>
                <c:pt idx="7580">
                  <c:v>0.00227842333105491</c:v>
                </c:pt>
                <c:pt idx="7581">
                  <c:v>0.00227842333105491</c:v>
                </c:pt>
                <c:pt idx="7582">
                  <c:v>0.00227842333105491</c:v>
                </c:pt>
                <c:pt idx="7583">
                  <c:v>0.00227842333105491</c:v>
                </c:pt>
                <c:pt idx="7584">
                  <c:v>0.00227842333105491</c:v>
                </c:pt>
                <c:pt idx="7585">
                  <c:v>0.00227842333105491</c:v>
                </c:pt>
                <c:pt idx="7586">
                  <c:v>0.00227842333105491</c:v>
                </c:pt>
                <c:pt idx="7587">
                  <c:v>0.00227842333105491</c:v>
                </c:pt>
                <c:pt idx="7588">
                  <c:v>0.00227842333105491</c:v>
                </c:pt>
                <c:pt idx="7589">
                  <c:v>0.00227842333105491</c:v>
                </c:pt>
                <c:pt idx="7590">
                  <c:v>0.00227842333105491</c:v>
                </c:pt>
                <c:pt idx="7591">
                  <c:v>0.00227842333105491</c:v>
                </c:pt>
                <c:pt idx="7592">
                  <c:v>0.00227842333105491</c:v>
                </c:pt>
                <c:pt idx="7593">
                  <c:v>0.00227842333105491</c:v>
                </c:pt>
                <c:pt idx="7594">
                  <c:v>0.00227842333105491</c:v>
                </c:pt>
                <c:pt idx="7595">
                  <c:v>0.00227842333105491</c:v>
                </c:pt>
                <c:pt idx="7596">
                  <c:v>0.00227842333105491</c:v>
                </c:pt>
                <c:pt idx="7597">
                  <c:v>0.00227842333105491</c:v>
                </c:pt>
                <c:pt idx="7598">
                  <c:v>0.00227842333105491</c:v>
                </c:pt>
                <c:pt idx="7599">
                  <c:v>0.00227842333105491</c:v>
                </c:pt>
                <c:pt idx="7600">
                  <c:v>0.00227842333105491</c:v>
                </c:pt>
                <c:pt idx="7601">
                  <c:v>0.00227842333105491</c:v>
                </c:pt>
                <c:pt idx="7602">
                  <c:v>0.00227842333105491</c:v>
                </c:pt>
                <c:pt idx="7603">
                  <c:v>0.00227842333105491</c:v>
                </c:pt>
                <c:pt idx="7604">
                  <c:v>0.00227842333105491</c:v>
                </c:pt>
                <c:pt idx="7605">
                  <c:v>0.00227842333105491</c:v>
                </c:pt>
                <c:pt idx="7606">
                  <c:v>0.00227842333105491</c:v>
                </c:pt>
                <c:pt idx="7607">
                  <c:v>0.00227842333105491</c:v>
                </c:pt>
                <c:pt idx="7608">
                  <c:v>0.00227842333105491</c:v>
                </c:pt>
                <c:pt idx="7609">
                  <c:v>0.00227842333105491</c:v>
                </c:pt>
                <c:pt idx="7610">
                  <c:v>0.00227842333105491</c:v>
                </c:pt>
                <c:pt idx="7611">
                  <c:v>0.00227842333105491</c:v>
                </c:pt>
                <c:pt idx="7612">
                  <c:v>0.00227842333105491</c:v>
                </c:pt>
                <c:pt idx="7613">
                  <c:v>0.00227842333105491</c:v>
                </c:pt>
                <c:pt idx="7614">
                  <c:v>0.00227842333105491</c:v>
                </c:pt>
                <c:pt idx="7615">
                  <c:v>0.00227842333105491</c:v>
                </c:pt>
                <c:pt idx="7616">
                  <c:v>0.00227842333105491</c:v>
                </c:pt>
                <c:pt idx="7617">
                  <c:v>0.00227842333105491</c:v>
                </c:pt>
                <c:pt idx="7618">
                  <c:v>0.00227842333105491</c:v>
                </c:pt>
                <c:pt idx="7619">
                  <c:v>0.00227842333105491</c:v>
                </c:pt>
                <c:pt idx="7620">
                  <c:v>0.00227842333105491</c:v>
                </c:pt>
                <c:pt idx="7621">
                  <c:v>0.00227842333105491</c:v>
                </c:pt>
                <c:pt idx="7622">
                  <c:v>0.00227842333105491</c:v>
                </c:pt>
                <c:pt idx="7623">
                  <c:v>0.00227842333105491</c:v>
                </c:pt>
                <c:pt idx="7624">
                  <c:v>0.00227842333105491</c:v>
                </c:pt>
                <c:pt idx="7625">
                  <c:v>0.00227842333105491</c:v>
                </c:pt>
                <c:pt idx="7626">
                  <c:v>0.00227842333105491</c:v>
                </c:pt>
                <c:pt idx="7627">
                  <c:v>0.00227842333105491</c:v>
                </c:pt>
                <c:pt idx="7628">
                  <c:v>0.00227842333105491</c:v>
                </c:pt>
                <c:pt idx="7629">
                  <c:v>0.00227842333105491</c:v>
                </c:pt>
                <c:pt idx="7630">
                  <c:v>0.00227842333105491</c:v>
                </c:pt>
                <c:pt idx="7631">
                  <c:v>0.00227842333105491</c:v>
                </c:pt>
                <c:pt idx="7632">
                  <c:v>0.00227842333105491</c:v>
                </c:pt>
                <c:pt idx="7633">
                  <c:v>0.00227842333105491</c:v>
                </c:pt>
                <c:pt idx="7634">
                  <c:v>0.00227842333105491</c:v>
                </c:pt>
                <c:pt idx="7635">
                  <c:v>0.00227842333105491</c:v>
                </c:pt>
                <c:pt idx="7636">
                  <c:v>0.00227842333105491</c:v>
                </c:pt>
                <c:pt idx="7637">
                  <c:v>0.00227842333105491</c:v>
                </c:pt>
                <c:pt idx="7638">
                  <c:v>0.00227842333105491</c:v>
                </c:pt>
                <c:pt idx="7639">
                  <c:v>0.00227842333105491</c:v>
                </c:pt>
                <c:pt idx="7640">
                  <c:v>0.00227842333105491</c:v>
                </c:pt>
                <c:pt idx="7641">
                  <c:v>0.00227842333105491</c:v>
                </c:pt>
                <c:pt idx="7642">
                  <c:v>0.00227842333105491</c:v>
                </c:pt>
                <c:pt idx="7643">
                  <c:v>0.00227842333105491</c:v>
                </c:pt>
                <c:pt idx="7644">
                  <c:v>0.00227842333105491</c:v>
                </c:pt>
                <c:pt idx="7645">
                  <c:v>0.00227842333105491</c:v>
                </c:pt>
                <c:pt idx="7646">
                  <c:v>0.00227842333105491</c:v>
                </c:pt>
                <c:pt idx="7647">
                  <c:v>0.00227842333105491</c:v>
                </c:pt>
                <c:pt idx="7648">
                  <c:v>0.00227842333105491</c:v>
                </c:pt>
                <c:pt idx="7649">
                  <c:v>0.00227842333105491</c:v>
                </c:pt>
                <c:pt idx="7650">
                  <c:v>0.00227842333105491</c:v>
                </c:pt>
                <c:pt idx="7651">
                  <c:v>0.00227842333105491</c:v>
                </c:pt>
                <c:pt idx="7652">
                  <c:v>0.00227842333105491</c:v>
                </c:pt>
                <c:pt idx="7653">
                  <c:v>0.00227842333105491</c:v>
                </c:pt>
                <c:pt idx="7654">
                  <c:v>0.00227842333105491</c:v>
                </c:pt>
                <c:pt idx="7655">
                  <c:v>0.00227842333105491</c:v>
                </c:pt>
                <c:pt idx="7656">
                  <c:v>0.00227842333105491</c:v>
                </c:pt>
                <c:pt idx="7657">
                  <c:v>0.00227842333105491</c:v>
                </c:pt>
                <c:pt idx="7658">
                  <c:v>0.00227842333105491</c:v>
                </c:pt>
                <c:pt idx="7659">
                  <c:v>0.00227842333105491</c:v>
                </c:pt>
                <c:pt idx="7660">
                  <c:v>0.00227842333105491</c:v>
                </c:pt>
                <c:pt idx="7661">
                  <c:v>0.00227842333105491</c:v>
                </c:pt>
                <c:pt idx="7662">
                  <c:v>0.00227842333105491</c:v>
                </c:pt>
                <c:pt idx="7663">
                  <c:v>0.00227842333105491</c:v>
                </c:pt>
                <c:pt idx="7664">
                  <c:v>0.00227842333105491</c:v>
                </c:pt>
                <c:pt idx="7665">
                  <c:v>0.00227842333105491</c:v>
                </c:pt>
                <c:pt idx="7666">
                  <c:v>0.00227842333105491</c:v>
                </c:pt>
                <c:pt idx="7667">
                  <c:v>0.00227842333105491</c:v>
                </c:pt>
                <c:pt idx="7668">
                  <c:v>0.00227842333105491</c:v>
                </c:pt>
                <c:pt idx="7669">
                  <c:v>0.00227842333105491</c:v>
                </c:pt>
                <c:pt idx="7670">
                  <c:v>0.00227842333105491</c:v>
                </c:pt>
                <c:pt idx="7671">
                  <c:v>0.00227842333105491</c:v>
                </c:pt>
                <c:pt idx="7672">
                  <c:v>0.00227842333105491</c:v>
                </c:pt>
                <c:pt idx="7673">
                  <c:v>0.00227842333105491</c:v>
                </c:pt>
                <c:pt idx="7674">
                  <c:v>0.00227842333105491</c:v>
                </c:pt>
                <c:pt idx="7675">
                  <c:v>0.00227842333105491</c:v>
                </c:pt>
                <c:pt idx="7676">
                  <c:v>0.00227842333105491</c:v>
                </c:pt>
                <c:pt idx="7677">
                  <c:v>0.00227842333105491</c:v>
                </c:pt>
              </c:numCache>
            </c:numRef>
          </c:yVal>
          <c:smooth val="0"/>
        </c:ser>
        <c:dLbls>
          <c:showLegendKey val="0"/>
          <c:showVal val="0"/>
          <c:showCatName val="0"/>
          <c:showSerName val="0"/>
          <c:showPercent val="0"/>
          <c:showBubbleSize val="0"/>
        </c:dLbls>
        <c:axId val="2011907256"/>
        <c:axId val="2010609240"/>
      </c:scatterChart>
      <c:valAx>
        <c:axId val="2011907256"/>
        <c:scaling>
          <c:logBase val="10.0"/>
          <c:orientation val="minMax"/>
        </c:scaling>
        <c:delete val="0"/>
        <c:axPos val="b"/>
        <c:numFmt formatCode="General" sourceLinked="1"/>
        <c:majorTickMark val="out"/>
        <c:minorTickMark val="none"/>
        <c:tickLblPos val="nextTo"/>
        <c:txPr>
          <a:bodyPr rot="-2700000"/>
          <a:lstStyle/>
          <a:p>
            <a:pPr>
              <a:defRPr>
                <a:solidFill>
                  <a:srgbClr val="FFFFFF"/>
                </a:solidFill>
                <a:latin typeface="Calibri"/>
                <a:cs typeface="Calibri"/>
              </a:defRPr>
            </a:pPr>
            <a:endParaRPr lang="en-US"/>
          </a:p>
        </c:txPr>
        <c:crossAx val="2010609240"/>
        <c:crossesAt val="0.001"/>
        <c:crossBetween val="midCat"/>
      </c:valAx>
      <c:valAx>
        <c:axId val="2010609240"/>
        <c:scaling>
          <c:logBase val="10.0"/>
          <c:orientation val="minMax"/>
          <c:max val="100.0"/>
        </c:scaling>
        <c:delete val="1"/>
        <c:axPos val="l"/>
        <c:numFmt formatCode="General" sourceLinked="0"/>
        <c:majorTickMark val="out"/>
        <c:minorTickMark val="none"/>
        <c:tickLblPos val="nextTo"/>
        <c:crossAx val="2011907256"/>
        <c:crosses val="autoZero"/>
        <c:crossBetween val="midCat"/>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1"/>
          <c:order val="0"/>
          <c:tx>
            <c:strRef>
              <c:f>Sheet1!$B$1</c:f>
              <c:strCache>
                <c:ptCount val="1"/>
                <c:pt idx="0">
                  <c:v>Oracle</c:v>
                </c:pt>
              </c:strCache>
            </c:strRef>
          </c:tx>
          <c:spPr>
            <a:ln w="12700" cmpd="sng">
              <a:solidFill>
                <a:schemeClr val="tx1"/>
              </a:solidFill>
            </a:ln>
            <a:effectLst/>
          </c:spPr>
          <c:marker>
            <c:symbol val="none"/>
          </c:marker>
          <c:errBars>
            <c:errDir val="y"/>
            <c:errBarType val="both"/>
            <c:errValType val="cust"/>
            <c:noEndCap val="0"/>
            <c:plus>
              <c:numRef>
                <c:f>Sheet1!$C$2:$C$6</c:f>
                <c:numCache>
                  <c:formatCode>General</c:formatCode>
                  <c:ptCount val="5"/>
                  <c:pt idx="0">
                    <c:v>0.00256004752560088</c:v>
                  </c:pt>
                  <c:pt idx="1">
                    <c:v>0.00212832902635925</c:v>
                  </c:pt>
                  <c:pt idx="2">
                    <c:v>0.00194353029304937</c:v>
                  </c:pt>
                  <c:pt idx="3">
                    <c:v>0.00254753606451444</c:v>
                  </c:pt>
                  <c:pt idx="4">
                    <c:v>0.00309379347331971</c:v>
                  </c:pt>
                </c:numCache>
              </c:numRef>
            </c:plus>
            <c:minus>
              <c:numRef>
                <c:f>Sheet1!$C$2:$C$6</c:f>
                <c:numCache>
                  <c:formatCode>General</c:formatCode>
                  <c:ptCount val="5"/>
                  <c:pt idx="0">
                    <c:v>0.00256004752560088</c:v>
                  </c:pt>
                  <c:pt idx="1">
                    <c:v>0.00212832902635925</c:v>
                  </c:pt>
                  <c:pt idx="2">
                    <c:v>0.00194353029304937</c:v>
                  </c:pt>
                  <c:pt idx="3">
                    <c:v>0.00254753606451444</c:v>
                  </c:pt>
                  <c:pt idx="4">
                    <c:v>0.00309379347331971</c:v>
                  </c:pt>
                </c:numCache>
              </c:numRef>
            </c:minus>
          </c:errBars>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0.851472</c:v>
                </c:pt>
                <c:pt idx="1">
                  <c:v>0.808264</c:v>
                </c:pt>
                <c:pt idx="2">
                  <c:v>0.782091999999999</c:v>
                </c:pt>
                <c:pt idx="3">
                  <c:v>0.765556</c:v>
                </c:pt>
                <c:pt idx="4">
                  <c:v>0.752708999999999</c:v>
                </c:pt>
              </c:numCache>
            </c:numRef>
          </c:val>
          <c:smooth val="0"/>
        </c:ser>
        <c:dLbls>
          <c:showLegendKey val="0"/>
          <c:showVal val="0"/>
          <c:showCatName val="0"/>
          <c:showSerName val="0"/>
          <c:showPercent val="0"/>
          <c:showBubbleSize val="0"/>
        </c:dLbls>
        <c:marker val="1"/>
        <c:smooth val="0"/>
        <c:axId val="2030893944"/>
        <c:axId val="2030900312"/>
      </c:lineChart>
      <c:catAx>
        <c:axId val="2030893944"/>
        <c:scaling>
          <c:orientation val="minMax"/>
        </c:scaling>
        <c:delete val="0"/>
        <c:axPos val="b"/>
        <c:title>
          <c:tx>
            <c:rich>
              <a:bodyPr/>
              <a:lstStyle/>
              <a:p>
                <a:pPr>
                  <a:defRPr/>
                </a:pPr>
                <a:r>
                  <a:rPr lang="en-US" dirty="0"/>
                  <a:t>Number of </a:t>
                </a:r>
                <a:r>
                  <a:rPr lang="en-US" dirty="0" smtClean="0"/>
                  <a:t>Hidden Concepts</a:t>
                </a:r>
                <a:endParaRPr lang="en-US" dirty="0"/>
              </a:p>
            </c:rich>
          </c:tx>
          <c:layout/>
          <c:overlay val="0"/>
        </c:title>
        <c:numFmt formatCode="General" sourceLinked="1"/>
        <c:majorTickMark val="out"/>
        <c:minorTickMark val="none"/>
        <c:tickLblPos val="nextTo"/>
        <c:crossAx val="2030900312"/>
        <c:crosses val="autoZero"/>
        <c:auto val="1"/>
        <c:lblAlgn val="ctr"/>
        <c:lblOffset val="100"/>
        <c:tickMarkSkip val="3000"/>
        <c:noMultiLvlLbl val="0"/>
      </c:catAx>
      <c:valAx>
        <c:axId val="2030900312"/>
        <c:scaling>
          <c:orientation val="minMax"/>
          <c:max val="0.86"/>
          <c:min val="0.55"/>
        </c:scaling>
        <c:delete val="0"/>
        <c:axPos val="l"/>
        <c:title>
          <c:tx>
            <c:rich>
              <a:bodyPr rot="-5400000" vert="horz"/>
              <a:lstStyle/>
              <a:p>
                <a:pPr>
                  <a:defRPr/>
                </a:pPr>
                <a:r>
                  <a:rPr lang="en-US"/>
                  <a:t>Test Accuracy</a:t>
                </a:r>
              </a:p>
            </c:rich>
          </c:tx>
          <c:layout/>
          <c:overlay val="0"/>
        </c:title>
        <c:numFmt formatCode="General" sourceLinked="1"/>
        <c:majorTickMark val="out"/>
        <c:minorTickMark val="none"/>
        <c:tickLblPos val="nextTo"/>
        <c:crossAx val="2030893944"/>
        <c:crosses val="autoZero"/>
        <c:crossBetween val="between"/>
        <c:majorUnit val="0.1"/>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Sheet1!$B$1</c:f>
              <c:strCache>
                <c:ptCount val="1"/>
                <c:pt idx="0">
                  <c:v>Oracle</c:v>
                </c:pt>
              </c:strCache>
            </c:strRef>
          </c:tx>
          <c:spPr>
            <a:ln w="12700" cmpd="sng">
              <a:solidFill>
                <a:schemeClr val="tx1"/>
              </a:solidFill>
            </a:ln>
            <a:effectLst/>
          </c:spPr>
          <c:marker>
            <c:symbol val="none"/>
          </c:marker>
          <c:errBars>
            <c:errDir val="y"/>
            <c:errBarType val="both"/>
            <c:errValType val="cust"/>
            <c:noEndCap val="0"/>
            <c:plus>
              <c:numRef>
                <c:f>Sheet1!$C$2:$C$6</c:f>
                <c:numCache>
                  <c:formatCode>General</c:formatCode>
                  <c:ptCount val="5"/>
                  <c:pt idx="0">
                    <c:v>0.00256004752560088</c:v>
                  </c:pt>
                  <c:pt idx="1">
                    <c:v>0.00212832902635925</c:v>
                  </c:pt>
                  <c:pt idx="2">
                    <c:v>0.00194353029304937</c:v>
                  </c:pt>
                  <c:pt idx="3">
                    <c:v>0.00254753606451444</c:v>
                  </c:pt>
                  <c:pt idx="4">
                    <c:v>0.00309379347331971</c:v>
                  </c:pt>
                </c:numCache>
              </c:numRef>
            </c:plus>
            <c:minus>
              <c:numRef>
                <c:f>Sheet1!$C$2:$C$6</c:f>
                <c:numCache>
                  <c:formatCode>General</c:formatCode>
                  <c:ptCount val="5"/>
                  <c:pt idx="0">
                    <c:v>0.00256004752560088</c:v>
                  </c:pt>
                  <c:pt idx="1">
                    <c:v>0.00212832902635925</c:v>
                  </c:pt>
                  <c:pt idx="2">
                    <c:v>0.00194353029304937</c:v>
                  </c:pt>
                  <c:pt idx="3">
                    <c:v>0.00254753606451444</c:v>
                  </c:pt>
                  <c:pt idx="4">
                    <c:v>0.00309379347331971</c:v>
                  </c:pt>
                </c:numCache>
              </c:numRef>
            </c:minus>
          </c:errBars>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0.851472</c:v>
                </c:pt>
                <c:pt idx="1">
                  <c:v>0.808264</c:v>
                </c:pt>
                <c:pt idx="2">
                  <c:v>0.782091999999999</c:v>
                </c:pt>
                <c:pt idx="3">
                  <c:v>0.765556</c:v>
                </c:pt>
                <c:pt idx="4">
                  <c:v>0.752708999999999</c:v>
                </c:pt>
              </c:numCache>
            </c:numRef>
          </c:val>
          <c:smooth val="0"/>
        </c:ser>
        <c:ser>
          <c:idx val="2"/>
          <c:order val="1"/>
          <c:tx>
            <c:strRef>
              <c:f>Sheet1!$D$1</c:f>
              <c:strCache>
                <c:ptCount val="1"/>
                <c:pt idx="0">
                  <c:v>BKT</c:v>
                </c:pt>
              </c:strCache>
            </c:strRef>
          </c:tx>
          <c:spPr>
            <a:ln w="3175" cmpd="sng"/>
          </c:spPr>
          <c:marker>
            <c:symbol val="none"/>
          </c:marker>
          <c:errBars>
            <c:errDir val="y"/>
            <c:errBarType val="both"/>
            <c:errValType val="cust"/>
            <c:noEndCap val="0"/>
            <c:plus>
              <c:numRef>
                <c:f>Sheet1!$E$2:$E$6</c:f>
                <c:numCache>
                  <c:formatCode>General</c:formatCode>
                  <c:ptCount val="5"/>
                  <c:pt idx="0">
                    <c:v>0.0107343381097707</c:v>
                  </c:pt>
                  <c:pt idx="1">
                    <c:v>0.0121019982275476</c:v>
                  </c:pt>
                  <c:pt idx="2">
                    <c:v>0.00750200591744785</c:v>
                  </c:pt>
                  <c:pt idx="3">
                    <c:v>0.00649082809929643</c:v>
                  </c:pt>
                  <c:pt idx="4">
                    <c:v>0.0116103428595819</c:v>
                  </c:pt>
                </c:numCache>
              </c:numRef>
            </c:plus>
            <c:minus>
              <c:numRef>
                <c:f>Sheet1!$E$2:$E$6</c:f>
                <c:numCache>
                  <c:formatCode>General</c:formatCode>
                  <c:ptCount val="5"/>
                  <c:pt idx="0">
                    <c:v>0.0107343381097707</c:v>
                  </c:pt>
                  <c:pt idx="1">
                    <c:v>0.0121019982275476</c:v>
                  </c:pt>
                  <c:pt idx="2">
                    <c:v>0.00750200591744785</c:v>
                  </c:pt>
                  <c:pt idx="3">
                    <c:v>0.00649082809929643</c:v>
                  </c:pt>
                  <c:pt idx="4">
                    <c:v>0.0116103428595819</c:v>
                  </c:pt>
                </c:numCache>
              </c:numRef>
            </c:minus>
          </c:errBars>
          <c:cat>
            <c:numRef>
              <c:f>Sheet1!$A$2:$A$6</c:f>
              <c:numCache>
                <c:formatCode>General</c:formatCode>
                <c:ptCount val="5"/>
                <c:pt idx="0">
                  <c:v>1.0</c:v>
                </c:pt>
                <c:pt idx="1">
                  <c:v>2.0</c:v>
                </c:pt>
                <c:pt idx="2">
                  <c:v>3.0</c:v>
                </c:pt>
                <c:pt idx="3">
                  <c:v>4.0</c:v>
                </c:pt>
                <c:pt idx="4">
                  <c:v>5.0</c:v>
                </c:pt>
              </c:numCache>
            </c:numRef>
          </c:cat>
          <c:val>
            <c:numRef>
              <c:f>Sheet1!$D$2:$D$6</c:f>
              <c:numCache>
                <c:formatCode>General</c:formatCode>
                <c:ptCount val="5"/>
                <c:pt idx="0">
                  <c:v>0.819521428571429</c:v>
                </c:pt>
                <c:pt idx="1">
                  <c:v>0.716541836734694</c:v>
                </c:pt>
                <c:pt idx="2">
                  <c:v>0.659374489795917</c:v>
                </c:pt>
                <c:pt idx="3">
                  <c:v>0.640962244897958</c:v>
                </c:pt>
                <c:pt idx="4">
                  <c:v>0.612466326530612</c:v>
                </c:pt>
              </c:numCache>
            </c:numRef>
          </c:val>
          <c:smooth val="0"/>
        </c:ser>
        <c:dLbls>
          <c:showLegendKey val="0"/>
          <c:showVal val="0"/>
          <c:showCatName val="0"/>
          <c:showSerName val="0"/>
          <c:showPercent val="0"/>
          <c:showBubbleSize val="0"/>
        </c:dLbls>
        <c:marker val="1"/>
        <c:smooth val="0"/>
        <c:axId val="1867552376"/>
        <c:axId val="-2007504296"/>
      </c:lineChart>
      <c:catAx>
        <c:axId val="1867552376"/>
        <c:scaling>
          <c:orientation val="minMax"/>
        </c:scaling>
        <c:delete val="0"/>
        <c:axPos val="b"/>
        <c:title>
          <c:tx>
            <c:rich>
              <a:bodyPr/>
              <a:lstStyle/>
              <a:p>
                <a:pPr>
                  <a:defRPr/>
                </a:pPr>
                <a:r>
                  <a:rPr lang="en-US" dirty="0"/>
                  <a:t>Number of </a:t>
                </a:r>
                <a:r>
                  <a:rPr lang="en-US" dirty="0" smtClean="0"/>
                  <a:t>Hidden Concepts</a:t>
                </a:r>
                <a:endParaRPr lang="en-US" dirty="0"/>
              </a:p>
            </c:rich>
          </c:tx>
          <c:layout/>
          <c:overlay val="0"/>
        </c:title>
        <c:numFmt formatCode="General" sourceLinked="1"/>
        <c:majorTickMark val="out"/>
        <c:minorTickMark val="none"/>
        <c:tickLblPos val="nextTo"/>
        <c:crossAx val="-2007504296"/>
        <c:crosses val="autoZero"/>
        <c:auto val="1"/>
        <c:lblAlgn val="ctr"/>
        <c:lblOffset val="100"/>
        <c:tickMarkSkip val="3000"/>
        <c:noMultiLvlLbl val="0"/>
      </c:catAx>
      <c:valAx>
        <c:axId val="-2007504296"/>
        <c:scaling>
          <c:orientation val="minMax"/>
          <c:max val="0.86"/>
          <c:min val="0.55"/>
        </c:scaling>
        <c:delete val="0"/>
        <c:axPos val="l"/>
        <c:title>
          <c:tx>
            <c:rich>
              <a:bodyPr rot="-5400000" vert="horz"/>
              <a:lstStyle/>
              <a:p>
                <a:pPr>
                  <a:defRPr/>
                </a:pPr>
                <a:r>
                  <a:rPr lang="en-US"/>
                  <a:t>Test Accuracy</a:t>
                </a:r>
              </a:p>
            </c:rich>
          </c:tx>
          <c:layout/>
          <c:overlay val="0"/>
        </c:title>
        <c:numFmt formatCode="General" sourceLinked="1"/>
        <c:majorTickMark val="out"/>
        <c:minorTickMark val="none"/>
        <c:tickLblPos val="nextTo"/>
        <c:crossAx val="1867552376"/>
        <c:crosses val="autoZero"/>
        <c:crossBetween val="between"/>
        <c:majorUnit val="0.1"/>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Sheet1!$B$1</c:f>
              <c:strCache>
                <c:ptCount val="1"/>
                <c:pt idx="0">
                  <c:v>Oracle</c:v>
                </c:pt>
              </c:strCache>
            </c:strRef>
          </c:tx>
          <c:spPr>
            <a:ln w="12700" cmpd="sng">
              <a:solidFill>
                <a:schemeClr val="tx1"/>
              </a:solidFill>
            </a:ln>
            <a:effectLst/>
          </c:spPr>
          <c:marker>
            <c:symbol val="none"/>
          </c:marker>
          <c:errBars>
            <c:errDir val="y"/>
            <c:errBarType val="both"/>
            <c:errValType val="cust"/>
            <c:noEndCap val="0"/>
            <c:plus>
              <c:numRef>
                <c:f>Sheet1!$C$2:$C$6</c:f>
                <c:numCache>
                  <c:formatCode>General</c:formatCode>
                  <c:ptCount val="5"/>
                  <c:pt idx="0">
                    <c:v>0.00256004752560088</c:v>
                  </c:pt>
                  <c:pt idx="1">
                    <c:v>0.00212832902635925</c:v>
                  </c:pt>
                  <c:pt idx="2">
                    <c:v>0.00194353029304937</c:v>
                  </c:pt>
                  <c:pt idx="3">
                    <c:v>0.00254753606451444</c:v>
                  </c:pt>
                  <c:pt idx="4">
                    <c:v>0.00309379347331971</c:v>
                  </c:pt>
                </c:numCache>
              </c:numRef>
            </c:plus>
            <c:minus>
              <c:numRef>
                <c:f>Sheet1!$C$2:$C$6</c:f>
                <c:numCache>
                  <c:formatCode>General</c:formatCode>
                  <c:ptCount val="5"/>
                  <c:pt idx="0">
                    <c:v>0.00256004752560088</c:v>
                  </c:pt>
                  <c:pt idx="1">
                    <c:v>0.00212832902635925</c:v>
                  </c:pt>
                  <c:pt idx="2">
                    <c:v>0.00194353029304937</c:v>
                  </c:pt>
                  <c:pt idx="3">
                    <c:v>0.00254753606451444</c:v>
                  </c:pt>
                  <c:pt idx="4">
                    <c:v>0.00309379347331971</c:v>
                  </c:pt>
                </c:numCache>
              </c:numRef>
            </c:minus>
          </c:errBars>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0.851472</c:v>
                </c:pt>
                <c:pt idx="1">
                  <c:v>0.808264</c:v>
                </c:pt>
                <c:pt idx="2">
                  <c:v>0.782091999999999</c:v>
                </c:pt>
                <c:pt idx="3">
                  <c:v>0.765556</c:v>
                </c:pt>
                <c:pt idx="4">
                  <c:v>0.752708999999999</c:v>
                </c:pt>
              </c:numCache>
            </c:numRef>
          </c:val>
          <c:smooth val="0"/>
        </c:ser>
        <c:ser>
          <c:idx val="0"/>
          <c:order val="1"/>
          <c:tx>
            <c:strRef>
              <c:f>Sheet1!$F$1</c:f>
              <c:strCache>
                <c:ptCount val="1"/>
                <c:pt idx="0">
                  <c:v>RNN</c:v>
                </c:pt>
              </c:strCache>
            </c:strRef>
          </c:tx>
          <c:spPr>
            <a:ln w="3175" cmpd="sng">
              <a:solidFill>
                <a:schemeClr val="accent2"/>
              </a:solidFill>
            </a:ln>
          </c:spPr>
          <c:marker>
            <c:symbol val="none"/>
          </c:marker>
          <c:errBars>
            <c:errDir val="y"/>
            <c:errBarType val="both"/>
            <c:errValType val="cust"/>
            <c:noEndCap val="0"/>
            <c:plus>
              <c:numRef>
                <c:f>Sheet1!$G$2:$G$6</c:f>
                <c:numCache>
                  <c:formatCode>General</c:formatCode>
                  <c:ptCount val="5"/>
                  <c:pt idx="0">
                    <c:v>0.00582642726000591</c:v>
                  </c:pt>
                  <c:pt idx="1">
                    <c:v>0.00815013797105159</c:v>
                  </c:pt>
                  <c:pt idx="2">
                    <c:v>0.00760938679299804</c:v>
                  </c:pt>
                  <c:pt idx="3">
                    <c:v>0.00927367488434463</c:v>
                  </c:pt>
                  <c:pt idx="4">
                    <c:v>0.0105373712686235</c:v>
                  </c:pt>
                </c:numCache>
              </c:numRef>
            </c:plus>
            <c:minus>
              <c:numRef>
                <c:f>Sheet1!$G$2:$G$6</c:f>
                <c:numCache>
                  <c:formatCode>General</c:formatCode>
                  <c:ptCount val="5"/>
                  <c:pt idx="0">
                    <c:v>0.00582642726000591</c:v>
                  </c:pt>
                  <c:pt idx="1">
                    <c:v>0.00815013797105159</c:v>
                  </c:pt>
                  <c:pt idx="2">
                    <c:v>0.00760938679299804</c:v>
                  </c:pt>
                  <c:pt idx="3">
                    <c:v>0.00927367488434463</c:v>
                  </c:pt>
                  <c:pt idx="4">
                    <c:v>0.0105373712686235</c:v>
                  </c:pt>
                </c:numCache>
              </c:numRef>
            </c:minus>
          </c:errBars>
          <c:cat>
            <c:numRef>
              <c:f>Sheet1!$A$2:$A$6</c:f>
              <c:numCache>
                <c:formatCode>General</c:formatCode>
                <c:ptCount val="5"/>
                <c:pt idx="0">
                  <c:v>1.0</c:v>
                </c:pt>
                <c:pt idx="1">
                  <c:v>2.0</c:v>
                </c:pt>
                <c:pt idx="2">
                  <c:v>3.0</c:v>
                </c:pt>
                <c:pt idx="3">
                  <c:v>4.0</c:v>
                </c:pt>
                <c:pt idx="4">
                  <c:v>5.0</c:v>
                </c:pt>
              </c:numCache>
            </c:numRef>
          </c:cat>
          <c:val>
            <c:numRef>
              <c:f>Sheet1!$F$2:$F$6</c:f>
              <c:numCache>
                <c:formatCode>0.000</c:formatCode>
                <c:ptCount val="5"/>
                <c:pt idx="0">
                  <c:v>0.846682653061223</c:v>
                </c:pt>
                <c:pt idx="1">
                  <c:v>0.805</c:v>
                </c:pt>
                <c:pt idx="2">
                  <c:v>0.78</c:v>
                </c:pt>
                <c:pt idx="3">
                  <c:v>0.76</c:v>
                </c:pt>
                <c:pt idx="4">
                  <c:v>0.751</c:v>
                </c:pt>
              </c:numCache>
            </c:numRef>
          </c:val>
          <c:smooth val="0"/>
        </c:ser>
        <c:ser>
          <c:idx val="3"/>
          <c:order val="2"/>
          <c:tx>
            <c:strRef>
              <c:f>Sheet1!$H$1</c:f>
              <c:strCache>
                <c:ptCount val="1"/>
                <c:pt idx="0">
                  <c:v>LSTM</c:v>
                </c:pt>
              </c:strCache>
            </c:strRef>
          </c:tx>
          <c:spPr>
            <a:ln w="3175" cmpd="sng">
              <a:solidFill>
                <a:schemeClr val="accent1"/>
              </a:solidFill>
            </a:ln>
          </c:spPr>
          <c:marker>
            <c:symbol val="none"/>
          </c:marker>
          <c:errBars>
            <c:errDir val="y"/>
            <c:errBarType val="both"/>
            <c:errValType val="cust"/>
            <c:noEndCap val="0"/>
            <c:plus>
              <c:numRef>
                <c:f>Sheet1!$I$2:$I$6</c:f>
                <c:numCache>
                  <c:formatCode>General</c:formatCode>
                  <c:ptCount val="5"/>
                  <c:pt idx="0">
                    <c:v>0.00538575138391662</c:v>
                  </c:pt>
                  <c:pt idx="1">
                    <c:v>0.00837531808799624</c:v>
                  </c:pt>
                  <c:pt idx="2">
                    <c:v>0.00874945401336363</c:v>
                  </c:pt>
                  <c:pt idx="3">
                    <c:v>0.00988292924596966</c:v>
                  </c:pt>
                  <c:pt idx="4">
                    <c:v>0.0117597437453251</c:v>
                  </c:pt>
                </c:numCache>
              </c:numRef>
            </c:plus>
            <c:minus>
              <c:numRef>
                <c:f>Sheet1!$I$2:$I$6</c:f>
                <c:numCache>
                  <c:formatCode>General</c:formatCode>
                  <c:ptCount val="5"/>
                  <c:pt idx="0">
                    <c:v>0.00538575138391662</c:v>
                  </c:pt>
                  <c:pt idx="1">
                    <c:v>0.00837531808799624</c:v>
                  </c:pt>
                  <c:pt idx="2">
                    <c:v>0.00874945401336363</c:v>
                  </c:pt>
                  <c:pt idx="3">
                    <c:v>0.00988292924596966</c:v>
                  </c:pt>
                  <c:pt idx="4">
                    <c:v>0.0117597437453251</c:v>
                  </c:pt>
                </c:numCache>
              </c:numRef>
            </c:minus>
          </c:errBars>
          <c:cat>
            <c:numRef>
              <c:f>Sheet1!$A$2:$A$6</c:f>
              <c:numCache>
                <c:formatCode>General</c:formatCode>
                <c:ptCount val="5"/>
                <c:pt idx="0">
                  <c:v>1.0</c:v>
                </c:pt>
                <c:pt idx="1">
                  <c:v>2.0</c:v>
                </c:pt>
                <c:pt idx="2">
                  <c:v>3.0</c:v>
                </c:pt>
                <c:pt idx="3">
                  <c:v>4.0</c:v>
                </c:pt>
                <c:pt idx="4">
                  <c:v>5.0</c:v>
                </c:pt>
              </c:numCache>
            </c:numRef>
          </c:cat>
          <c:val>
            <c:numRef>
              <c:f>Sheet1!$H$2:$H$6</c:f>
              <c:numCache>
                <c:formatCode>General</c:formatCode>
                <c:ptCount val="5"/>
                <c:pt idx="0">
                  <c:v>0.847</c:v>
                </c:pt>
                <c:pt idx="1">
                  <c:v>0.809</c:v>
                </c:pt>
                <c:pt idx="2">
                  <c:v>0.781</c:v>
                </c:pt>
                <c:pt idx="3">
                  <c:v>0.759</c:v>
                </c:pt>
                <c:pt idx="4">
                  <c:v>0.752</c:v>
                </c:pt>
              </c:numCache>
            </c:numRef>
          </c:val>
          <c:smooth val="0"/>
        </c:ser>
        <c:ser>
          <c:idx val="2"/>
          <c:order val="3"/>
          <c:tx>
            <c:strRef>
              <c:f>Sheet1!$D$1</c:f>
              <c:strCache>
                <c:ptCount val="1"/>
                <c:pt idx="0">
                  <c:v>BKT</c:v>
                </c:pt>
              </c:strCache>
            </c:strRef>
          </c:tx>
          <c:spPr>
            <a:ln w="3175" cmpd="sng"/>
          </c:spPr>
          <c:marker>
            <c:symbol val="none"/>
          </c:marker>
          <c:errBars>
            <c:errDir val="y"/>
            <c:errBarType val="both"/>
            <c:errValType val="cust"/>
            <c:noEndCap val="0"/>
            <c:plus>
              <c:numRef>
                <c:f>Sheet1!$E$2:$E$6</c:f>
                <c:numCache>
                  <c:formatCode>General</c:formatCode>
                  <c:ptCount val="5"/>
                  <c:pt idx="0">
                    <c:v>0.0107343381097707</c:v>
                  </c:pt>
                  <c:pt idx="1">
                    <c:v>0.0121019982275476</c:v>
                  </c:pt>
                  <c:pt idx="2">
                    <c:v>0.00750200591744785</c:v>
                  </c:pt>
                  <c:pt idx="3">
                    <c:v>0.00649082809929643</c:v>
                  </c:pt>
                  <c:pt idx="4">
                    <c:v>0.0116103428595819</c:v>
                  </c:pt>
                </c:numCache>
              </c:numRef>
            </c:plus>
            <c:minus>
              <c:numRef>
                <c:f>Sheet1!$E$2:$E$6</c:f>
                <c:numCache>
                  <c:formatCode>General</c:formatCode>
                  <c:ptCount val="5"/>
                  <c:pt idx="0">
                    <c:v>0.0107343381097707</c:v>
                  </c:pt>
                  <c:pt idx="1">
                    <c:v>0.0121019982275476</c:v>
                  </c:pt>
                  <c:pt idx="2">
                    <c:v>0.00750200591744785</c:v>
                  </c:pt>
                  <c:pt idx="3">
                    <c:v>0.00649082809929643</c:v>
                  </c:pt>
                  <c:pt idx="4">
                    <c:v>0.0116103428595819</c:v>
                  </c:pt>
                </c:numCache>
              </c:numRef>
            </c:minus>
          </c:errBars>
          <c:cat>
            <c:numRef>
              <c:f>Sheet1!$A$2:$A$6</c:f>
              <c:numCache>
                <c:formatCode>General</c:formatCode>
                <c:ptCount val="5"/>
                <c:pt idx="0">
                  <c:v>1.0</c:v>
                </c:pt>
                <c:pt idx="1">
                  <c:v>2.0</c:v>
                </c:pt>
                <c:pt idx="2">
                  <c:v>3.0</c:v>
                </c:pt>
                <c:pt idx="3">
                  <c:v>4.0</c:v>
                </c:pt>
                <c:pt idx="4">
                  <c:v>5.0</c:v>
                </c:pt>
              </c:numCache>
            </c:numRef>
          </c:cat>
          <c:val>
            <c:numRef>
              <c:f>Sheet1!$D$2:$D$6</c:f>
              <c:numCache>
                <c:formatCode>General</c:formatCode>
                <c:ptCount val="5"/>
                <c:pt idx="0">
                  <c:v>0.819521428571429</c:v>
                </c:pt>
                <c:pt idx="1">
                  <c:v>0.716541836734694</c:v>
                </c:pt>
                <c:pt idx="2">
                  <c:v>0.659374489795917</c:v>
                </c:pt>
                <c:pt idx="3">
                  <c:v>0.640962244897958</c:v>
                </c:pt>
                <c:pt idx="4">
                  <c:v>0.612466326530612</c:v>
                </c:pt>
              </c:numCache>
            </c:numRef>
          </c:val>
          <c:smooth val="0"/>
        </c:ser>
        <c:dLbls>
          <c:showLegendKey val="0"/>
          <c:showVal val="0"/>
          <c:showCatName val="0"/>
          <c:showSerName val="0"/>
          <c:showPercent val="0"/>
          <c:showBubbleSize val="0"/>
        </c:dLbls>
        <c:marker val="1"/>
        <c:smooth val="0"/>
        <c:axId val="-2032131592"/>
        <c:axId val="2030376296"/>
      </c:lineChart>
      <c:catAx>
        <c:axId val="-2032131592"/>
        <c:scaling>
          <c:orientation val="minMax"/>
        </c:scaling>
        <c:delete val="0"/>
        <c:axPos val="b"/>
        <c:title>
          <c:tx>
            <c:rich>
              <a:bodyPr/>
              <a:lstStyle/>
              <a:p>
                <a:pPr>
                  <a:defRPr/>
                </a:pPr>
                <a:r>
                  <a:rPr lang="en-US" dirty="0"/>
                  <a:t>Number of </a:t>
                </a:r>
                <a:r>
                  <a:rPr lang="en-US" dirty="0" smtClean="0"/>
                  <a:t>Hidden Concepts</a:t>
                </a:r>
                <a:endParaRPr lang="en-US" dirty="0"/>
              </a:p>
            </c:rich>
          </c:tx>
          <c:layout/>
          <c:overlay val="0"/>
        </c:title>
        <c:numFmt formatCode="General" sourceLinked="1"/>
        <c:majorTickMark val="out"/>
        <c:minorTickMark val="none"/>
        <c:tickLblPos val="nextTo"/>
        <c:crossAx val="2030376296"/>
        <c:crosses val="autoZero"/>
        <c:auto val="1"/>
        <c:lblAlgn val="ctr"/>
        <c:lblOffset val="100"/>
        <c:tickMarkSkip val="3000"/>
        <c:noMultiLvlLbl val="0"/>
      </c:catAx>
      <c:valAx>
        <c:axId val="2030376296"/>
        <c:scaling>
          <c:orientation val="minMax"/>
          <c:max val="0.86"/>
          <c:min val="0.55"/>
        </c:scaling>
        <c:delete val="0"/>
        <c:axPos val="l"/>
        <c:title>
          <c:tx>
            <c:rich>
              <a:bodyPr rot="-5400000" vert="horz"/>
              <a:lstStyle/>
              <a:p>
                <a:pPr>
                  <a:defRPr/>
                </a:pPr>
                <a:r>
                  <a:rPr lang="en-US"/>
                  <a:t>Test Accuracy</a:t>
                </a:r>
              </a:p>
            </c:rich>
          </c:tx>
          <c:layout/>
          <c:overlay val="0"/>
        </c:title>
        <c:numFmt formatCode="General" sourceLinked="1"/>
        <c:majorTickMark val="out"/>
        <c:minorTickMark val="none"/>
        <c:tickLblPos val="nextTo"/>
        <c:crossAx val="-2032131592"/>
        <c:crosses val="autoZero"/>
        <c:crossBetween val="between"/>
        <c:majorUnit val="0.1"/>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Sheet1!$B$1</c:f>
              <c:strCache>
                <c:ptCount val="1"/>
                <c:pt idx="0">
                  <c:v>Oracle</c:v>
                </c:pt>
              </c:strCache>
            </c:strRef>
          </c:tx>
          <c:spPr>
            <a:ln w="12700" cmpd="sng">
              <a:solidFill>
                <a:schemeClr val="tx1"/>
              </a:solidFill>
            </a:ln>
            <a:effectLst/>
          </c:spPr>
          <c:marker>
            <c:symbol val="none"/>
          </c:marker>
          <c:errBars>
            <c:errDir val="y"/>
            <c:errBarType val="both"/>
            <c:errValType val="cust"/>
            <c:noEndCap val="0"/>
            <c:plus>
              <c:numRef>
                <c:f>Sheet1!$C$2:$C$6</c:f>
                <c:numCache>
                  <c:formatCode>General</c:formatCode>
                  <c:ptCount val="5"/>
                  <c:pt idx="0">
                    <c:v>0.00256004752560088</c:v>
                  </c:pt>
                  <c:pt idx="1">
                    <c:v>0.00212832902635925</c:v>
                  </c:pt>
                  <c:pt idx="2">
                    <c:v>0.00194353029304937</c:v>
                  </c:pt>
                  <c:pt idx="3">
                    <c:v>0.00254753606451444</c:v>
                  </c:pt>
                  <c:pt idx="4">
                    <c:v>0.00309379347331971</c:v>
                  </c:pt>
                </c:numCache>
              </c:numRef>
            </c:plus>
            <c:minus>
              <c:numRef>
                <c:f>Sheet1!$C$2:$C$6</c:f>
                <c:numCache>
                  <c:formatCode>General</c:formatCode>
                  <c:ptCount val="5"/>
                  <c:pt idx="0">
                    <c:v>0.00256004752560088</c:v>
                  </c:pt>
                  <c:pt idx="1">
                    <c:v>0.00212832902635925</c:v>
                  </c:pt>
                  <c:pt idx="2">
                    <c:v>0.00194353029304937</c:v>
                  </c:pt>
                  <c:pt idx="3">
                    <c:v>0.00254753606451444</c:v>
                  </c:pt>
                  <c:pt idx="4">
                    <c:v>0.00309379347331971</c:v>
                  </c:pt>
                </c:numCache>
              </c:numRef>
            </c:minus>
          </c:errBars>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0.851472</c:v>
                </c:pt>
                <c:pt idx="1">
                  <c:v>0.808264</c:v>
                </c:pt>
                <c:pt idx="2">
                  <c:v>0.782091999999999</c:v>
                </c:pt>
                <c:pt idx="3">
                  <c:v>0.765556</c:v>
                </c:pt>
                <c:pt idx="4">
                  <c:v>0.752708999999999</c:v>
                </c:pt>
              </c:numCache>
            </c:numRef>
          </c:val>
          <c:smooth val="0"/>
        </c:ser>
        <c:ser>
          <c:idx val="0"/>
          <c:order val="1"/>
          <c:tx>
            <c:strRef>
              <c:f>Sheet1!$F$1</c:f>
              <c:strCache>
                <c:ptCount val="1"/>
                <c:pt idx="0">
                  <c:v>RNN</c:v>
                </c:pt>
              </c:strCache>
            </c:strRef>
          </c:tx>
          <c:spPr>
            <a:ln w="3175" cmpd="sng">
              <a:solidFill>
                <a:schemeClr val="accent2"/>
              </a:solidFill>
            </a:ln>
          </c:spPr>
          <c:marker>
            <c:symbol val="none"/>
          </c:marker>
          <c:errBars>
            <c:errDir val="y"/>
            <c:errBarType val="both"/>
            <c:errValType val="cust"/>
            <c:noEndCap val="0"/>
            <c:plus>
              <c:numRef>
                <c:f>Sheet1!$G$2:$G$6</c:f>
                <c:numCache>
                  <c:formatCode>General</c:formatCode>
                  <c:ptCount val="5"/>
                  <c:pt idx="0">
                    <c:v>0.00582642726000591</c:v>
                  </c:pt>
                  <c:pt idx="1">
                    <c:v>0.00815013797105159</c:v>
                  </c:pt>
                  <c:pt idx="2">
                    <c:v>0.00760938679299804</c:v>
                  </c:pt>
                  <c:pt idx="3">
                    <c:v>0.00927367488434463</c:v>
                  </c:pt>
                  <c:pt idx="4">
                    <c:v>0.0105373712686235</c:v>
                  </c:pt>
                </c:numCache>
              </c:numRef>
            </c:plus>
            <c:minus>
              <c:numRef>
                <c:f>Sheet1!$G$2:$G$6</c:f>
                <c:numCache>
                  <c:formatCode>General</c:formatCode>
                  <c:ptCount val="5"/>
                  <c:pt idx="0">
                    <c:v>0.00582642726000591</c:v>
                  </c:pt>
                  <c:pt idx="1">
                    <c:v>0.00815013797105159</c:v>
                  </c:pt>
                  <c:pt idx="2">
                    <c:v>0.00760938679299804</c:v>
                  </c:pt>
                  <c:pt idx="3">
                    <c:v>0.00927367488434463</c:v>
                  </c:pt>
                  <c:pt idx="4">
                    <c:v>0.0105373712686235</c:v>
                  </c:pt>
                </c:numCache>
              </c:numRef>
            </c:minus>
          </c:errBars>
          <c:cat>
            <c:numRef>
              <c:f>Sheet1!$A$2:$A$6</c:f>
              <c:numCache>
                <c:formatCode>General</c:formatCode>
                <c:ptCount val="5"/>
                <c:pt idx="0">
                  <c:v>1.0</c:v>
                </c:pt>
                <c:pt idx="1">
                  <c:v>2.0</c:v>
                </c:pt>
                <c:pt idx="2">
                  <c:v>3.0</c:v>
                </c:pt>
                <c:pt idx="3">
                  <c:v>4.0</c:v>
                </c:pt>
                <c:pt idx="4">
                  <c:v>5.0</c:v>
                </c:pt>
              </c:numCache>
            </c:numRef>
          </c:cat>
          <c:val>
            <c:numRef>
              <c:f>Sheet1!$F$2:$F$6</c:f>
              <c:numCache>
                <c:formatCode>0.000</c:formatCode>
                <c:ptCount val="5"/>
                <c:pt idx="0">
                  <c:v>0.846682653061223</c:v>
                </c:pt>
                <c:pt idx="1">
                  <c:v>0.805</c:v>
                </c:pt>
                <c:pt idx="2">
                  <c:v>0.78</c:v>
                </c:pt>
                <c:pt idx="3">
                  <c:v>0.76</c:v>
                </c:pt>
                <c:pt idx="4">
                  <c:v>0.751</c:v>
                </c:pt>
              </c:numCache>
            </c:numRef>
          </c:val>
          <c:smooth val="0"/>
        </c:ser>
        <c:ser>
          <c:idx val="3"/>
          <c:order val="2"/>
          <c:tx>
            <c:strRef>
              <c:f>Sheet1!$H$1</c:f>
              <c:strCache>
                <c:ptCount val="1"/>
                <c:pt idx="0">
                  <c:v>LSTM</c:v>
                </c:pt>
              </c:strCache>
            </c:strRef>
          </c:tx>
          <c:spPr>
            <a:ln w="3175" cmpd="sng">
              <a:solidFill>
                <a:schemeClr val="accent1"/>
              </a:solidFill>
            </a:ln>
          </c:spPr>
          <c:marker>
            <c:symbol val="none"/>
          </c:marker>
          <c:errBars>
            <c:errDir val="y"/>
            <c:errBarType val="both"/>
            <c:errValType val="cust"/>
            <c:noEndCap val="0"/>
            <c:plus>
              <c:numRef>
                <c:f>Sheet1!$I$2:$I$6</c:f>
                <c:numCache>
                  <c:formatCode>General</c:formatCode>
                  <c:ptCount val="5"/>
                  <c:pt idx="0">
                    <c:v>0.00538575138391662</c:v>
                  </c:pt>
                  <c:pt idx="1">
                    <c:v>0.00837531808799624</c:v>
                  </c:pt>
                  <c:pt idx="2">
                    <c:v>0.00874945401336363</c:v>
                  </c:pt>
                  <c:pt idx="3">
                    <c:v>0.00988292924596966</c:v>
                  </c:pt>
                  <c:pt idx="4">
                    <c:v>0.0117597437453251</c:v>
                  </c:pt>
                </c:numCache>
              </c:numRef>
            </c:plus>
            <c:minus>
              <c:numRef>
                <c:f>Sheet1!$I$2:$I$6</c:f>
                <c:numCache>
                  <c:formatCode>General</c:formatCode>
                  <c:ptCount val="5"/>
                  <c:pt idx="0">
                    <c:v>0.00538575138391662</c:v>
                  </c:pt>
                  <c:pt idx="1">
                    <c:v>0.00837531808799624</c:v>
                  </c:pt>
                  <c:pt idx="2">
                    <c:v>0.00874945401336363</c:v>
                  </c:pt>
                  <c:pt idx="3">
                    <c:v>0.00988292924596966</c:v>
                  </c:pt>
                  <c:pt idx="4">
                    <c:v>0.0117597437453251</c:v>
                  </c:pt>
                </c:numCache>
              </c:numRef>
            </c:minus>
          </c:errBars>
          <c:cat>
            <c:numRef>
              <c:f>Sheet1!$A$2:$A$6</c:f>
              <c:numCache>
                <c:formatCode>General</c:formatCode>
                <c:ptCount val="5"/>
                <c:pt idx="0">
                  <c:v>1.0</c:v>
                </c:pt>
                <c:pt idx="1">
                  <c:v>2.0</c:v>
                </c:pt>
                <c:pt idx="2">
                  <c:v>3.0</c:v>
                </c:pt>
                <c:pt idx="3">
                  <c:v>4.0</c:v>
                </c:pt>
                <c:pt idx="4">
                  <c:v>5.0</c:v>
                </c:pt>
              </c:numCache>
            </c:numRef>
          </c:cat>
          <c:val>
            <c:numRef>
              <c:f>Sheet1!$H$2:$H$6</c:f>
              <c:numCache>
                <c:formatCode>General</c:formatCode>
                <c:ptCount val="5"/>
                <c:pt idx="0">
                  <c:v>0.847</c:v>
                </c:pt>
                <c:pt idx="1">
                  <c:v>0.809</c:v>
                </c:pt>
                <c:pt idx="2">
                  <c:v>0.781</c:v>
                </c:pt>
                <c:pt idx="3">
                  <c:v>0.759</c:v>
                </c:pt>
                <c:pt idx="4">
                  <c:v>0.752</c:v>
                </c:pt>
              </c:numCache>
            </c:numRef>
          </c:val>
          <c:smooth val="0"/>
        </c:ser>
        <c:ser>
          <c:idx val="2"/>
          <c:order val="3"/>
          <c:tx>
            <c:strRef>
              <c:f>Sheet1!$D$1</c:f>
              <c:strCache>
                <c:ptCount val="1"/>
                <c:pt idx="0">
                  <c:v>BKT</c:v>
                </c:pt>
              </c:strCache>
            </c:strRef>
          </c:tx>
          <c:spPr>
            <a:ln w="3175" cmpd="sng"/>
          </c:spPr>
          <c:marker>
            <c:symbol val="none"/>
          </c:marker>
          <c:errBars>
            <c:errDir val="y"/>
            <c:errBarType val="both"/>
            <c:errValType val="cust"/>
            <c:noEndCap val="0"/>
            <c:plus>
              <c:numRef>
                <c:f>Sheet1!$E$2:$E$6</c:f>
                <c:numCache>
                  <c:formatCode>General</c:formatCode>
                  <c:ptCount val="5"/>
                  <c:pt idx="0">
                    <c:v>0.0107343381097707</c:v>
                  </c:pt>
                  <c:pt idx="1">
                    <c:v>0.0121019982275476</c:v>
                  </c:pt>
                  <c:pt idx="2">
                    <c:v>0.00750200591744785</c:v>
                  </c:pt>
                  <c:pt idx="3">
                    <c:v>0.00649082809929643</c:v>
                  </c:pt>
                  <c:pt idx="4">
                    <c:v>0.0116103428595819</c:v>
                  </c:pt>
                </c:numCache>
              </c:numRef>
            </c:plus>
            <c:minus>
              <c:numRef>
                <c:f>Sheet1!$E$2:$E$6</c:f>
                <c:numCache>
                  <c:formatCode>General</c:formatCode>
                  <c:ptCount val="5"/>
                  <c:pt idx="0">
                    <c:v>0.0107343381097707</c:v>
                  </c:pt>
                  <c:pt idx="1">
                    <c:v>0.0121019982275476</c:v>
                  </c:pt>
                  <c:pt idx="2">
                    <c:v>0.00750200591744785</c:v>
                  </c:pt>
                  <c:pt idx="3">
                    <c:v>0.00649082809929643</c:v>
                  </c:pt>
                  <c:pt idx="4">
                    <c:v>0.0116103428595819</c:v>
                  </c:pt>
                </c:numCache>
              </c:numRef>
            </c:minus>
          </c:errBars>
          <c:cat>
            <c:numRef>
              <c:f>Sheet1!$A$2:$A$6</c:f>
              <c:numCache>
                <c:formatCode>General</c:formatCode>
                <c:ptCount val="5"/>
                <c:pt idx="0">
                  <c:v>1.0</c:v>
                </c:pt>
                <c:pt idx="1">
                  <c:v>2.0</c:v>
                </c:pt>
                <c:pt idx="2">
                  <c:v>3.0</c:v>
                </c:pt>
                <c:pt idx="3">
                  <c:v>4.0</c:v>
                </c:pt>
                <c:pt idx="4">
                  <c:v>5.0</c:v>
                </c:pt>
              </c:numCache>
            </c:numRef>
          </c:cat>
          <c:val>
            <c:numRef>
              <c:f>Sheet1!$D$2:$D$6</c:f>
              <c:numCache>
                <c:formatCode>General</c:formatCode>
                <c:ptCount val="5"/>
                <c:pt idx="0">
                  <c:v>0.819521428571429</c:v>
                </c:pt>
                <c:pt idx="1">
                  <c:v>0.716541836734694</c:v>
                </c:pt>
                <c:pt idx="2">
                  <c:v>0.659374489795917</c:v>
                </c:pt>
                <c:pt idx="3">
                  <c:v>0.640962244897958</c:v>
                </c:pt>
                <c:pt idx="4">
                  <c:v>0.612466326530612</c:v>
                </c:pt>
              </c:numCache>
            </c:numRef>
          </c:val>
          <c:smooth val="0"/>
        </c:ser>
        <c:dLbls>
          <c:showLegendKey val="0"/>
          <c:showVal val="0"/>
          <c:showCatName val="0"/>
          <c:showSerName val="0"/>
          <c:showPercent val="0"/>
          <c:showBubbleSize val="0"/>
        </c:dLbls>
        <c:marker val="1"/>
        <c:smooth val="0"/>
        <c:axId val="1867924600"/>
        <c:axId val="1868522568"/>
      </c:lineChart>
      <c:catAx>
        <c:axId val="1867924600"/>
        <c:scaling>
          <c:orientation val="minMax"/>
        </c:scaling>
        <c:delete val="0"/>
        <c:axPos val="b"/>
        <c:title>
          <c:tx>
            <c:rich>
              <a:bodyPr/>
              <a:lstStyle/>
              <a:p>
                <a:pPr>
                  <a:defRPr/>
                </a:pPr>
                <a:r>
                  <a:rPr lang="en-US" dirty="0"/>
                  <a:t>Number of </a:t>
                </a:r>
                <a:r>
                  <a:rPr lang="en-US" dirty="0" smtClean="0"/>
                  <a:t>Hidden Concepts</a:t>
                </a:r>
                <a:endParaRPr lang="en-US" dirty="0"/>
              </a:p>
            </c:rich>
          </c:tx>
          <c:layout/>
          <c:overlay val="0"/>
        </c:title>
        <c:numFmt formatCode="General" sourceLinked="1"/>
        <c:majorTickMark val="out"/>
        <c:minorTickMark val="none"/>
        <c:tickLblPos val="nextTo"/>
        <c:crossAx val="1868522568"/>
        <c:crosses val="autoZero"/>
        <c:auto val="1"/>
        <c:lblAlgn val="ctr"/>
        <c:lblOffset val="100"/>
        <c:tickMarkSkip val="3000"/>
        <c:noMultiLvlLbl val="0"/>
      </c:catAx>
      <c:valAx>
        <c:axId val="1868522568"/>
        <c:scaling>
          <c:orientation val="minMax"/>
          <c:max val="0.86"/>
          <c:min val="0.55"/>
        </c:scaling>
        <c:delete val="0"/>
        <c:axPos val="l"/>
        <c:title>
          <c:tx>
            <c:rich>
              <a:bodyPr rot="-5400000" vert="horz"/>
              <a:lstStyle/>
              <a:p>
                <a:pPr>
                  <a:defRPr/>
                </a:pPr>
                <a:r>
                  <a:rPr lang="en-US"/>
                  <a:t>Test Accuracy</a:t>
                </a:r>
              </a:p>
            </c:rich>
          </c:tx>
          <c:layout/>
          <c:overlay val="0"/>
        </c:title>
        <c:numFmt formatCode="General" sourceLinked="1"/>
        <c:majorTickMark val="out"/>
        <c:minorTickMark val="none"/>
        <c:tickLblPos val="nextTo"/>
        <c:crossAx val="1867924600"/>
        <c:crosses val="autoZero"/>
        <c:crossBetween val="between"/>
        <c:majorUnit val="0.1"/>
      </c:valAx>
    </c:plotArea>
    <c:plotVisOnly val="1"/>
    <c:dispBlanksAs val="gap"/>
    <c:showDLblsOverMax val="0"/>
  </c:chart>
  <c:txPr>
    <a:bodyPr/>
    <a:lstStyle/>
    <a:p>
      <a:pPr>
        <a:defRPr sz="1800">
          <a:latin typeface="Times"/>
          <a:cs typeface="Times"/>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1" Type="http://schemas.openxmlformats.org/officeDocument/2006/relationships/image" Target="../media/image47.emf"/><Relationship Id="rId2" Type="http://schemas.openxmlformats.org/officeDocument/2006/relationships/image" Target="../media/image48.emf"/></Relationships>
</file>

<file path=ppt/drawings/drawing1.xml><?xml version="1.0" encoding="utf-8"?>
<c:userShapes xmlns:c="http://schemas.openxmlformats.org/drawingml/2006/chart">
  <cdr:relSizeAnchor xmlns:cdr="http://schemas.openxmlformats.org/drawingml/2006/chartDrawing">
    <cdr:from>
      <cdr:x>0.24986</cdr:x>
      <cdr:y>0.20563</cdr:y>
    </cdr:from>
    <cdr:to>
      <cdr:x>0.87438</cdr:x>
      <cdr:y>0.74005</cdr:y>
    </cdr:to>
    <cdr:cxnSp macro="">
      <cdr:nvCxnSpPr>
        <cdr:cNvPr id="3" name="Straight Arrow Connector 2"/>
        <cdr:cNvCxnSpPr/>
      </cdr:nvCxnSpPr>
      <cdr:spPr>
        <a:xfrm xmlns:a="http://schemas.openxmlformats.org/drawingml/2006/main" flipV="1">
          <a:off x="1717807" y="1016045"/>
          <a:ext cx="4293571" cy="2640720"/>
        </a:xfrm>
        <a:prstGeom xmlns:a="http://schemas.openxmlformats.org/drawingml/2006/main" prst="straightConnector1">
          <a:avLst/>
        </a:prstGeom>
        <a:ln xmlns:a="http://schemas.openxmlformats.org/drawingml/2006/main">
          <a:tailEnd type="arrow"/>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0.25465</cdr:x>
      <cdr:y>0.58603</cdr:y>
    </cdr:from>
    <cdr:to>
      <cdr:x>0.88917</cdr:x>
      <cdr:y>0.79291</cdr:y>
    </cdr:to>
    <cdr:cxnSp macro="">
      <cdr:nvCxnSpPr>
        <cdr:cNvPr id="4" name="Straight Arrow Connector 3"/>
        <cdr:cNvCxnSpPr/>
      </cdr:nvCxnSpPr>
      <cdr:spPr>
        <a:xfrm xmlns:a="http://schemas.openxmlformats.org/drawingml/2006/main" flipV="1">
          <a:off x="1750690" y="2895715"/>
          <a:ext cx="4362359" cy="1022246"/>
        </a:xfrm>
        <a:prstGeom xmlns:a="http://schemas.openxmlformats.org/drawingml/2006/main" prst="straightConnector1">
          <a:avLst/>
        </a:prstGeom>
        <a:ln xmlns:a="http://schemas.openxmlformats.org/drawingml/2006/main">
          <a:solidFill>
            <a:schemeClr val="accent2"/>
          </a:solidFill>
          <a:tailEnd type="arrow"/>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0.81419</cdr:x>
      <cdr:y>0.06858</cdr:y>
    </cdr:from>
    <cdr:to>
      <cdr:x>0.96274</cdr:x>
      <cdr:y>0.75316</cdr:y>
    </cdr:to>
    <cdr:sp macro="" textlink="">
      <cdr:nvSpPr>
        <cdr:cNvPr id="2" name="Rectangle 1"/>
        <cdr:cNvSpPr/>
      </cdr:nvSpPr>
      <cdr:spPr>
        <a:xfrm xmlns:a="http://schemas.openxmlformats.org/drawingml/2006/main">
          <a:off x="3453615" y="376340"/>
          <a:ext cx="630150" cy="3756992"/>
        </a:xfrm>
        <a:prstGeom xmlns:a="http://schemas.openxmlformats.org/drawingml/2006/main" prst="rect">
          <a:avLst/>
        </a:prstGeom>
        <a:solidFill xmlns:a="http://schemas.openxmlformats.org/drawingml/2006/main">
          <a:schemeClr val="tx1"/>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0.81419</cdr:x>
      <cdr:y>0.06858</cdr:y>
    </cdr:from>
    <cdr:to>
      <cdr:x>0.96274</cdr:x>
      <cdr:y>0.75316</cdr:y>
    </cdr:to>
    <cdr:sp macro="" textlink="">
      <cdr:nvSpPr>
        <cdr:cNvPr id="2" name="Rectangle 1"/>
        <cdr:cNvSpPr/>
      </cdr:nvSpPr>
      <cdr:spPr>
        <a:xfrm xmlns:a="http://schemas.openxmlformats.org/drawingml/2006/main">
          <a:off x="3453615" y="376340"/>
          <a:ext cx="630150" cy="3756992"/>
        </a:xfrm>
        <a:prstGeom xmlns:a="http://schemas.openxmlformats.org/drawingml/2006/main" prst="rect">
          <a:avLst/>
        </a:prstGeom>
        <a:solidFill xmlns:a="http://schemas.openxmlformats.org/drawingml/2006/main">
          <a:schemeClr val="tx1"/>
        </a:solidFill>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66A312-ECBB-3840-B56F-C5CBADC63511}" type="datetimeFigureOut">
              <a:rPr lang="en-US" smtClean="0"/>
              <a:t>11/27/15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755AAC-DB5C-5B40-A2F6-7F4DF857F969}" type="slidenum">
              <a:rPr lang="en-US" smtClean="0"/>
              <a:t>‹#›</a:t>
            </a:fld>
            <a:endParaRPr lang="en-US"/>
          </a:p>
        </p:txBody>
      </p:sp>
    </p:spTree>
    <p:extLst>
      <p:ext uri="{BB962C8B-B14F-4D97-AF65-F5344CB8AC3E}">
        <p14:creationId xmlns:p14="http://schemas.microsoft.com/office/powerpoint/2010/main" val="1089273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a:t>
            </a:r>
            <a:r>
              <a:rPr lang="en-US" baseline="0" dirty="0" smtClean="0"/>
              <a:t> NG can’t grade all 1 million assignments, but he can afford to grade 500. The crux of the problem is to decide if two programs deserve the same feedback. If they do, and we have given feedback to one program, we can simply copy and paste that feedback. This can be posed as a supervised learning problem.</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8</a:t>
            </a:fld>
            <a:endParaRPr lang="en-US"/>
          </a:p>
        </p:txBody>
      </p:sp>
    </p:spTree>
    <p:extLst>
      <p:ext uri="{BB962C8B-B14F-4D97-AF65-F5344CB8AC3E}">
        <p14:creationId xmlns:p14="http://schemas.microsoft.com/office/powerpoint/2010/main" val="261522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Desiderata: be predictive of function and style. Lets first focus on function.</a:t>
            </a:r>
          </a:p>
          <a:p>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144</a:t>
            </a:fld>
            <a:endParaRPr lang="en-US"/>
          </a:p>
        </p:txBody>
      </p:sp>
    </p:spTree>
    <p:extLst>
      <p:ext uri="{BB962C8B-B14F-4D97-AF65-F5344CB8AC3E}">
        <p14:creationId xmlns:p14="http://schemas.microsoft.com/office/powerpoint/2010/main" val="1322508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145</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He looks like an old </a:t>
            </a:r>
            <a:r>
              <a:rPr lang="en-US" dirty="0" err="1" smtClean="0"/>
              <a:t>machintosh</a:t>
            </a:r>
            <a:r>
              <a:rPr lang="en-US" dirty="0" smtClean="0"/>
              <a:t> machine.</a:t>
            </a:r>
          </a:p>
          <a:p>
            <a:r>
              <a:rPr lang="en-US" dirty="0" err="1" smtClean="0"/>
              <a:t>Hes</a:t>
            </a:r>
            <a:r>
              <a:rPr lang="en-US" dirty="0" smtClean="0"/>
              <a:t> got legs… one sticks out the back. That</a:t>
            </a:r>
            <a:r>
              <a:rPr lang="fr-FR" dirty="0" smtClean="0"/>
              <a:t>’</a:t>
            </a:r>
            <a:r>
              <a:rPr lang="en-US" dirty="0" smtClean="0"/>
              <a:t>s just the way it is.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capture functionality using precondition/code/</a:t>
            </a:r>
            <a:r>
              <a:rPr lang="en-US" dirty="0" err="1" smtClean="0"/>
              <a:t>postcondition</a:t>
            </a:r>
            <a:r>
              <a:rPr lang="en-US" dirty="0" smtClean="0"/>
              <a:t> triples.</a:t>
            </a:r>
            <a:r>
              <a:rPr lang="en-US" baseline="0" dirty="0" smtClean="0"/>
              <a:t> That is for every precondition what will the </a:t>
            </a:r>
            <a:r>
              <a:rPr lang="en-US" baseline="0" dirty="0" err="1" smtClean="0"/>
              <a:t>postcondition</a:t>
            </a:r>
            <a:r>
              <a:rPr lang="en-US" baseline="0" dirty="0" smtClean="0"/>
              <a:t> be when we run this particular piece of code. As an aside, these triples are called Hoare triples in literature after Sir Tony </a:t>
            </a:r>
            <a:r>
              <a:rPr lang="en-US" baseline="0" dirty="0" err="1" smtClean="0"/>
              <a:t>hoare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147</a:t>
            </a:fld>
            <a:endParaRPr lang="en-US"/>
          </a:p>
        </p:txBody>
      </p:sp>
    </p:spTree>
    <p:extLst>
      <p:ext uri="{BB962C8B-B14F-4D97-AF65-F5344CB8AC3E}">
        <p14:creationId xmlns:p14="http://schemas.microsoft.com/office/powerpoint/2010/main" val="777710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capture functionality using precondition/code/</a:t>
            </a:r>
            <a:r>
              <a:rPr lang="en-US" dirty="0" err="1" smtClean="0"/>
              <a:t>postcondition</a:t>
            </a:r>
            <a:r>
              <a:rPr lang="en-US" dirty="0" smtClean="0"/>
              <a:t> triples.</a:t>
            </a:r>
            <a:r>
              <a:rPr lang="en-US" baseline="0" dirty="0" smtClean="0"/>
              <a:t> That is for every precondition what will the </a:t>
            </a:r>
            <a:r>
              <a:rPr lang="en-US" baseline="0" dirty="0" err="1" smtClean="0"/>
              <a:t>postcondition</a:t>
            </a:r>
            <a:r>
              <a:rPr lang="en-US" baseline="0" dirty="0" smtClean="0"/>
              <a:t> be when we run this particular piece of code. As an aside, these triples are called Hoare triples in literature after Sir Tony </a:t>
            </a:r>
            <a:r>
              <a:rPr lang="en-US" baseline="0" dirty="0" err="1" smtClean="0"/>
              <a:t>hoare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148</a:t>
            </a:fld>
            <a:endParaRPr lang="en-US"/>
          </a:p>
        </p:txBody>
      </p:sp>
    </p:spTree>
    <p:extLst>
      <p:ext uri="{BB962C8B-B14F-4D97-AF65-F5344CB8AC3E}">
        <p14:creationId xmlns:p14="http://schemas.microsoft.com/office/powerpoint/2010/main" val="77771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capture functionality using precondition/code/</a:t>
            </a:r>
            <a:r>
              <a:rPr lang="en-US" dirty="0" err="1" smtClean="0"/>
              <a:t>postcondition</a:t>
            </a:r>
            <a:r>
              <a:rPr lang="en-US" dirty="0" smtClean="0"/>
              <a:t> triples.</a:t>
            </a:r>
            <a:r>
              <a:rPr lang="en-US" baseline="0" dirty="0" smtClean="0"/>
              <a:t> That is for every precondition what will the </a:t>
            </a:r>
            <a:r>
              <a:rPr lang="en-US" baseline="0" dirty="0" err="1" smtClean="0"/>
              <a:t>postcondition</a:t>
            </a:r>
            <a:r>
              <a:rPr lang="en-US" baseline="0" dirty="0" smtClean="0"/>
              <a:t> be when we run this particular piece of code. As an aside, these triples are called Hoare triples in literature after Sir Tony </a:t>
            </a:r>
            <a:r>
              <a:rPr lang="en-US" baseline="0" dirty="0" err="1" smtClean="0"/>
              <a:t>hoare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149</a:t>
            </a:fld>
            <a:endParaRPr lang="en-US"/>
          </a:p>
        </p:txBody>
      </p:sp>
    </p:spTree>
    <p:extLst>
      <p:ext uri="{BB962C8B-B14F-4D97-AF65-F5344CB8AC3E}">
        <p14:creationId xmlns:p14="http://schemas.microsoft.com/office/powerpoint/2010/main" val="777710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capture functionality using precondition/code/</a:t>
            </a:r>
            <a:r>
              <a:rPr lang="en-US" dirty="0" err="1" smtClean="0"/>
              <a:t>postcondition</a:t>
            </a:r>
            <a:r>
              <a:rPr lang="en-US" dirty="0" smtClean="0"/>
              <a:t> triples.</a:t>
            </a:r>
            <a:r>
              <a:rPr lang="en-US" baseline="0" dirty="0" smtClean="0"/>
              <a:t> That is for every precondition what will the </a:t>
            </a:r>
            <a:r>
              <a:rPr lang="en-US" baseline="0" dirty="0" err="1" smtClean="0"/>
              <a:t>postcondition</a:t>
            </a:r>
            <a:r>
              <a:rPr lang="en-US" baseline="0" dirty="0" smtClean="0"/>
              <a:t> be when we run this particular piece of code. As an aside, these triples are called Hoare triples in literature after Sir Tony </a:t>
            </a:r>
            <a:r>
              <a:rPr lang="en-US" baseline="0" dirty="0" err="1" smtClean="0"/>
              <a:t>hoare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150</a:t>
            </a:fld>
            <a:endParaRPr lang="en-US"/>
          </a:p>
        </p:txBody>
      </p:sp>
    </p:spTree>
    <p:extLst>
      <p:ext uri="{BB962C8B-B14F-4D97-AF65-F5344CB8AC3E}">
        <p14:creationId xmlns:p14="http://schemas.microsoft.com/office/powerpoint/2010/main" val="77771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151</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152</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153</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154</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like to start by taking a moment to appreciate Beautiful assignments. And when I say Beautiful </a:t>
            </a:r>
            <a:r>
              <a:rPr lang="en-US" dirty="0" err="1" smtClean="0"/>
              <a:t>Im</a:t>
            </a:r>
            <a:r>
              <a:rPr lang="en-US" dirty="0" smtClean="0"/>
              <a:t> thinking you know the capital B. </a:t>
            </a:r>
          </a:p>
          <a:p>
            <a:endParaRPr lang="en-US" dirty="0" smtClean="0"/>
          </a:p>
          <a:p>
            <a:r>
              <a:rPr lang="en-US" dirty="0" smtClean="0"/>
              <a:t>really engaging with. </a:t>
            </a:r>
          </a:p>
          <a:p>
            <a:r>
              <a:rPr lang="en-US" dirty="0" smtClean="0"/>
              <a:t>Make something that they are proud of, </a:t>
            </a:r>
          </a:p>
          <a:p>
            <a:r>
              <a:rPr lang="en-US" dirty="0" smtClean="0"/>
              <a:t>go way above and beyond. </a:t>
            </a:r>
          </a:p>
          <a:p>
            <a:r>
              <a:rPr lang="en-US" dirty="0" smtClean="0"/>
              <a:t>show their mom, </a:t>
            </a:r>
          </a:p>
          <a:p>
            <a:r>
              <a:rPr lang="en-US" dirty="0" smtClean="0"/>
              <a:t>maybe that exposes them to the best part of working in your discipline and hopefully something that changes their identity </a:t>
            </a:r>
          </a:p>
          <a:p>
            <a:endParaRPr lang="en-US" dirty="0" smtClean="0"/>
          </a:p>
          <a:p>
            <a:r>
              <a:rPr lang="en-US" dirty="0" smtClean="0"/>
              <a:t>The sort of assignment that you give to students and you tell them “your going to love this.”… and their like “well actually, Chris, I was planning on going on a hike with my friends….”</a:t>
            </a:r>
          </a:p>
          <a:p>
            <a:endParaRPr lang="en-US" dirty="0" smtClean="0"/>
          </a:p>
          <a:p>
            <a:r>
              <a:rPr lang="en-US" dirty="0" smtClean="0"/>
              <a:t>Beautiful with a </a:t>
            </a:r>
            <a:r>
              <a:rPr lang="en-US" dirty="0" err="1" smtClean="0"/>
              <a:t>captal</a:t>
            </a:r>
            <a:r>
              <a:rPr lang="en-US" dirty="0" smtClean="0"/>
              <a:t> B. The good stuff in school</a:t>
            </a:r>
          </a:p>
        </p:txBody>
      </p:sp>
      <p:sp>
        <p:nvSpPr>
          <p:cNvPr id="4" name="Slide Number Placeholder 3"/>
          <p:cNvSpPr>
            <a:spLocks noGrp="1"/>
          </p:cNvSpPr>
          <p:nvPr>
            <p:ph type="sldNum" sz="quarter" idx="10"/>
          </p:nvPr>
        </p:nvSpPr>
        <p:spPr/>
        <p:txBody>
          <a:bodyPr/>
          <a:lstStyle/>
          <a:p>
            <a:fld id="{3FA36EA0-B9D0-DD41-B61F-C9691BBE736B}" type="slidenum">
              <a:rPr lang="en-US" smtClean="0"/>
              <a:t>13</a:t>
            </a:fld>
            <a:endParaRPr lang="en-US"/>
          </a:p>
        </p:txBody>
      </p:sp>
    </p:spTree>
    <p:extLst>
      <p:ext uri="{BB962C8B-B14F-4D97-AF65-F5344CB8AC3E}">
        <p14:creationId xmlns:p14="http://schemas.microsoft.com/office/powerpoint/2010/main" val="4139586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155</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156</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like to</a:t>
            </a:r>
            <a:r>
              <a:rPr lang="en-US" baseline="0" dirty="0" smtClean="0"/>
              <a:t> summarize code as a mapping from preconditions to </a:t>
            </a:r>
            <a:r>
              <a:rPr lang="en-US" baseline="0" dirty="0" err="1" smtClean="0"/>
              <a:t>postconditions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157</a:t>
            </a:fld>
            <a:endParaRPr lang="en-US"/>
          </a:p>
        </p:txBody>
      </p:sp>
    </p:spTree>
    <p:extLst>
      <p:ext uri="{BB962C8B-B14F-4D97-AF65-F5344CB8AC3E}">
        <p14:creationId xmlns:p14="http://schemas.microsoft.com/office/powerpoint/2010/main" val="358528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158</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159</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160</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161</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162</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163</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neural networks let us capture complicated non linear features of preconditions and </a:t>
            </a:r>
            <a:r>
              <a:rPr lang="en-US" dirty="0" err="1" smtClean="0"/>
              <a:t>postcondition</a:t>
            </a:r>
            <a:r>
              <a:rPr lang="en-US" dirty="0" smtClean="0"/>
              <a:t>.</a:t>
            </a:r>
            <a:r>
              <a:rPr lang="en-US" baseline="0" dirty="0" smtClean="0"/>
              <a:t> This mapping is still a linear mapping. But. It is a mapping from a non-linear feature space to a non-linear features. Thus its capable of capturing complicated, non-linear behavior.</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164</a:t>
            </a:fld>
            <a:endParaRPr lang="en-US"/>
          </a:p>
        </p:txBody>
      </p:sp>
    </p:spTree>
    <p:extLst>
      <p:ext uri="{BB962C8B-B14F-4D97-AF65-F5344CB8AC3E}">
        <p14:creationId xmlns:p14="http://schemas.microsoft.com/office/powerpoint/2010/main" val="3523460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Fix this so that its more obvious</a:t>
            </a:r>
            <a:r>
              <a:rPr lang="en-US" sz="1200" kern="1200" baseline="0" dirty="0" smtClean="0">
                <a:solidFill>
                  <a:schemeClr val="tx1"/>
                </a:solidFill>
                <a:latin typeface="+mn-lt"/>
                <a:ea typeface="+mn-ea"/>
                <a:cs typeface="+mn-cs"/>
              </a:rPr>
              <a:t> what is happening.</a:t>
            </a:r>
            <a:endParaRPr lang="en-US" dirty="0"/>
          </a:p>
        </p:txBody>
      </p:sp>
      <p:sp>
        <p:nvSpPr>
          <p:cNvPr id="4" name="Slide Number Placeholder 3"/>
          <p:cNvSpPr>
            <a:spLocks noGrp="1"/>
          </p:cNvSpPr>
          <p:nvPr>
            <p:ph type="sldNum" sz="quarter" idx="10"/>
          </p:nvPr>
        </p:nvSpPr>
        <p:spPr/>
        <p:txBody>
          <a:bodyPr/>
          <a:lstStyle/>
          <a:p>
            <a:fld id="{95A3810E-F720-1043-AB18-7BE01798B776}" type="slidenum">
              <a:rPr lang="en-US" smtClean="0"/>
              <a:t>101</a:t>
            </a:fld>
            <a:endParaRPr lang="en-US"/>
          </a:p>
        </p:txBody>
      </p:sp>
    </p:spTree>
    <p:extLst>
      <p:ext uri="{BB962C8B-B14F-4D97-AF65-F5344CB8AC3E}">
        <p14:creationId xmlns:p14="http://schemas.microsoft.com/office/powerpoint/2010/main" val="1186156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abstract syntax tree</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169</a:t>
            </a:fld>
            <a:endParaRPr lang="en-US"/>
          </a:p>
        </p:txBody>
      </p:sp>
    </p:spTree>
    <p:extLst>
      <p:ext uri="{BB962C8B-B14F-4D97-AF65-F5344CB8AC3E}">
        <p14:creationId xmlns:p14="http://schemas.microsoft.com/office/powerpoint/2010/main" val="319975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functionality representations for every single</a:t>
            </a:r>
            <a:r>
              <a:rPr lang="en-US" baseline="0" dirty="0" smtClean="0"/>
              <a:t> node in the abstract syntax tree. That hierarchy i</a:t>
            </a:r>
            <a:r>
              <a:rPr lang="en-US" dirty="0" smtClean="0"/>
              <a:t>mplicitly</a:t>
            </a:r>
            <a:r>
              <a:rPr lang="en-US" baseline="0" dirty="0" smtClean="0"/>
              <a:t> captures style. </a:t>
            </a:r>
            <a:r>
              <a:rPr lang="en-US" dirty="0" smtClean="0"/>
              <a:t>We use a Recursive Neural Network incorporate the node type, the functionality and the</a:t>
            </a:r>
            <a:r>
              <a:rPr lang="en-US" baseline="0" dirty="0" smtClean="0"/>
              <a:t> nodes children</a:t>
            </a:r>
            <a:r>
              <a:rPr lang="en-US" dirty="0" smtClean="0"/>
              <a:t>. For more</a:t>
            </a:r>
            <a:r>
              <a:rPr lang="en-US" baseline="0" dirty="0" smtClean="0"/>
              <a:t> details come talk to us at the poster session</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170</a:t>
            </a:fld>
            <a:endParaRPr lang="en-US"/>
          </a:p>
        </p:txBody>
      </p:sp>
    </p:spTree>
    <p:extLst>
      <p:ext uri="{BB962C8B-B14F-4D97-AF65-F5344CB8AC3E}">
        <p14:creationId xmlns:p14="http://schemas.microsoft.com/office/powerpoint/2010/main" val="2234466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195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2C7D37-D92C-0D48-9DBD-407E1F3838C8}" type="slidenum">
              <a:rPr lang="en-US"/>
              <a:pPr/>
              <a:t>216</a:t>
            </a:fld>
            <a:endParaRPr lang="en-US"/>
          </a:p>
        </p:txBody>
      </p:sp>
      <p:sp>
        <p:nvSpPr>
          <p:cNvPr id="4505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755AAC-DB5C-5B40-A2F6-7F4DF857F969}" type="slidenum">
              <a:rPr lang="en-US" smtClean="0"/>
              <a:t>221</a:t>
            </a:fld>
            <a:endParaRPr lang="en-US"/>
          </a:p>
        </p:txBody>
      </p:sp>
    </p:spTree>
    <p:extLst>
      <p:ext uri="{BB962C8B-B14F-4D97-AF65-F5344CB8AC3E}">
        <p14:creationId xmlns:p14="http://schemas.microsoft.com/office/powerpoint/2010/main" val="2420964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algorithms</a:t>
            </a:r>
          </a:p>
          <a:p>
            <a:endParaRPr lang="en-US" dirty="0" smtClean="0"/>
          </a:p>
          <a:p>
            <a:r>
              <a:rPr lang="en-US" dirty="0" smtClean="0"/>
              <a:t>Both theoretically approximate what an </a:t>
            </a:r>
            <a:r>
              <a:rPr lang="en-US" b="1" dirty="0" smtClean="0">
                <a:solidFill>
                  <a:schemeClr val="accent6"/>
                </a:solidFill>
              </a:rPr>
              <a:t>average</a:t>
            </a:r>
            <a:r>
              <a:rPr lang="en-US" dirty="0" smtClean="0">
                <a:solidFill>
                  <a:schemeClr val="accent6"/>
                </a:solidFill>
              </a:rPr>
              <a:t> </a:t>
            </a:r>
            <a:r>
              <a:rPr lang="en-US" b="1" dirty="0" smtClean="0">
                <a:solidFill>
                  <a:schemeClr val="accent5"/>
                </a:solidFill>
              </a:rPr>
              <a:t>student</a:t>
            </a:r>
            <a:r>
              <a:rPr lang="en-US" dirty="0" smtClean="0">
                <a:solidFill>
                  <a:schemeClr val="accent5"/>
                </a:solidFill>
              </a:rPr>
              <a:t> </a:t>
            </a:r>
            <a:r>
              <a:rPr lang="en-US" dirty="0" smtClean="0"/>
              <a:t>would do from a state.</a:t>
            </a:r>
          </a:p>
          <a:p>
            <a:endParaRPr lang="en-US" dirty="0" smtClean="0"/>
          </a:p>
          <a:p>
            <a:r>
              <a:rPr lang="en-US" dirty="0" smtClean="0"/>
              <a:t>Both are closed form.</a:t>
            </a:r>
          </a:p>
          <a:p>
            <a:endParaRPr lang="en-US" dirty="0" smtClean="0"/>
          </a:p>
          <a:p>
            <a:r>
              <a:rPr lang="en-US" dirty="0" smtClean="0"/>
              <a:t>Look </a:t>
            </a:r>
            <a:r>
              <a:rPr lang="en-US" dirty="0" err="1" smtClean="0"/>
              <a:t>kinda</a:t>
            </a:r>
            <a:r>
              <a:rPr lang="en-US" dirty="0" smtClean="0"/>
              <a:t> similar </a:t>
            </a:r>
            <a:r>
              <a:rPr lang="en-US" dirty="0" smtClean="0">
                <a:sym typeface="Wingding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3FA36EA0-B9D0-DD41-B61F-C9691BBE736B}" type="slidenum">
              <a:rPr lang="en-US" smtClean="0"/>
              <a:t>110</a:t>
            </a:fld>
            <a:endParaRPr lang="en-US"/>
          </a:p>
        </p:txBody>
      </p:sp>
    </p:spTree>
    <p:extLst>
      <p:ext uri="{BB962C8B-B14F-4D97-AF65-F5344CB8AC3E}">
        <p14:creationId xmlns:p14="http://schemas.microsoft.com/office/powerpoint/2010/main" val="4115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algorithms</a:t>
            </a:r>
          </a:p>
          <a:p>
            <a:endParaRPr lang="en-US" dirty="0" smtClean="0"/>
          </a:p>
          <a:p>
            <a:r>
              <a:rPr lang="en-US" dirty="0" smtClean="0"/>
              <a:t>Both theoretically approximate what an </a:t>
            </a:r>
            <a:r>
              <a:rPr lang="en-US" b="1" dirty="0" smtClean="0">
                <a:solidFill>
                  <a:schemeClr val="accent6"/>
                </a:solidFill>
              </a:rPr>
              <a:t>average</a:t>
            </a:r>
            <a:r>
              <a:rPr lang="en-US" dirty="0" smtClean="0">
                <a:solidFill>
                  <a:schemeClr val="accent6"/>
                </a:solidFill>
              </a:rPr>
              <a:t> </a:t>
            </a:r>
            <a:r>
              <a:rPr lang="en-US" b="1" dirty="0" smtClean="0">
                <a:solidFill>
                  <a:schemeClr val="accent5"/>
                </a:solidFill>
              </a:rPr>
              <a:t>student</a:t>
            </a:r>
            <a:r>
              <a:rPr lang="en-US" dirty="0" smtClean="0">
                <a:solidFill>
                  <a:schemeClr val="accent5"/>
                </a:solidFill>
              </a:rPr>
              <a:t> </a:t>
            </a:r>
            <a:r>
              <a:rPr lang="en-US" dirty="0" smtClean="0"/>
              <a:t>would do from a state.</a:t>
            </a:r>
          </a:p>
          <a:p>
            <a:endParaRPr lang="en-US" dirty="0" smtClean="0"/>
          </a:p>
          <a:p>
            <a:r>
              <a:rPr lang="en-US" dirty="0" smtClean="0"/>
              <a:t>Both are closed form.</a:t>
            </a:r>
          </a:p>
          <a:p>
            <a:endParaRPr lang="en-US" dirty="0" smtClean="0"/>
          </a:p>
          <a:p>
            <a:r>
              <a:rPr lang="en-US" dirty="0" smtClean="0"/>
              <a:t>Look </a:t>
            </a:r>
            <a:r>
              <a:rPr lang="en-US" dirty="0" err="1" smtClean="0"/>
              <a:t>kinda</a:t>
            </a:r>
            <a:r>
              <a:rPr lang="en-US" dirty="0" smtClean="0"/>
              <a:t> similar </a:t>
            </a:r>
            <a:r>
              <a:rPr lang="en-US" dirty="0" smtClean="0">
                <a:sym typeface="Wingding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3FA36EA0-B9D0-DD41-B61F-C9691BBE736B}" type="slidenum">
              <a:rPr lang="en-US" smtClean="0"/>
              <a:t>111</a:t>
            </a:fld>
            <a:endParaRPr lang="en-US"/>
          </a:p>
        </p:txBody>
      </p:sp>
    </p:spTree>
    <p:extLst>
      <p:ext uri="{BB962C8B-B14F-4D97-AF65-F5344CB8AC3E}">
        <p14:creationId xmlns:p14="http://schemas.microsoft.com/office/powerpoint/2010/main" val="41156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algorithms</a:t>
            </a:r>
          </a:p>
          <a:p>
            <a:endParaRPr lang="en-US" dirty="0" smtClean="0"/>
          </a:p>
          <a:p>
            <a:r>
              <a:rPr lang="en-US" dirty="0" smtClean="0"/>
              <a:t>Both theoretically approximate what an </a:t>
            </a:r>
            <a:r>
              <a:rPr lang="en-US" b="1" dirty="0" smtClean="0">
                <a:solidFill>
                  <a:schemeClr val="accent6"/>
                </a:solidFill>
              </a:rPr>
              <a:t>average</a:t>
            </a:r>
            <a:r>
              <a:rPr lang="en-US" dirty="0" smtClean="0">
                <a:solidFill>
                  <a:schemeClr val="accent6"/>
                </a:solidFill>
              </a:rPr>
              <a:t> </a:t>
            </a:r>
            <a:r>
              <a:rPr lang="en-US" b="1" dirty="0" smtClean="0">
                <a:solidFill>
                  <a:schemeClr val="accent5"/>
                </a:solidFill>
              </a:rPr>
              <a:t>student</a:t>
            </a:r>
            <a:r>
              <a:rPr lang="en-US" dirty="0" smtClean="0">
                <a:solidFill>
                  <a:schemeClr val="accent5"/>
                </a:solidFill>
              </a:rPr>
              <a:t> </a:t>
            </a:r>
            <a:r>
              <a:rPr lang="en-US" dirty="0" smtClean="0"/>
              <a:t>would do from a state.</a:t>
            </a:r>
          </a:p>
          <a:p>
            <a:endParaRPr lang="en-US" dirty="0" smtClean="0"/>
          </a:p>
          <a:p>
            <a:r>
              <a:rPr lang="en-US" dirty="0" smtClean="0"/>
              <a:t>Both are closed form.</a:t>
            </a:r>
          </a:p>
          <a:p>
            <a:endParaRPr lang="en-US" dirty="0" smtClean="0"/>
          </a:p>
          <a:p>
            <a:r>
              <a:rPr lang="en-US" dirty="0" smtClean="0"/>
              <a:t>Look </a:t>
            </a:r>
            <a:r>
              <a:rPr lang="en-US" dirty="0" err="1" smtClean="0"/>
              <a:t>kinda</a:t>
            </a:r>
            <a:r>
              <a:rPr lang="en-US" dirty="0" smtClean="0"/>
              <a:t> similar </a:t>
            </a:r>
            <a:r>
              <a:rPr lang="en-US" dirty="0" smtClean="0">
                <a:sym typeface="Wingding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3FA36EA0-B9D0-DD41-B61F-C9691BBE736B}" type="slidenum">
              <a:rPr lang="en-US" smtClean="0"/>
              <a:t>112</a:t>
            </a:fld>
            <a:endParaRPr lang="en-US"/>
          </a:p>
        </p:txBody>
      </p:sp>
    </p:spTree>
    <p:extLst>
      <p:ext uri="{BB962C8B-B14F-4D97-AF65-F5344CB8AC3E}">
        <p14:creationId xmlns:p14="http://schemas.microsoft.com/office/powerpoint/2010/main" val="41156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36EA0-B9D0-DD41-B61F-C9691BBE736B}" type="slidenum">
              <a:rPr lang="en-US" smtClean="0"/>
              <a:t>114</a:t>
            </a:fld>
            <a:endParaRPr lang="en-US"/>
          </a:p>
        </p:txBody>
      </p:sp>
    </p:spTree>
    <p:extLst>
      <p:ext uri="{BB962C8B-B14F-4D97-AF65-F5344CB8AC3E}">
        <p14:creationId xmlns:p14="http://schemas.microsoft.com/office/powerpoint/2010/main" val="185107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 contribution is a</a:t>
            </a:r>
            <a:r>
              <a:rPr lang="en-US" baseline="0" dirty="0" smtClean="0"/>
              <a:t> way to learn a feature representation of programs. What is nice about these features is that you can use them for standard machine learning tasks: like predicting dropout or predicting forum contribution or even predicting feedback. </a:t>
            </a:r>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142</a:t>
            </a:fld>
            <a:endParaRPr lang="en-US"/>
          </a:p>
        </p:txBody>
      </p:sp>
    </p:spTree>
    <p:extLst>
      <p:ext uri="{BB962C8B-B14F-4D97-AF65-F5344CB8AC3E}">
        <p14:creationId xmlns:p14="http://schemas.microsoft.com/office/powerpoint/2010/main" val="68122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Desiderata: be predictive of function and style. Lets first focus on function.</a:t>
            </a:r>
          </a:p>
          <a:p>
            <a:endParaRPr lang="en-US" dirty="0"/>
          </a:p>
        </p:txBody>
      </p:sp>
      <p:sp>
        <p:nvSpPr>
          <p:cNvPr id="4" name="Slide Number Placeholder 3"/>
          <p:cNvSpPr>
            <a:spLocks noGrp="1"/>
          </p:cNvSpPr>
          <p:nvPr>
            <p:ph type="sldNum" sz="quarter" idx="10"/>
          </p:nvPr>
        </p:nvSpPr>
        <p:spPr/>
        <p:txBody>
          <a:bodyPr/>
          <a:lstStyle/>
          <a:p>
            <a:fld id="{6119EBCE-2F28-864F-B4BD-DFBEDFE47548}" type="slidenum">
              <a:rPr lang="en-US" smtClean="0"/>
              <a:t>143</a:t>
            </a:fld>
            <a:endParaRPr lang="en-US"/>
          </a:p>
        </p:txBody>
      </p:sp>
    </p:spTree>
    <p:extLst>
      <p:ext uri="{BB962C8B-B14F-4D97-AF65-F5344CB8AC3E}">
        <p14:creationId xmlns:p14="http://schemas.microsoft.com/office/powerpoint/2010/main" val="132250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943438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4387"/>
            <a:ext cx="9144000" cy="740664"/>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77064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532613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385681029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49C4A21-8F37-1942-92AF-1E85DC557D95}"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0AAD5-01F6-5C43-A0FD-31B231B88C80}" type="slidenum">
              <a:rPr lang="en-US" smtClean="0"/>
              <a:t>‹#›</a:t>
            </a:fld>
            <a:endParaRPr lang="en-US"/>
          </a:p>
        </p:txBody>
      </p:sp>
    </p:spTree>
    <p:extLst>
      <p:ext uri="{BB962C8B-B14F-4D97-AF65-F5344CB8AC3E}">
        <p14:creationId xmlns:p14="http://schemas.microsoft.com/office/powerpoint/2010/main" val="2379151412"/>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408928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641BC5BC-AD72-1A4C-8FC0-A63DEE8C4D67}" type="datetime1">
              <a:rPr lang="en-US" smtClean="0"/>
              <a:t>11/28/15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833161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6529C20F-B565-EA4E-831C-4480727646F8}" type="datetime1">
              <a:rPr lang="en-US" smtClean="0"/>
              <a:t>11/28/15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4253031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12203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311831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387"/>
            <a:ext cx="9144000" cy="740664"/>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11314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4387"/>
            <a:ext cx="9144000" cy="740664"/>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62278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3617080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4163925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190339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11/27/15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33342544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99FB1-D4C0-B442-A38E-8138F9E2A444}" type="slidenum">
              <a:rPr lang="en-US" smtClean="0"/>
              <a:t>‹#›</a:t>
            </a:fld>
            <a:endParaRPr lang="en-US"/>
          </a:p>
        </p:txBody>
      </p:sp>
      <p:pic>
        <p:nvPicPr>
          <p:cNvPr id="8" name="Picture 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
        <p:nvSpPr>
          <p:cNvPr id="9" name="TextBox 8"/>
          <p:cNvSpPr txBox="1"/>
          <p:nvPr/>
        </p:nvSpPr>
        <p:spPr>
          <a:xfrm>
            <a:off x="8233832" y="6391425"/>
            <a:ext cx="953243" cy="369332"/>
          </a:xfrm>
          <a:prstGeom prst="rect">
            <a:avLst/>
          </a:prstGeom>
          <a:noFill/>
        </p:spPr>
        <p:txBody>
          <a:bodyPr wrap="none" rtlCol="0">
            <a:spAutoFit/>
          </a:bodyPr>
          <a:lstStyle/>
          <a:p>
            <a:r>
              <a:rPr lang="en-US" dirty="0" smtClean="0"/>
              <a:t>Defense</a:t>
            </a:r>
            <a:endParaRPr lang="en-US" dirty="0"/>
          </a:p>
        </p:txBody>
      </p:sp>
    </p:spTree>
    <p:extLst>
      <p:ext uri="{BB962C8B-B14F-4D97-AF65-F5344CB8AC3E}">
        <p14:creationId xmlns:p14="http://schemas.microsoft.com/office/powerpoint/2010/main" val="2185014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ctr" defTabSz="457200" rtl="0" eaLnBrk="1" latinLnBrk="0" hangingPunct="1">
        <a:spcBef>
          <a:spcPct val="0"/>
        </a:spcBef>
        <a:buNone/>
        <a:defRPr sz="4000" b="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8.xml"/><Relationship Id="rId3" Type="http://schemas.openxmlformats.org/officeDocument/2006/relationships/chart" Target="../charts/char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microsoft.com/office/2007/relationships/hdphoto" Target="../media/hdphoto6.wdp"/><Relationship Id="rId6" Type="http://schemas.openxmlformats.org/officeDocument/2006/relationships/image" Target="../media/image93.png"/><Relationship Id="rId7" Type="http://schemas.microsoft.com/office/2007/relationships/hdphoto" Target="../media/hdphoto7.wdp"/><Relationship Id="rId8" Type="http://schemas.openxmlformats.org/officeDocument/2006/relationships/image" Target="../media/image94.png"/><Relationship Id="rId9" Type="http://schemas.microsoft.com/office/2007/relationships/hdphoto" Target="../media/hdphoto8.wdp"/><Relationship Id="rId10" Type="http://schemas.openxmlformats.org/officeDocument/2006/relationships/image" Target="../media/image95.png"/><Relationship Id="rId11" Type="http://schemas.microsoft.com/office/2007/relationships/hdphoto" Target="../media/hdphoto9.wdp"/><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6.png"/><Relationship Id="rId3" Type="http://schemas.microsoft.com/office/2007/relationships/hdphoto" Target="../media/hdphoto10.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6.png"/><Relationship Id="rId3" Type="http://schemas.microsoft.com/office/2007/relationships/hdphoto" Target="../media/hdphoto11.wdp"/></Relationships>
</file>

<file path=ppt/slides/_rels/slide106.xml.rels><?xml version="1.0" encoding="UTF-8" standalone="yes"?>
<Relationships xmlns="http://schemas.openxmlformats.org/package/2006/relationships"><Relationship Id="rId3" Type="http://schemas.microsoft.com/office/2007/relationships/hdphoto" Target="../media/hdphoto12.wdp"/><Relationship Id="rId4" Type="http://schemas.openxmlformats.org/officeDocument/2006/relationships/image" Target="../media/image97.png"/><Relationship Id="rId5"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image" Target="../media/image96.png"/></Relationships>
</file>

<file path=ppt/slides/_rels/slide107.xml.rels><?xml version="1.0" encoding="UTF-8" standalone="yes"?>
<Relationships xmlns="http://schemas.openxmlformats.org/package/2006/relationships"><Relationship Id="rId3" Type="http://schemas.microsoft.com/office/2007/relationships/hdphoto" Target="../media/hdphoto13.wdp"/><Relationship Id="rId4" Type="http://schemas.openxmlformats.org/officeDocument/2006/relationships/image" Target="../media/image98.png"/><Relationship Id="rId5" Type="http://schemas.microsoft.com/office/2007/relationships/hdphoto" Target="../media/hdphoto14.wdp"/><Relationship Id="rId6" Type="http://schemas.openxmlformats.org/officeDocument/2006/relationships/image" Target="../media/image97.png"/><Relationship Id="rId7"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image" Target="../media/image96.png"/></Relationships>
</file>

<file path=ppt/slides/_rels/slide108.xml.rels><?xml version="1.0" encoding="UTF-8" standalone="yes"?>
<Relationships xmlns="http://schemas.openxmlformats.org/package/2006/relationships"><Relationship Id="rId3" Type="http://schemas.microsoft.com/office/2007/relationships/hdphoto" Target="../media/hdphoto15.wdp"/><Relationship Id="rId4" Type="http://schemas.openxmlformats.org/officeDocument/2006/relationships/image" Target="../media/image98.png"/><Relationship Id="rId5" Type="http://schemas.microsoft.com/office/2007/relationships/hdphoto" Target="../media/hdphoto14.wdp"/><Relationship Id="rId6" Type="http://schemas.openxmlformats.org/officeDocument/2006/relationships/image" Target="../media/image97.png"/><Relationship Id="rId7"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image" Target="../media/image9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1.xml"/><Relationship Id="rId3" Type="http://schemas.openxmlformats.org/officeDocument/2006/relationships/chart" Target="../charts/chart2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3.xml"/><Relationship Id="rId3" Type="http://schemas.openxmlformats.org/officeDocument/2006/relationships/chart" Target="../charts/chart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5.xml"/><Relationship Id="rId3" Type="http://schemas.openxmlformats.org/officeDocument/2006/relationships/chart" Target="../charts/chart2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7.xml"/><Relationship Id="rId3" Type="http://schemas.openxmlformats.org/officeDocument/2006/relationships/chart" Target="../charts/chart2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24.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125.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130.xml.rels><?xml version="1.0" encoding="UTF-8" standalone="yes"?>
<Relationships xmlns="http://schemas.openxmlformats.org/package/2006/relationships"><Relationship Id="rId3" Type="http://schemas.microsoft.com/office/2007/relationships/hdphoto" Target="../media/hdphoto16.wdp"/><Relationship Id="rId4" Type="http://schemas.openxmlformats.org/officeDocument/2006/relationships/image" Target="../media/image107.jpeg"/><Relationship Id="rId1" Type="http://schemas.openxmlformats.org/officeDocument/2006/relationships/slideLayout" Target="../slideLayouts/slideLayout13.xml"/><Relationship Id="rId2" Type="http://schemas.openxmlformats.org/officeDocument/2006/relationships/image" Target="../media/image106.jpeg"/></Relationships>
</file>

<file path=ppt/slides/_rels/slide131.xml.rels><?xml version="1.0" encoding="UTF-8" standalone="yes"?>
<Relationships xmlns="http://schemas.openxmlformats.org/package/2006/relationships"><Relationship Id="rId3" Type="http://schemas.microsoft.com/office/2007/relationships/hdphoto" Target="../media/hdphoto17.wdp"/><Relationship Id="rId4" Type="http://schemas.openxmlformats.org/officeDocument/2006/relationships/image" Target="../media/image109.jpeg"/><Relationship Id="rId5" Type="http://schemas.openxmlformats.org/officeDocument/2006/relationships/image" Target="../media/image110.jpeg"/><Relationship Id="rId6" Type="http://schemas.openxmlformats.org/officeDocument/2006/relationships/image" Target="../media/image111.jpeg"/><Relationship Id="rId7" Type="http://schemas.microsoft.com/office/2007/relationships/hdphoto" Target="../media/hdphoto18.wdp"/><Relationship Id="rId8" Type="http://schemas.microsoft.com/office/2007/relationships/hdphoto" Target="../media/hdphoto19.wdp"/><Relationship Id="rId9" Type="http://schemas.microsoft.com/office/2007/relationships/hdphoto" Target="../media/hdphoto20.wdp"/><Relationship Id="rId1" Type="http://schemas.openxmlformats.org/officeDocument/2006/relationships/slideLayout" Target="../slideLayouts/slideLayout13.xml"/><Relationship Id="rId2" Type="http://schemas.openxmlformats.org/officeDocument/2006/relationships/image" Target="../media/image108.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2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0.xml"/></Relationships>
</file>

<file path=ppt/slides/_rels/slide135.xml.rels><?xml version="1.0" encoding="UTF-8" standalone="yes"?>
<Relationships xmlns="http://schemas.openxmlformats.org/package/2006/relationships"><Relationship Id="rId3" Type="http://schemas.openxmlformats.org/officeDocument/2006/relationships/chart" Target="../charts/chart32.xml"/><Relationship Id="rId4" Type="http://schemas.openxmlformats.org/officeDocument/2006/relationships/chart" Target="../charts/chart33.xml"/><Relationship Id="rId1" Type="http://schemas.openxmlformats.org/officeDocument/2006/relationships/slideLayout" Target="../slideLayouts/slideLayout13.xml"/><Relationship Id="rId2" Type="http://schemas.openxmlformats.org/officeDocument/2006/relationships/chart" Target="../charts/chart3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45.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 Id="rId3" Type="http://schemas.openxmlformats.org/officeDocument/2006/relationships/image" Target="../media/image1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50.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5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5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5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5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15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15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158.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160.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161.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162.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6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164.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5.xml"/><Relationship Id="rId3" Type="http://schemas.openxmlformats.org/officeDocument/2006/relationships/image" Target="../media/image10.png"/></Relationships>
</file>

<file path=ppt/slides/_rels/slide168.xml.rels><?xml version="1.0" encoding="UTF-8" standalone="yes"?>
<Relationships xmlns="http://schemas.openxmlformats.org/package/2006/relationships"><Relationship Id="rId3" Type="http://schemas.microsoft.com/office/2007/relationships/hdphoto" Target="../media/hdphoto21.wdp"/><Relationship Id="rId4" Type="http://schemas.openxmlformats.org/officeDocument/2006/relationships/image" Target="../media/image127.png"/><Relationship Id="rId5" Type="http://schemas.microsoft.com/office/2007/relationships/hdphoto" Target="../media/hdphoto22.wdp"/><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169.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0.png"/><Relationship Id="rId5" Type="http://schemas.openxmlformats.org/officeDocument/2006/relationships/image" Target="../media/image129.png"/><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xml"/><Relationship Id="rId3" Type="http://schemas.openxmlformats.org/officeDocument/2006/relationships/image" Target="../media/image10.png"/></Relationships>
</file>

<file path=ppt/slides/_rels/slide170.xml.rels><?xml version="1.0" encoding="UTF-8" standalone="yes"?>
<Relationships xmlns="http://schemas.openxmlformats.org/package/2006/relationships"><Relationship Id="rId11" Type="http://schemas.microsoft.com/office/2007/relationships/hdphoto" Target="../media/hdphoto25.wdp"/><Relationship Id="rId12" Type="http://schemas.openxmlformats.org/officeDocument/2006/relationships/image" Target="../media/image133.png"/><Relationship Id="rId13" Type="http://schemas.microsoft.com/office/2007/relationships/hdphoto" Target="../media/hdphoto26.wdp"/><Relationship Id="rId14" Type="http://schemas.openxmlformats.org/officeDocument/2006/relationships/image" Target="../media/image134.png"/><Relationship Id="rId15" Type="http://schemas.microsoft.com/office/2007/relationships/hdphoto" Target="../media/hdphoto27.wdp"/><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28.png"/><Relationship Id="rId4" Type="http://schemas.openxmlformats.org/officeDocument/2006/relationships/image" Target="../media/image10.png"/><Relationship Id="rId5" Type="http://schemas.openxmlformats.org/officeDocument/2006/relationships/image" Target="../media/image129.png"/><Relationship Id="rId6" Type="http://schemas.openxmlformats.org/officeDocument/2006/relationships/image" Target="../media/image130.png"/><Relationship Id="rId7" Type="http://schemas.microsoft.com/office/2007/relationships/hdphoto" Target="../media/hdphoto23.wdp"/><Relationship Id="rId8" Type="http://schemas.openxmlformats.org/officeDocument/2006/relationships/image" Target="../media/image131.png"/><Relationship Id="rId9" Type="http://schemas.microsoft.com/office/2007/relationships/hdphoto" Target="../media/hdphoto24.wdp"/><Relationship Id="rId10" Type="http://schemas.openxmlformats.org/officeDocument/2006/relationships/image" Target="../media/image132.png"/></Relationships>
</file>

<file path=ppt/slides/_rels/slide171.xml.rels><?xml version="1.0" encoding="UTF-8" standalone="yes"?>
<Relationships xmlns="http://schemas.openxmlformats.org/package/2006/relationships"><Relationship Id="rId11" Type="http://schemas.openxmlformats.org/officeDocument/2006/relationships/image" Target="../media/image133.png"/><Relationship Id="rId12" Type="http://schemas.microsoft.com/office/2007/relationships/hdphoto" Target="../media/hdphoto31.wdp"/><Relationship Id="rId13" Type="http://schemas.openxmlformats.org/officeDocument/2006/relationships/image" Target="../media/image134.png"/><Relationship Id="rId14" Type="http://schemas.microsoft.com/office/2007/relationships/hdphoto" Target="../media/hdphoto32.wdp"/><Relationship Id="rId15" Type="http://schemas.openxmlformats.org/officeDocument/2006/relationships/image" Target="../media/image135.png"/><Relationship Id="rId1" Type="http://schemas.openxmlformats.org/officeDocument/2006/relationships/slideLayout" Target="../slideLayouts/slideLayout13.xml"/><Relationship Id="rId2" Type="http://schemas.openxmlformats.org/officeDocument/2006/relationships/image" Target="../media/image128.png"/><Relationship Id="rId3" Type="http://schemas.openxmlformats.org/officeDocument/2006/relationships/image" Target="../media/image10.png"/><Relationship Id="rId4" Type="http://schemas.openxmlformats.org/officeDocument/2006/relationships/image" Target="../media/image129.png"/><Relationship Id="rId5" Type="http://schemas.openxmlformats.org/officeDocument/2006/relationships/image" Target="../media/image130.png"/><Relationship Id="rId6" Type="http://schemas.microsoft.com/office/2007/relationships/hdphoto" Target="../media/hdphoto28.wdp"/><Relationship Id="rId7" Type="http://schemas.openxmlformats.org/officeDocument/2006/relationships/image" Target="../media/image131.png"/><Relationship Id="rId8" Type="http://schemas.microsoft.com/office/2007/relationships/hdphoto" Target="../media/hdphoto29.wdp"/><Relationship Id="rId9" Type="http://schemas.openxmlformats.org/officeDocument/2006/relationships/image" Target="../media/image132.png"/><Relationship Id="rId10" Type="http://schemas.microsoft.com/office/2007/relationships/hdphoto" Target="../media/hdphoto30.wdp"/></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73.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microsoft.com/office/2007/relationships/hdphoto" Target="../media/hdphoto33.wdp"/><Relationship Id="rId1" Type="http://schemas.openxmlformats.org/officeDocument/2006/relationships/slideLayout" Target="../slideLayouts/slideLayout13.xml"/><Relationship Id="rId2" Type="http://schemas.openxmlformats.org/officeDocument/2006/relationships/chart" Target="../charts/chart3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png"/><Relationship Id="rId3" Type="http://schemas.openxmlformats.org/officeDocument/2006/relationships/chart" Target="../charts/chart3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8.png"/><Relationship Id="rId3" Type="http://schemas.openxmlformats.org/officeDocument/2006/relationships/image" Target="../media/image13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141.emf"/><Relationship Id="rId4" Type="http://schemas.openxmlformats.org/officeDocument/2006/relationships/image" Target="../media/image142.emf"/><Relationship Id="rId1" Type="http://schemas.openxmlformats.org/officeDocument/2006/relationships/slideLayout" Target="../slideLayouts/slideLayout2.xml"/><Relationship Id="rId2" Type="http://schemas.openxmlformats.org/officeDocument/2006/relationships/image" Target="../media/image140.e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emf"/><Relationship Id="rId3" Type="http://schemas.openxmlformats.org/officeDocument/2006/relationships/image" Target="../media/image144.emf"/></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189.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34.wdp"/><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190.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35.wdp"/><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5.png"/><Relationship Id="rId3" Type="http://schemas.openxmlformats.org/officeDocument/2006/relationships/image" Target="../media/image14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7.png"/></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148.png"/><Relationship Id="rId1" Type="http://schemas.microsoft.com/office/2007/relationships/media" Target="../media/media2.gif"/><Relationship Id="rId2" Type="http://schemas.openxmlformats.org/officeDocument/2006/relationships/video" Target="../media/media2.gif"/></Relationships>
</file>

<file path=ppt/slides/_rels/slide198.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jpeg"/><Relationship Id="rId5" Type="http://schemas.openxmlformats.org/officeDocument/2006/relationships/image" Target="../media/image152.jpeg"/><Relationship Id="rId1" Type="http://schemas.openxmlformats.org/officeDocument/2006/relationships/slideLayout" Target="../slideLayouts/slideLayout13.xml"/><Relationship Id="rId2" Type="http://schemas.openxmlformats.org/officeDocument/2006/relationships/image" Target="../media/image149.png"/></Relationships>
</file>

<file path=ppt/slides/_rels/slide199.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jpeg"/><Relationship Id="rId5" Type="http://schemas.openxmlformats.org/officeDocument/2006/relationships/image" Target="../media/image152.jpeg"/><Relationship Id="rId1" Type="http://schemas.openxmlformats.org/officeDocument/2006/relationships/slideLayout" Target="../slideLayouts/slideLayout13.xml"/><Relationship Id="rId2" Type="http://schemas.openxmlformats.org/officeDocument/2006/relationships/image" Target="../media/image1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1" Type="http://schemas.openxmlformats.org/officeDocument/2006/relationships/chart" Target="../charts/chart4.xml"/><Relationship Id="rId12" Type="http://schemas.openxmlformats.org/officeDocument/2006/relationships/chart" Target="../charts/chart5.xml"/><Relationship Id="rId1" Type="http://schemas.openxmlformats.org/officeDocument/2006/relationships/slideLayout" Target="../slideLayouts/slideLayout13.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chart" Target="../charts/chart2.xml"/><Relationship Id="rId10" Type="http://schemas.openxmlformats.org/officeDocument/2006/relationships/chart" Target="../charts/chart3.xml"/></Relationships>
</file>

<file path=ppt/slides/_rels/slide200.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3.png"/><Relationship Id="rId5" Type="http://schemas.openxmlformats.org/officeDocument/2006/relationships/image" Target="../media/image151.jpeg"/><Relationship Id="rId6" Type="http://schemas.openxmlformats.org/officeDocument/2006/relationships/image" Target="../media/image152.jpeg"/><Relationship Id="rId1" Type="http://schemas.openxmlformats.org/officeDocument/2006/relationships/slideLayout" Target="../slideLayouts/slideLayout13.xml"/><Relationship Id="rId2" Type="http://schemas.openxmlformats.org/officeDocument/2006/relationships/image" Target="../media/image14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5.png"/><Relationship Id="rId3" Type="http://schemas.openxmlformats.org/officeDocument/2006/relationships/image" Target="../media/image15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13.xml"/><Relationship Id="rId2" Type="http://schemas.openxmlformats.org/officeDocument/2006/relationships/image" Target="../media/image58.png"/></Relationships>
</file>

<file path=ppt/slides/_rels/slide211.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13.xml"/><Relationship Id="rId2" Type="http://schemas.openxmlformats.org/officeDocument/2006/relationships/image" Target="../media/image5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8.xml"/></Relationships>
</file>

<file path=ppt/slides/_rels/slide213.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14.xml"/><Relationship Id="rId2" Type="http://schemas.openxmlformats.org/officeDocument/2006/relationships/image" Target="../media/image158.png"/></Relationships>
</file>

<file path=ppt/slides/_rels/slide214.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27.png"/><Relationship Id="rId6" Type="http://schemas.microsoft.com/office/2007/relationships/hdphoto" Target="../media/hdphoto36.wdp"/><Relationship Id="rId1" Type="http://schemas.openxmlformats.org/officeDocument/2006/relationships/slideLayout" Target="../slideLayouts/slideLayout14.xml"/><Relationship Id="rId2" Type="http://schemas.openxmlformats.org/officeDocument/2006/relationships/image" Target="../media/image158.png"/></Relationships>
</file>

<file path=ppt/slides/_rels/slide215.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jpeg"/><Relationship Id="rId8" Type="http://schemas.openxmlformats.org/officeDocument/2006/relationships/image" Target="../media/image165.png"/><Relationship Id="rId9"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image" Target="../media/image15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7.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8.png"/><Relationship Id="rId3" Type="http://schemas.openxmlformats.org/officeDocument/2006/relationships/image" Target="../media/image16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39.xml"/><Relationship Id="rId3" Type="http://schemas.openxmlformats.org/officeDocument/2006/relationships/chart" Target="../charts/chart4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0.png"/></Relationships>
</file>

<file path=ppt/slides/_rels/slide221.xml.rels><?xml version="1.0" encoding="UTF-8" standalone="yes"?>
<Relationships xmlns="http://schemas.openxmlformats.org/package/2006/relationships"><Relationship Id="rId3" Type="http://schemas.openxmlformats.org/officeDocument/2006/relationships/chart" Target="../charts/chart41.xml"/><Relationship Id="rId4" Type="http://schemas.openxmlformats.org/officeDocument/2006/relationships/image" Target="../media/image171.png"/><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50.emf"/><Relationship Id="rId13" Type="http://schemas.openxmlformats.org/officeDocument/2006/relationships/image" Target="../media/image52.emf"/><Relationship Id="rId14" Type="http://schemas.openxmlformats.org/officeDocument/2006/relationships/image" Target="../media/image53.png"/><Relationship Id="rId15" Type="http://schemas.openxmlformats.org/officeDocument/2006/relationships/image" Target="../media/image54.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47.emf"/><Relationship Id="rId5" Type="http://schemas.openxmlformats.org/officeDocument/2006/relationships/oleObject" Target="../embeddings/oleObject2.bin"/><Relationship Id="rId6" Type="http://schemas.openxmlformats.org/officeDocument/2006/relationships/image" Target="../media/image48.emf"/><Relationship Id="rId7" Type="http://schemas.openxmlformats.org/officeDocument/2006/relationships/oleObject" Target="../embeddings/oleObject3.bin"/><Relationship Id="rId8" Type="http://schemas.openxmlformats.org/officeDocument/2006/relationships/image" Target="../media/image49.emf"/><Relationship Id="rId9" Type="http://schemas.openxmlformats.org/officeDocument/2006/relationships/image" Target="../media/image51.png"/><Relationship Id="rId10" Type="http://schemas.microsoft.com/office/2007/relationships/hdphoto" Target="../media/hdphoto3.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png"/><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 Id="rId3" Type="http://schemas.openxmlformats.org/officeDocument/2006/relationships/image" Target="../media/image67.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image" Target="../media/image6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14.xml"/><Relationship Id="rId2"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chart" Target="../charts/chart11.xml"/><Relationship Id="rId5"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chart" Target="../charts/char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5.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3.xml"/><Relationship Id="rId2"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1.png"/><Relationship Id="rId3"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4" Type="http://schemas.microsoft.com/office/2007/relationships/hdphoto" Target="../media/hdphoto4.wdp"/><Relationship Id="rId1" Type="http://schemas.openxmlformats.org/officeDocument/2006/relationships/slideLayout" Target="../slideLayouts/slideLayout13.xml"/><Relationship Id="rId2"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87.png"/><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8.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89.png"/><Relationship Id="rId1" Type="http://schemas.microsoft.com/office/2007/relationships/media" Target="../media/media1.m4v"/><Relationship Id="rId2" Type="http://schemas.openxmlformats.org/officeDocument/2006/relationships/video" Target="../media/media1.m4v"/></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hart" Target="../charts/chart16.xml"/><Relationship Id="rId3" Type="http://schemas.openxmlformats.org/officeDocument/2006/relationships/chart" Target="../charts/char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7310"/>
            <a:ext cx="9340296" cy="755097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92152" y="-1436331"/>
            <a:ext cx="2596968" cy="259696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0" y="6519446"/>
            <a:ext cx="9144000" cy="338554"/>
          </a:xfrm>
          <a:prstGeom prst="rect">
            <a:avLst/>
          </a:prstGeom>
          <a:solidFill>
            <a:schemeClr val="accent3"/>
          </a:solidFill>
        </p:spPr>
        <p:txBody>
          <a:bodyPr wrap="square" rtlCol="0">
            <a:spAutoFit/>
          </a:bodyPr>
          <a:lstStyle/>
          <a:p>
            <a:endParaRPr lang="en-US" sz="1600" dirty="0"/>
          </a:p>
        </p:txBody>
      </p:sp>
      <p:sp>
        <p:nvSpPr>
          <p:cNvPr id="11" name="Rectangle 10"/>
          <p:cNvSpPr/>
          <p:nvPr/>
        </p:nvSpPr>
        <p:spPr>
          <a:xfrm>
            <a:off x="477939" y="818601"/>
            <a:ext cx="6424437" cy="195326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r="-454" b="-17506"/>
          <a:stretch/>
        </p:blipFill>
        <p:spPr>
          <a:xfrm>
            <a:off x="5065889" y="2979005"/>
            <a:ext cx="5843895" cy="5843895"/>
          </a:xfrm>
          <a:prstGeom prst="ellipse">
            <a:avLst/>
          </a:prstGeom>
        </p:spPr>
      </p:pic>
      <p:sp>
        <p:nvSpPr>
          <p:cNvPr id="7" name="TextBox 6"/>
          <p:cNvSpPr txBox="1"/>
          <p:nvPr/>
        </p:nvSpPr>
        <p:spPr>
          <a:xfrm>
            <a:off x="581382" y="818601"/>
            <a:ext cx="4375530" cy="1323439"/>
          </a:xfrm>
          <a:prstGeom prst="rect">
            <a:avLst/>
          </a:prstGeom>
          <a:noFill/>
          <a:ln w="76200"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4000" dirty="0">
                <a:solidFill>
                  <a:schemeClr val="bg1">
                    <a:lumMod val="85000"/>
                  </a:schemeClr>
                </a:solidFill>
              </a:rPr>
              <a:t>Uncovering Patterns </a:t>
            </a:r>
            <a:endParaRPr lang="en-US" sz="4000" dirty="0" smtClean="0">
              <a:solidFill>
                <a:schemeClr val="bg1">
                  <a:lumMod val="85000"/>
                </a:schemeClr>
              </a:solidFill>
            </a:endParaRPr>
          </a:p>
          <a:p>
            <a:r>
              <a:rPr lang="en-US" sz="4000" dirty="0" smtClean="0">
                <a:solidFill>
                  <a:schemeClr val="bg1">
                    <a:lumMod val="85000"/>
                  </a:schemeClr>
                </a:solidFill>
              </a:rPr>
              <a:t>in Student Work</a:t>
            </a:r>
            <a:endParaRPr lang="en-US" sz="4000" dirty="0">
              <a:solidFill>
                <a:schemeClr val="bg1">
                  <a:lumMod val="85000"/>
                </a:schemeClr>
              </a:solidFill>
            </a:endParaRPr>
          </a:p>
        </p:txBody>
      </p:sp>
      <p:sp>
        <p:nvSpPr>
          <p:cNvPr id="8" name="TextBox 7"/>
          <p:cNvSpPr txBox="1"/>
          <p:nvPr/>
        </p:nvSpPr>
        <p:spPr>
          <a:xfrm>
            <a:off x="677881" y="4018802"/>
            <a:ext cx="1552979" cy="461665"/>
          </a:xfrm>
          <a:prstGeom prst="rect">
            <a:avLst/>
          </a:prstGeom>
          <a:solidFill>
            <a:schemeClr val="accent1">
              <a:lumMod val="75000"/>
            </a:schemeClr>
          </a:solidFill>
        </p:spPr>
        <p:txBody>
          <a:bodyPr wrap="none" rtlCol="0">
            <a:spAutoFit/>
          </a:bodyPr>
          <a:lstStyle/>
          <a:p>
            <a:r>
              <a:rPr lang="en-US" sz="2400" dirty="0" smtClean="0">
                <a:solidFill>
                  <a:srgbClr val="D9D9D9"/>
                </a:solidFill>
              </a:rPr>
              <a:t>Chris Piech</a:t>
            </a:r>
            <a:endParaRPr lang="en-US" sz="2400" dirty="0">
              <a:solidFill>
                <a:srgbClr val="D9D9D9"/>
              </a:solidFill>
            </a:endParaRPr>
          </a:p>
        </p:txBody>
      </p:sp>
      <p:sp>
        <p:nvSpPr>
          <p:cNvPr id="13" name="TextBox 12"/>
          <p:cNvSpPr txBox="1"/>
          <p:nvPr/>
        </p:nvSpPr>
        <p:spPr>
          <a:xfrm>
            <a:off x="581382" y="2229282"/>
            <a:ext cx="6308797" cy="461665"/>
          </a:xfrm>
          <a:prstGeom prst="rect">
            <a:avLst/>
          </a:prstGeom>
          <a:noFill/>
          <a:ln w="76200"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i="1" dirty="0" smtClean="0">
                <a:solidFill>
                  <a:srgbClr val="BFBFBF"/>
                </a:solidFill>
              </a:rPr>
              <a:t>Machine learning to understand human learning</a:t>
            </a:r>
            <a:endParaRPr lang="en-US" sz="2400" i="1" dirty="0">
              <a:solidFill>
                <a:srgbClr val="BFBFBF"/>
              </a:solidFill>
            </a:endParaRPr>
          </a:p>
        </p:txBody>
      </p:sp>
      <p:sp>
        <p:nvSpPr>
          <p:cNvPr id="10" name="TextBox 9"/>
          <p:cNvSpPr txBox="1"/>
          <p:nvPr/>
        </p:nvSpPr>
        <p:spPr>
          <a:xfrm>
            <a:off x="581382" y="5057983"/>
            <a:ext cx="6308797" cy="830997"/>
          </a:xfrm>
          <a:prstGeom prst="rect">
            <a:avLst/>
          </a:prstGeom>
          <a:noFill/>
          <a:ln w="76200"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dirty="0" smtClean="0">
                <a:solidFill>
                  <a:srgbClr val="BFBFBF"/>
                </a:solidFill>
              </a:rPr>
              <a:t>Advisors: </a:t>
            </a:r>
            <a:r>
              <a:rPr lang="en-US" sz="2400" dirty="0" smtClean="0">
                <a:solidFill>
                  <a:srgbClr val="BFBFBF"/>
                </a:solidFill>
              </a:rPr>
              <a:t>Leonidas </a:t>
            </a:r>
            <a:r>
              <a:rPr lang="en-US" sz="2400" dirty="0" err="1" smtClean="0">
                <a:solidFill>
                  <a:srgbClr val="BFBFBF"/>
                </a:solidFill>
              </a:rPr>
              <a:t>Guibas</a:t>
            </a:r>
            <a:r>
              <a:rPr lang="en-US" sz="2400" dirty="0" smtClean="0">
                <a:solidFill>
                  <a:srgbClr val="BFBFBF"/>
                </a:solidFill>
              </a:rPr>
              <a:t> </a:t>
            </a:r>
          </a:p>
          <a:p>
            <a:r>
              <a:rPr lang="en-US" sz="2400" dirty="0" smtClean="0">
                <a:solidFill>
                  <a:srgbClr val="BFBFBF"/>
                </a:solidFill>
              </a:rPr>
              <a:t>and </a:t>
            </a:r>
            <a:r>
              <a:rPr lang="en-US" sz="2400" dirty="0" err="1" smtClean="0">
                <a:solidFill>
                  <a:srgbClr val="BFBFBF"/>
                </a:solidFill>
              </a:rPr>
              <a:t>Mehran</a:t>
            </a:r>
            <a:r>
              <a:rPr lang="en-US" sz="2400" dirty="0" smtClean="0">
                <a:solidFill>
                  <a:srgbClr val="BFBFBF"/>
                </a:solidFill>
              </a:rPr>
              <a:t> </a:t>
            </a:r>
            <a:r>
              <a:rPr lang="en-US" sz="2400" dirty="0" err="1" smtClean="0">
                <a:solidFill>
                  <a:srgbClr val="BFBFBF"/>
                </a:solidFill>
              </a:rPr>
              <a:t>Sahami</a:t>
            </a:r>
            <a:endParaRPr lang="en-US" sz="2400" dirty="0">
              <a:solidFill>
                <a:srgbClr val="BFBFBF"/>
              </a:solidFill>
            </a:endParaRPr>
          </a:p>
        </p:txBody>
      </p:sp>
      <p:grpSp>
        <p:nvGrpSpPr>
          <p:cNvPr id="28" name="Group 27"/>
          <p:cNvGrpSpPr/>
          <p:nvPr/>
        </p:nvGrpSpPr>
        <p:grpSpPr>
          <a:xfrm>
            <a:off x="4028331" y="1968304"/>
            <a:ext cx="6855016" cy="6823837"/>
            <a:chOff x="4028331" y="1968304"/>
            <a:chExt cx="6855016" cy="6823837"/>
          </a:xfrm>
        </p:grpSpPr>
        <p:sp>
          <p:nvSpPr>
            <p:cNvPr id="2" name="Oval 1"/>
            <p:cNvSpPr/>
            <p:nvPr/>
          </p:nvSpPr>
          <p:spPr>
            <a:xfrm>
              <a:off x="4028331" y="4974093"/>
              <a:ext cx="2020996" cy="2020996"/>
            </a:xfrm>
            <a:prstGeom prst="ellipse">
              <a:avLst/>
            </a:prstGeom>
            <a:solidFill>
              <a:schemeClr val="tx1"/>
            </a:solidFill>
            <a:ln w="28575" cmpd="sng">
              <a:solidFill>
                <a:srgbClr val="C3D69B"/>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p:cNvGrpSpPr/>
            <p:nvPr/>
          </p:nvGrpSpPr>
          <p:grpSpPr>
            <a:xfrm>
              <a:off x="5067911" y="1968304"/>
              <a:ext cx="5815436" cy="6823837"/>
              <a:chOff x="5067911" y="1968304"/>
              <a:chExt cx="5815436" cy="6823837"/>
            </a:xfrm>
          </p:grpSpPr>
          <p:sp>
            <p:nvSpPr>
              <p:cNvPr id="16" name="Oval 15"/>
              <p:cNvSpPr/>
              <p:nvPr/>
            </p:nvSpPr>
            <p:spPr>
              <a:xfrm>
                <a:off x="7509668" y="1968304"/>
                <a:ext cx="2841932" cy="2841932"/>
              </a:xfrm>
              <a:prstGeom prst="ellipse">
                <a:avLst/>
              </a:prstGeom>
              <a:noFill/>
              <a:ln w="28575" cmpd="sng">
                <a:solidFill>
                  <a:srgbClr val="C3D69B"/>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067911" y="2976705"/>
                <a:ext cx="5815436" cy="5815436"/>
              </a:xfrm>
              <a:prstGeom prst="ellipse">
                <a:avLst/>
              </a:prstGeom>
              <a:noFill/>
              <a:ln w="28575" cmpd="sng">
                <a:solidFill>
                  <a:srgbClr val="C3D69B"/>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p:nvCxnSpPr>
            <p:spPr>
              <a:xfrm flipV="1">
                <a:off x="5067911" y="3140549"/>
                <a:ext cx="3951703" cy="2840146"/>
              </a:xfrm>
              <a:prstGeom prst="line">
                <a:avLst/>
              </a:prstGeom>
              <a:ln>
                <a:solidFill>
                  <a:srgbClr val="C3D69B"/>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067911" y="5980695"/>
                <a:ext cx="2852223" cy="2157419"/>
              </a:xfrm>
              <a:prstGeom prst="line">
                <a:avLst/>
              </a:prstGeom>
              <a:ln>
                <a:solidFill>
                  <a:srgbClr val="C3D69B"/>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920134" y="3140549"/>
                <a:ext cx="1099480" cy="4997565"/>
              </a:xfrm>
              <a:prstGeom prst="line">
                <a:avLst/>
              </a:prstGeom>
              <a:ln>
                <a:solidFill>
                  <a:srgbClr val="C3D69B"/>
                </a:solidFill>
                <a:prstDash val="dash"/>
              </a:ln>
              <a:effectLst/>
            </p:spPr>
            <p:style>
              <a:lnRef idx="2">
                <a:schemeClr val="accent1"/>
              </a:lnRef>
              <a:fillRef idx="0">
                <a:schemeClr val="accent1"/>
              </a:fillRef>
              <a:effectRef idx="1">
                <a:schemeClr val="accent1"/>
              </a:effectRef>
              <a:fontRef idx="minor">
                <a:schemeClr val="tx1"/>
              </a:fontRef>
            </p:style>
          </p:cxnSp>
        </p:grpSp>
      </p:grpSp>
      <p:sp>
        <p:nvSpPr>
          <p:cNvPr id="25" name="TextBox 24"/>
          <p:cNvSpPr txBox="1"/>
          <p:nvPr/>
        </p:nvSpPr>
        <p:spPr>
          <a:xfrm>
            <a:off x="581382" y="3552515"/>
            <a:ext cx="2868544" cy="461665"/>
          </a:xfrm>
          <a:prstGeom prst="rect">
            <a:avLst/>
          </a:prstGeom>
          <a:noFill/>
        </p:spPr>
        <p:txBody>
          <a:bodyPr wrap="none" rtlCol="0">
            <a:spAutoFit/>
          </a:bodyPr>
          <a:lstStyle/>
          <a:p>
            <a:r>
              <a:rPr lang="en-US" sz="2400" dirty="0" smtClean="0">
                <a:solidFill>
                  <a:srgbClr val="D9D9D9"/>
                </a:solidFill>
              </a:rPr>
              <a:t>Dissertation Defense:</a:t>
            </a:r>
            <a:endParaRPr lang="en-US" sz="2400" dirty="0">
              <a:solidFill>
                <a:srgbClr val="D9D9D9"/>
              </a:solidFill>
            </a:endParaRPr>
          </a:p>
        </p:txBody>
      </p:sp>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237111"/>
            <a:ext cx="620889" cy="620889"/>
          </a:xfrm>
          <a:prstGeom prst="rect">
            <a:avLst/>
          </a:prstGeom>
        </p:spPr>
      </p:pic>
      <p:pic>
        <p:nvPicPr>
          <p:cNvPr id="26" name="Picture 25"/>
          <p:cNvPicPr>
            <a:picLocks noChangeAspect="1"/>
          </p:cNvPicPr>
          <p:nvPr/>
        </p:nvPicPr>
        <p:blipFill rotWithShape="1">
          <a:blip r:embed="rId4" cstate="screen">
            <a:extLst>
              <a:ext uri="{28A0092B-C50C-407E-A947-70E740481C1C}">
                <a14:useLocalDpi xmlns:a14="http://schemas.microsoft.com/office/drawing/2010/main"/>
              </a:ext>
            </a:extLst>
          </a:blip>
          <a:srcRect l="-4343"/>
          <a:stretch/>
        </p:blipFill>
        <p:spPr>
          <a:xfrm>
            <a:off x="-96892" y="-343031"/>
            <a:ext cx="2327752" cy="1053070"/>
          </a:xfrm>
          <a:prstGeom prst="ellipse">
            <a:avLst/>
          </a:prstGeom>
        </p:spPr>
      </p:pic>
    </p:spTree>
    <p:extLst>
      <p:ext uri="{BB962C8B-B14F-4D97-AF65-F5344CB8AC3E}">
        <p14:creationId xmlns:p14="http://schemas.microsoft.com/office/powerpoint/2010/main" val="335997728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10000" b="90000" l="6400" r="94600">
                        <a14:foregroundMark x1="33600" y1="42308" x2="36100" y2="67692"/>
                        <a14:foregroundMark x1="43900" y1="35769" x2="45100" y2="66154"/>
                        <a14:foregroundMark x1="62100" y1="48462" x2="69100" y2="53462"/>
                        <a14:foregroundMark x1="73200" y1="42308" x2="73200" y2="66154"/>
                        <a14:foregroundMark x1="88000" y1="43846" x2="82700" y2="40769"/>
                        <a14:foregroundMark x1="52600" y1="45385" x2="52600" y2="45385"/>
                      </a14:backgroundRemoval>
                    </a14:imgEffect>
                  </a14:imgLayer>
                </a14:imgProps>
              </a:ext>
            </a:extLst>
          </a:blip>
          <a:stretch>
            <a:fillRect/>
          </a:stretch>
        </p:blipFill>
        <p:spPr>
          <a:xfrm>
            <a:off x="-20722" y="1425583"/>
            <a:ext cx="3392447" cy="882037"/>
          </a:xfrm>
          <a:prstGeom prst="rect">
            <a:avLst/>
          </a:prstGeom>
        </p:spPr>
      </p:pic>
      <p:grpSp>
        <p:nvGrpSpPr>
          <p:cNvPr id="4" name="Group 3"/>
          <p:cNvGrpSpPr/>
          <p:nvPr/>
        </p:nvGrpSpPr>
        <p:grpSpPr>
          <a:xfrm>
            <a:off x="3447569" y="1062861"/>
            <a:ext cx="2187297" cy="2187297"/>
            <a:chOff x="3426345" y="1068075"/>
            <a:chExt cx="2295270" cy="2295270"/>
          </a:xfrm>
        </p:grpSpPr>
        <p:sp>
          <p:nvSpPr>
            <p:cNvPr id="3" name="Rounded Rectangle 2"/>
            <p:cNvSpPr/>
            <p:nvPr/>
          </p:nvSpPr>
          <p:spPr>
            <a:xfrm>
              <a:off x="3426345" y="1068075"/>
              <a:ext cx="2295270" cy="229527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48920" y="1190650"/>
              <a:ext cx="2064722" cy="2064722"/>
            </a:xfrm>
            <a:prstGeom prst="rect">
              <a:avLst/>
            </a:prstGeom>
          </p:spPr>
        </p:pic>
      </p:grpSp>
      <p:pic>
        <p:nvPicPr>
          <p:cNvPr id="25" name="Picture 24"/>
          <p:cNvPicPr>
            <a:picLocks noChangeAspect="1"/>
          </p:cNvPicPr>
          <p:nvPr/>
        </p:nvPicPr>
        <p:blipFill>
          <a:blip r:embed="rId5"/>
          <a:stretch>
            <a:fillRect/>
          </a:stretch>
        </p:blipFill>
        <p:spPr>
          <a:xfrm>
            <a:off x="2954294" y="3837940"/>
            <a:ext cx="3385394" cy="1934510"/>
          </a:xfrm>
          <a:prstGeom prst="rect">
            <a:avLst/>
          </a:prstGeom>
        </p:spPr>
      </p:pic>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0478" y="2874907"/>
            <a:ext cx="2293137" cy="2500716"/>
          </a:xfrm>
          <a:prstGeom prst="rect">
            <a:avLst/>
          </a:prstGeom>
        </p:spPr>
      </p:pic>
      <p:pic>
        <p:nvPicPr>
          <p:cNvPr id="27" name="Picture 26"/>
          <p:cNvPicPr>
            <a:picLocks noChangeAspect="1"/>
          </p:cNvPicPr>
          <p:nvPr/>
        </p:nvPicPr>
        <p:blipFill>
          <a:blip r:embed="rId7"/>
          <a:stretch>
            <a:fillRect/>
          </a:stretch>
        </p:blipFill>
        <p:spPr>
          <a:xfrm>
            <a:off x="5938454" y="1117481"/>
            <a:ext cx="2757768" cy="1771866"/>
          </a:xfrm>
          <a:prstGeom prst="rect">
            <a:avLst/>
          </a:prstGeom>
        </p:spPr>
      </p:pic>
      <p:pic>
        <p:nvPicPr>
          <p:cNvPr id="28" name="Picture 2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3746" y="3066893"/>
            <a:ext cx="2200339" cy="2200339"/>
          </a:xfrm>
          <a:prstGeom prst="rect">
            <a:avLst/>
          </a:prstGeom>
        </p:spPr>
      </p:pic>
      <p:sp>
        <p:nvSpPr>
          <p:cNvPr id="2" name="TextBox 1"/>
          <p:cNvSpPr txBox="1"/>
          <p:nvPr/>
        </p:nvSpPr>
        <p:spPr>
          <a:xfrm>
            <a:off x="2804085" y="6134945"/>
            <a:ext cx="3681592" cy="523220"/>
          </a:xfrm>
          <a:prstGeom prst="rect">
            <a:avLst/>
          </a:prstGeom>
          <a:noFill/>
        </p:spPr>
        <p:txBody>
          <a:bodyPr wrap="none" rtlCol="0">
            <a:spAutoFit/>
          </a:bodyPr>
          <a:lstStyle/>
          <a:p>
            <a:r>
              <a:rPr lang="en-US" sz="2800" dirty="0" smtClean="0">
                <a:solidFill>
                  <a:schemeClr val="bg1"/>
                </a:solidFill>
              </a:rPr>
              <a:t>Over 50 </a:t>
            </a:r>
            <a:r>
              <a:rPr lang="en-US" sz="2800" dirty="0">
                <a:solidFill>
                  <a:schemeClr val="bg1"/>
                </a:solidFill>
              </a:rPr>
              <a:t>m</a:t>
            </a:r>
            <a:r>
              <a:rPr lang="en-US" sz="2800" dirty="0" smtClean="0">
                <a:solidFill>
                  <a:schemeClr val="bg1"/>
                </a:solidFill>
              </a:rPr>
              <a:t>illion learners</a:t>
            </a:r>
            <a:endParaRPr lang="en-US" sz="2800" dirty="0">
              <a:solidFill>
                <a:schemeClr val="bg1"/>
              </a:solidFill>
            </a:endParaRPr>
          </a:p>
        </p:txBody>
      </p:sp>
      <p:sp>
        <p:nvSpPr>
          <p:cNvPr id="11"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Unprecedented Data</a:t>
            </a:r>
            <a:endParaRPr lang="en-US" sz="3800" dirty="0">
              <a:latin typeface="Calibri"/>
              <a:cs typeface="Calibri"/>
            </a:endParaRPr>
          </a:p>
        </p:txBody>
      </p:sp>
    </p:spTree>
    <p:extLst>
      <p:ext uri="{BB962C8B-B14F-4D97-AF65-F5344CB8AC3E}">
        <p14:creationId xmlns:p14="http://schemas.microsoft.com/office/powerpoint/2010/main" val="94755675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Most Ideas Don’t Work</a:t>
            </a:r>
            <a:endParaRPr lang="en-US" sz="3800" dirty="0">
              <a:latin typeface="Calibri"/>
              <a:cs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1184998569"/>
              </p:ext>
            </p:extLst>
          </p:nvPr>
        </p:nvGraphicFramePr>
        <p:xfrm>
          <a:off x="255172" y="1045446"/>
          <a:ext cx="4241800" cy="548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3128160145"/>
              </p:ext>
            </p:extLst>
          </p:nvPr>
        </p:nvGraphicFramePr>
        <p:xfrm>
          <a:off x="4653721" y="1045446"/>
          <a:ext cx="3886649" cy="550058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1918257" y="619669"/>
            <a:ext cx="1680794" cy="369332"/>
          </a:xfrm>
          <a:prstGeom prst="rect">
            <a:avLst/>
          </a:prstGeom>
          <a:noFill/>
        </p:spPr>
        <p:txBody>
          <a:bodyPr wrap="none" rtlCol="0">
            <a:spAutoFit/>
          </a:bodyPr>
          <a:lstStyle/>
          <a:p>
            <a:r>
              <a:rPr lang="en-US" dirty="0" smtClean="0">
                <a:solidFill>
                  <a:srgbClr val="FFFFFF"/>
                </a:solidFill>
              </a:rPr>
              <a:t>Easiest Problem</a:t>
            </a:r>
            <a:endParaRPr lang="en-US" dirty="0">
              <a:solidFill>
                <a:srgbClr val="FFFFFF"/>
              </a:solidFill>
            </a:endParaRPr>
          </a:p>
        </p:txBody>
      </p:sp>
      <p:sp>
        <p:nvSpPr>
          <p:cNvPr id="15" name="TextBox 14"/>
          <p:cNvSpPr txBox="1"/>
          <p:nvPr/>
        </p:nvSpPr>
        <p:spPr>
          <a:xfrm>
            <a:off x="6078081" y="676114"/>
            <a:ext cx="1770399" cy="369332"/>
          </a:xfrm>
          <a:prstGeom prst="rect">
            <a:avLst/>
          </a:prstGeom>
          <a:noFill/>
        </p:spPr>
        <p:txBody>
          <a:bodyPr wrap="none" rtlCol="0">
            <a:spAutoFit/>
          </a:bodyPr>
          <a:lstStyle/>
          <a:p>
            <a:r>
              <a:rPr lang="en-US" dirty="0" smtClean="0">
                <a:solidFill>
                  <a:srgbClr val="FFFFFF"/>
                </a:solidFill>
              </a:rPr>
              <a:t>Hardest Problem</a:t>
            </a:r>
            <a:endParaRPr lang="en-US" dirty="0">
              <a:solidFill>
                <a:srgbClr val="FFFFFF"/>
              </a:solidFill>
            </a:endParaRPr>
          </a:p>
        </p:txBody>
      </p:sp>
      <p:sp>
        <p:nvSpPr>
          <p:cNvPr id="16" name="TextBox 15"/>
          <p:cNvSpPr txBox="1"/>
          <p:nvPr/>
        </p:nvSpPr>
        <p:spPr>
          <a:xfrm rot="18959837">
            <a:off x="1139573" y="4082795"/>
            <a:ext cx="597038" cy="338554"/>
          </a:xfrm>
          <a:prstGeom prst="rect">
            <a:avLst/>
          </a:prstGeom>
          <a:noFill/>
        </p:spPr>
        <p:txBody>
          <a:bodyPr wrap="none" rtlCol="0">
            <a:spAutoFit/>
          </a:bodyPr>
          <a:lstStyle/>
          <a:p>
            <a:r>
              <a:rPr lang="en-US" sz="1600" b="1" dirty="0" smtClean="0">
                <a:solidFill>
                  <a:schemeClr val="accent4">
                    <a:lumMod val="60000"/>
                    <a:lumOff val="40000"/>
                  </a:schemeClr>
                </a:solidFill>
              </a:rPr>
              <a:t>8.</a:t>
            </a:r>
            <a:r>
              <a:rPr lang="en-US" sz="1600" b="1" dirty="0">
                <a:solidFill>
                  <a:schemeClr val="accent4">
                    <a:lumMod val="60000"/>
                    <a:lumOff val="40000"/>
                  </a:schemeClr>
                </a:solidFill>
              </a:rPr>
              <a:t>2</a:t>
            </a:r>
            <a:r>
              <a:rPr lang="en-US" sz="1600" b="1" dirty="0" smtClean="0">
                <a:solidFill>
                  <a:schemeClr val="accent4">
                    <a:lumMod val="60000"/>
                    <a:lumOff val="40000"/>
                  </a:schemeClr>
                </a:solidFill>
              </a:rPr>
              <a:t>%</a:t>
            </a:r>
            <a:endParaRPr lang="en-US" sz="1600" b="1" dirty="0">
              <a:solidFill>
                <a:schemeClr val="accent4">
                  <a:lumMod val="60000"/>
                  <a:lumOff val="40000"/>
                </a:schemeClr>
              </a:solidFill>
            </a:endParaRPr>
          </a:p>
        </p:txBody>
      </p:sp>
      <p:sp>
        <p:nvSpPr>
          <p:cNvPr id="17" name="TextBox 16"/>
          <p:cNvSpPr txBox="1"/>
          <p:nvPr/>
        </p:nvSpPr>
        <p:spPr>
          <a:xfrm rot="18911610">
            <a:off x="5161307" y="4543544"/>
            <a:ext cx="597038" cy="338554"/>
          </a:xfrm>
          <a:prstGeom prst="rect">
            <a:avLst/>
          </a:prstGeom>
          <a:noFill/>
        </p:spPr>
        <p:txBody>
          <a:bodyPr wrap="none" rtlCol="0">
            <a:spAutoFit/>
          </a:bodyPr>
          <a:lstStyle/>
          <a:p>
            <a:r>
              <a:rPr lang="en-US" sz="1600" b="1" dirty="0" smtClean="0">
                <a:solidFill>
                  <a:srgbClr val="B3A2C7"/>
                </a:solidFill>
              </a:rPr>
              <a:t>4.3%</a:t>
            </a:r>
            <a:endParaRPr lang="en-US" sz="1600" b="1" dirty="0">
              <a:solidFill>
                <a:srgbClr val="B3A2C7"/>
              </a:solidFill>
            </a:endParaRPr>
          </a:p>
        </p:txBody>
      </p:sp>
      <p:sp>
        <p:nvSpPr>
          <p:cNvPr id="18" name="TextBox 17"/>
          <p:cNvSpPr txBox="1"/>
          <p:nvPr/>
        </p:nvSpPr>
        <p:spPr>
          <a:xfrm rot="18905976">
            <a:off x="6438780" y="4087132"/>
            <a:ext cx="695122" cy="338554"/>
          </a:xfrm>
          <a:prstGeom prst="rect">
            <a:avLst/>
          </a:prstGeom>
          <a:noFill/>
        </p:spPr>
        <p:txBody>
          <a:bodyPr wrap="none" rtlCol="0">
            <a:spAutoFit/>
          </a:bodyPr>
          <a:lstStyle/>
          <a:p>
            <a:r>
              <a:rPr lang="en-US" sz="1600" b="1" dirty="0" smtClean="0">
                <a:solidFill>
                  <a:srgbClr val="4BACC6"/>
                </a:solidFill>
              </a:rPr>
              <a:t>47.6%</a:t>
            </a:r>
            <a:endParaRPr lang="en-US" sz="1600" b="1" dirty="0">
              <a:solidFill>
                <a:srgbClr val="4BACC6"/>
              </a:solidFill>
            </a:endParaRPr>
          </a:p>
        </p:txBody>
      </p:sp>
      <p:sp>
        <p:nvSpPr>
          <p:cNvPr id="19" name="TextBox 18"/>
          <p:cNvSpPr txBox="1"/>
          <p:nvPr/>
        </p:nvSpPr>
        <p:spPr>
          <a:xfrm rot="18943957">
            <a:off x="3029691" y="1616327"/>
            <a:ext cx="695122" cy="338554"/>
          </a:xfrm>
          <a:prstGeom prst="rect">
            <a:avLst/>
          </a:prstGeom>
          <a:noFill/>
        </p:spPr>
        <p:txBody>
          <a:bodyPr wrap="none" rtlCol="0">
            <a:spAutoFit/>
          </a:bodyPr>
          <a:lstStyle/>
          <a:p>
            <a:r>
              <a:rPr lang="en-US" sz="1600" b="1" dirty="0" smtClean="0">
                <a:solidFill>
                  <a:schemeClr val="accent5"/>
                </a:solidFill>
              </a:rPr>
              <a:t>86.3%</a:t>
            </a:r>
            <a:endParaRPr lang="en-US" sz="1600" b="1" dirty="0">
              <a:solidFill>
                <a:schemeClr val="accent5"/>
              </a:solidFill>
            </a:endParaRPr>
          </a:p>
        </p:txBody>
      </p:sp>
      <p:sp>
        <p:nvSpPr>
          <p:cNvPr id="27" name="Rectangle 26"/>
          <p:cNvSpPr/>
          <p:nvPr/>
        </p:nvSpPr>
        <p:spPr>
          <a:xfrm rot="2740887">
            <a:off x="3301969" y="4651367"/>
            <a:ext cx="630150" cy="22908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nvGrpSpPr>
          <p:cNvPr id="22" name="Group 21"/>
          <p:cNvGrpSpPr/>
          <p:nvPr/>
        </p:nvGrpSpPr>
        <p:grpSpPr>
          <a:xfrm>
            <a:off x="1742842" y="6488668"/>
            <a:ext cx="4902388" cy="369332"/>
            <a:chOff x="2798593" y="1026316"/>
            <a:chExt cx="4902388" cy="369332"/>
          </a:xfrm>
        </p:grpSpPr>
        <p:sp>
          <p:nvSpPr>
            <p:cNvPr id="23" name="Rectangle 22"/>
            <p:cNvSpPr/>
            <p:nvPr/>
          </p:nvSpPr>
          <p:spPr>
            <a:xfrm>
              <a:off x="4842378" y="1112869"/>
              <a:ext cx="237235" cy="23723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079613" y="1026316"/>
              <a:ext cx="2621368" cy="369332"/>
            </a:xfrm>
            <a:prstGeom prst="rect">
              <a:avLst/>
            </a:prstGeom>
            <a:noFill/>
          </p:spPr>
          <p:txBody>
            <a:bodyPr wrap="none" rtlCol="0">
              <a:spAutoFit/>
            </a:bodyPr>
            <a:lstStyle/>
            <a:p>
              <a:r>
                <a:rPr lang="en-US" dirty="0" smtClean="0">
                  <a:solidFill>
                    <a:srgbClr val="FFFFFF"/>
                  </a:solidFill>
                </a:rPr>
                <a:t>Desirable Path Algorithms</a:t>
              </a:r>
              <a:endParaRPr lang="en-US" dirty="0">
                <a:solidFill>
                  <a:srgbClr val="FFFFFF"/>
                </a:solidFill>
              </a:endParaRPr>
            </a:p>
          </p:txBody>
        </p:sp>
        <p:sp>
          <p:nvSpPr>
            <p:cNvPr id="25" name="Rectangle 24"/>
            <p:cNvSpPr/>
            <p:nvPr/>
          </p:nvSpPr>
          <p:spPr>
            <a:xfrm>
              <a:off x="2798593" y="1109168"/>
              <a:ext cx="237235" cy="2372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035828" y="1026316"/>
              <a:ext cx="1624325" cy="369332"/>
            </a:xfrm>
            <a:prstGeom prst="rect">
              <a:avLst/>
            </a:prstGeom>
            <a:noFill/>
          </p:spPr>
          <p:txBody>
            <a:bodyPr wrap="none" rtlCol="0">
              <a:spAutoFit/>
            </a:bodyPr>
            <a:lstStyle/>
            <a:p>
              <a:r>
                <a:rPr lang="en-US" dirty="0" smtClean="0">
                  <a:solidFill>
                    <a:srgbClr val="FFFFFF"/>
                  </a:solidFill>
                </a:rPr>
                <a:t>State of the Art</a:t>
              </a:r>
              <a:endParaRPr lang="en-US" dirty="0">
                <a:solidFill>
                  <a:srgbClr val="FFFFFF"/>
                </a:solidFill>
              </a:endParaRPr>
            </a:p>
          </p:txBody>
        </p:sp>
      </p:grpSp>
      <p:sp>
        <p:nvSpPr>
          <p:cNvPr id="28" name="Rectangle 27"/>
          <p:cNvSpPr/>
          <p:nvPr/>
        </p:nvSpPr>
        <p:spPr>
          <a:xfrm rot="2740887">
            <a:off x="7355669" y="4672824"/>
            <a:ext cx="630150" cy="22908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9" name="Rectangle 28"/>
          <p:cNvSpPr/>
          <p:nvPr/>
        </p:nvSpPr>
        <p:spPr>
          <a:xfrm>
            <a:off x="7736923" y="1876779"/>
            <a:ext cx="630150" cy="3650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25576673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79163" y="5582469"/>
            <a:ext cx="1200128" cy="707886"/>
          </a:xfrm>
          <a:prstGeom prst="rect">
            <a:avLst/>
          </a:prstGeom>
          <a:noFill/>
        </p:spPr>
        <p:txBody>
          <a:bodyPr wrap="square" rtlCol="0">
            <a:spAutoFit/>
          </a:bodyPr>
          <a:lstStyle/>
          <a:p>
            <a:r>
              <a:rPr lang="en-US" sz="4000" b="1" dirty="0" smtClean="0">
                <a:solidFill>
                  <a:srgbClr val="FFFFFF"/>
                </a:solidFill>
              </a:rPr>
              <a:t>18%</a:t>
            </a:r>
          </a:p>
        </p:txBody>
      </p:sp>
      <p:sp>
        <p:nvSpPr>
          <p:cNvPr id="9" name="TextBox 8"/>
          <p:cNvSpPr txBox="1"/>
          <p:nvPr/>
        </p:nvSpPr>
        <p:spPr>
          <a:xfrm>
            <a:off x="3767466" y="5582469"/>
            <a:ext cx="1186552" cy="707886"/>
          </a:xfrm>
          <a:prstGeom prst="rect">
            <a:avLst/>
          </a:prstGeom>
          <a:noFill/>
        </p:spPr>
        <p:txBody>
          <a:bodyPr wrap="square" rtlCol="0">
            <a:spAutoFit/>
          </a:bodyPr>
          <a:lstStyle/>
          <a:p>
            <a:r>
              <a:rPr lang="en-US" sz="4000" b="1" dirty="0" smtClean="0">
                <a:solidFill>
                  <a:schemeClr val="accent1"/>
                </a:solidFill>
              </a:rPr>
              <a:t>45%</a:t>
            </a:r>
          </a:p>
        </p:txBody>
      </p:sp>
      <p:pic>
        <p:nvPicPr>
          <p:cNvPr id="12" name="Picture 11" descr="Screen Shot 2014-02-25 at 6.32.07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4699" y="1089323"/>
            <a:ext cx="2470294" cy="1791690"/>
          </a:xfrm>
          <a:prstGeom prst="rect">
            <a:avLst/>
          </a:prstGeom>
        </p:spPr>
      </p:pic>
      <p:sp>
        <p:nvSpPr>
          <p:cNvPr id="13" name="TextBox 12"/>
          <p:cNvSpPr txBox="1"/>
          <p:nvPr/>
        </p:nvSpPr>
        <p:spPr>
          <a:xfrm>
            <a:off x="6968202" y="5582469"/>
            <a:ext cx="1781291" cy="707886"/>
          </a:xfrm>
          <a:prstGeom prst="rect">
            <a:avLst/>
          </a:prstGeom>
          <a:noFill/>
        </p:spPr>
        <p:txBody>
          <a:bodyPr wrap="square" rtlCol="0">
            <a:spAutoFit/>
          </a:bodyPr>
          <a:lstStyle/>
          <a:p>
            <a:r>
              <a:rPr lang="en-US" sz="4000" b="1" dirty="0" smtClean="0">
                <a:solidFill>
                  <a:srgbClr val="FFFFFF"/>
                </a:solidFill>
                <a:latin typeface="Calibri"/>
                <a:cs typeface="Calibri"/>
              </a:rPr>
              <a:t>12%</a:t>
            </a:r>
          </a:p>
        </p:txBody>
      </p:sp>
      <p:pic>
        <p:nvPicPr>
          <p:cNvPr id="5" name="Picture 4" descr="Screen Shot 2015-03-14 at 10.22.16 PM.png"/>
          <p:cNvPicPr>
            <a:picLocks noChangeAspect="1"/>
          </p:cNvPicPr>
          <p:nvPr/>
        </p:nvPicPr>
        <p:blipFill>
          <a:blip r:embed="rId4" cstate="screen">
            <a:extLst>
              <a:ext uri="{BEBA8EAE-BF5A-486C-A8C5-ECC9F3942E4B}">
                <a14:imgProps xmlns:a14="http://schemas.microsoft.com/office/drawing/2010/main">
                  <a14:imgLayer r:embed="rId5">
                    <a14:imgEffect>
                      <a14:backgroundRemoval t="4122" b="92287" l="4338" r="94521">
                        <a14:foregroundMark x1="13584" y1="39628" x2="81279" y2="38165"/>
                        <a14:foregroundMark x1="37100" y1="35372" x2="48059" y2="35372"/>
                        <a14:foregroundMark x1="13584" y1="58511" x2="82991" y2="59309"/>
                        <a14:foregroundMark x1="81849" y1="55053" x2="73402" y2="55053"/>
                        <a14:foregroundMark x1="14155" y1="80452" x2="33562" y2="78324"/>
                      </a14:backgroundRemoval>
                    </a14:imgEffect>
                  </a14:imgLayer>
                </a14:imgProps>
              </a:ext>
              <a:ext uri="{28A0092B-C50C-407E-A947-70E740481C1C}">
                <a14:useLocalDpi xmlns:a14="http://schemas.microsoft.com/office/drawing/2010/main"/>
              </a:ext>
            </a:extLst>
          </a:blip>
          <a:stretch>
            <a:fillRect/>
          </a:stretch>
        </p:blipFill>
        <p:spPr>
          <a:xfrm>
            <a:off x="3534959" y="3425388"/>
            <a:ext cx="2336402" cy="2005678"/>
          </a:xfrm>
          <a:prstGeom prst="rect">
            <a:avLst/>
          </a:prstGeom>
        </p:spPr>
      </p:pic>
      <p:pic>
        <p:nvPicPr>
          <p:cNvPr id="10" name="Picture 9" descr="Screen Shot 2015-03-14 at 10.22.32 PM.png"/>
          <p:cNvPicPr>
            <a:picLocks noChangeAspect="1"/>
          </p:cNvPicPr>
          <p:nvPr/>
        </p:nvPicPr>
        <p:blipFill>
          <a:blip r:embed="rId6" cstate="screen">
            <a:extLst>
              <a:ext uri="{BEBA8EAE-BF5A-486C-A8C5-ECC9F3942E4B}">
                <a14:imgProps xmlns:a14="http://schemas.microsoft.com/office/drawing/2010/main">
                  <a14:imgLayer r:embed="rId7">
                    <a14:imgEffect>
                      <a14:backgroundRemoval t="4948" b="93490" l="5822" r="96005">
                        <a14:foregroundMark x1="16553" y1="36328" x2="82877" y2="38411"/>
                        <a14:foregroundMark x1="16553" y1="56120" x2="84018" y2="59505"/>
                        <a14:foregroundMark x1="16553" y1="77214" x2="35731" y2="79297"/>
                      </a14:backgroundRemoval>
                    </a14:imgEffect>
                  </a14:imgLayer>
                </a14:imgProps>
              </a:ext>
              <a:ext uri="{28A0092B-C50C-407E-A947-70E740481C1C}">
                <a14:useLocalDpi xmlns:a14="http://schemas.microsoft.com/office/drawing/2010/main"/>
              </a:ext>
            </a:extLst>
          </a:blip>
          <a:stretch>
            <a:fillRect/>
          </a:stretch>
        </p:blipFill>
        <p:spPr>
          <a:xfrm>
            <a:off x="4321021" y="1039064"/>
            <a:ext cx="2363437" cy="2072054"/>
          </a:xfrm>
          <a:prstGeom prst="rect">
            <a:avLst/>
          </a:prstGeom>
        </p:spPr>
      </p:pic>
      <p:pic>
        <p:nvPicPr>
          <p:cNvPr id="14" name="Picture 13" descr="Screen Shot 2015-03-14 at 10.22.57 PM.png"/>
          <p:cNvPicPr>
            <a:picLocks noChangeAspect="1"/>
          </p:cNvPicPr>
          <p:nvPr/>
        </p:nvPicPr>
        <p:blipFill>
          <a:blip r:embed="rId8" cstate="screen">
            <a:extLst>
              <a:ext uri="{BEBA8EAE-BF5A-486C-A8C5-ECC9F3942E4B}">
                <a14:imgProps xmlns:a14="http://schemas.microsoft.com/office/drawing/2010/main">
                  <a14:imgLayer r:embed="rId9">
                    <a14:imgEffect>
                      <a14:backgroundRemoval t="3112" b="93133" l="5469" r="93527"/>
                    </a14:imgEffect>
                  </a14:imgLayer>
                </a14:imgProps>
              </a:ext>
              <a:ext uri="{28A0092B-C50C-407E-A947-70E740481C1C}">
                <a14:useLocalDpi xmlns:a14="http://schemas.microsoft.com/office/drawing/2010/main"/>
              </a:ext>
            </a:extLst>
          </a:blip>
          <a:stretch>
            <a:fillRect/>
          </a:stretch>
        </p:blipFill>
        <p:spPr>
          <a:xfrm>
            <a:off x="6479777" y="3425388"/>
            <a:ext cx="2289696" cy="2381693"/>
          </a:xfrm>
          <a:prstGeom prst="rect">
            <a:avLst/>
          </a:prstGeom>
        </p:spPr>
      </p:pic>
      <p:pic>
        <p:nvPicPr>
          <p:cNvPr id="15" name="Picture 14" descr="Screen Shot 2015-03-14 at 10.32.29 PM.png"/>
          <p:cNvPicPr>
            <a:picLocks noChangeAspect="1"/>
          </p:cNvPicPr>
          <p:nvPr/>
        </p:nvPicPr>
        <p:blipFill>
          <a:blip r:embed="rId10">
            <a:extLst>
              <a:ext uri="{BEBA8EAE-BF5A-486C-A8C5-ECC9F3942E4B}">
                <a14:imgProps xmlns:a14="http://schemas.microsoft.com/office/drawing/2010/main">
                  <a14:imgLayer r:embed="rId11">
                    <a14:imgEffect>
                      <a14:backgroundRemoval t="4339" b="89463" l="4348" r="95497">
                        <a14:foregroundMark x1="17236" y1="22107" x2="61801" y2="22107"/>
                        <a14:foregroundMark x1="16615" y1="41736" x2="82609" y2="45868"/>
                        <a14:foregroundMark x1="16615" y1="69421" x2="33696" y2="69421"/>
                      </a14:backgroundRemoval>
                    </a14:imgEffect>
                  </a14:imgLayer>
                </a14:imgProps>
              </a:ext>
              <a:ext uri="{28A0092B-C50C-407E-A947-70E740481C1C}">
                <a14:useLocalDpi xmlns:a14="http://schemas.microsoft.com/office/drawing/2010/main"/>
              </a:ext>
            </a:extLst>
          </a:blip>
          <a:stretch>
            <a:fillRect/>
          </a:stretch>
        </p:blipFill>
        <p:spPr>
          <a:xfrm>
            <a:off x="533308" y="3425388"/>
            <a:ext cx="2308003" cy="1734586"/>
          </a:xfrm>
          <a:prstGeom prst="rect">
            <a:avLst/>
          </a:prstGeom>
        </p:spPr>
      </p:pic>
      <p:sp>
        <p:nvSpPr>
          <p:cNvPr id="1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 Crowd is Un-wise</a:t>
            </a:r>
            <a:endParaRPr lang="en-US" sz="3800" dirty="0">
              <a:latin typeface="Calibri"/>
              <a:cs typeface="Calibri"/>
            </a:endParaRPr>
          </a:p>
        </p:txBody>
      </p:sp>
    </p:spTree>
    <p:extLst>
      <p:ext uri="{BB962C8B-B14F-4D97-AF65-F5344CB8AC3E}">
        <p14:creationId xmlns:p14="http://schemas.microsoft.com/office/powerpoint/2010/main" val="336805047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Chart 5"/>
          <p:cNvGraphicFramePr>
            <a:graphicFrameLocks/>
          </p:cNvGraphicFramePr>
          <p:nvPr>
            <p:extLst>
              <p:ext uri="{D42A27DB-BD31-4B8C-83A1-F6EECF244321}">
                <p14:modId xmlns:p14="http://schemas.microsoft.com/office/powerpoint/2010/main" val="3823373128"/>
              </p:ext>
            </p:extLst>
          </p:nvPr>
        </p:nvGraphicFramePr>
        <p:xfrm>
          <a:off x="1138068" y="1199833"/>
          <a:ext cx="6464300" cy="54356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6037310" y="3906540"/>
            <a:ext cx="2593977" cy="1200328"/>
          </a:xfrm>
          <a:prstGeom prst="rect">
            <a:avLst/>
          </a:prstGeom>
          <a:noFill/>
        </p:spPr>
        <p:txBody>
          <a:bodyPr wrap="square" rtlCol="0">
            <a:spAutoFit/>
          </a:bodyPr>
          <a:lstStyle/>
          <a:p>
            <a:r>
              <a:rPr lang="en-US" sz="2400" dirty="0" smtClean="0">
                <a:solidFill>
                  <a:srgbClr val="FFFFFF"/>
                </a:solidFill>
              </a:rPr>
              <a:t>Can’t trust wisdom of students that went wrong.</a:t>
            </a:r>
          </a:p>
        </p:txBody>
      </p:sp>
      <p:sp>
        <p:nvSpPr>
          <p:cNvPr id="5" name="TextBox 4"/>
          <p:cNvSpPr txBox="1"/>
          <p:nvPr/>
        </p:nvSpPr>
        <p:spPr>
          <a:xfrm>
            <a:off x="2811177" y="1167704"/>
            <a:ext cx="3116905" cy="1569660"/>
          </a:xfrm>
          <a:prstGeom prst="rect">
            <a:avLst/>
          </a:prstGeom>
          <a:noFill/>
        </p:spPr>
        <p:txBody>
          <a:bodyPr wrap="square" rtlCol="0">
            <a:spAutoFit/>
          </a:bodyPr>
          <a:lstStyle/>
          <a:p>
            <a:r>
              <a:rPr lang="en-US" sz="2400" dirty="0" smtClean="0">
                <a:solidFill>
                  <a:srgbClr val="FFFFFF"/>
                </a:solidFill>
              </a:rPr>
              <a:t>In</a:t>
            </a:r>
            <a:r>
              <a:rPr lang="en-US" sz="2400" dirty="0" smtClean="0"/>
              <a:t> </a:t>
            </a:r>
            <a:r>
              <a:rPr lang="en-US" sz="2400" b="1" dirty="0" smtClean="0">
                <a:solidFill>
                  <a:schemeClr val="accent6"/>
                </a:solidFill>
              </a:rPr>
              <a:t>52%</a:t>
            </a:r>
            <a:r>
              <a:rPr lang="en-US" sz="2400" dirty="0" smtClean="0"/>
              <a:t> </a:t>
            </a:r>
            <a:r>
              <a:rPr lang="en-US" sz="2400" dirty="0" smtClean="0">
                <a:solidFill>
                  <a:srgbClr val="FFFFFF"/>
                </a:solidFill>
              </a:rPr>
              <a:t>of partial solutions the mode next</a:t>
            </a:r>
            <a:r>
              <a:rPr lang="en-US" sz="2400" dirty="0" smtClean="0"/>
              <a:t> </a:t>
            </a:r>
            <a:r>
              <a:rPr lang="en-US" sz="2400" b="1" dirty="0" smtClean="0">
                <a:solidFill>
                  <a:schemeClr val="accent5"/>
                </a:solidFill>
              </a:rPr>
              <a:t>disagrees</a:t>
            </a:r>
            <a:r>
              <a:rPr lang="en-US" sz="2400" dirty="0" smtClean="0">
                <a:solidFill>
                  <a:schemeClr val="accent5"/>
                </a:solidFill>
              </a:rPr>
              <a:t> </a:t>
            </a:r>
            <a:r>
              <a:rPr lang="en-US" sz="2400" dirty="0" smtClean="0">
                <a:solidFill>
                  <a:srgbClr val="FFFFFF"/>
                </a:solidFill>
              </a:rPr>
              <a:t>with experts</a:t>
            </a:r>
          </a:p>
        </p:txBody>
      </p:sp>
      <p:sp>
        <p:nvSpPr>
          <p:cNvPr id="3" name="Title 2"/>
          <p:cNvSpPr>
            <a:spLocks noGrp="1"/>
          </p:cNvSpPr>
          <p:nvPr>
            <p:ph type="title"/>
          </p:nvPr>
        </p:nvSpPr>
        <p:spPr/>
        <p:txBody>
          <a:bodyPr/>
          <a:lstStyle/>
          <a:p>
            <a:endParaRPr lang="en-US"/>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 Crowd is Un-wise</a:t>
            </a:r>
            <a:endParaRPr lang="en-US" sz="3800" dirty="0">
              <a:latin typeface="Calibri"/>
              <a:cs typeface="Calibri"/>
            </a:endParaRPr>
          </a:p>
        </p:txBody>
      </p:sp>
    </p:spTree>
    <p:extLst>
      <p:ext uri="{BB962C8B-B14F-4D97-AF65-F5344CB8AC3E}">
        <p14:creationId xmlns:p14="http://schemas.microsoft.com/office/powerpoint/2010/main" val="31159266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3133" y="1529193"/>
            <a:ext cx="7772400" cy="1470025"/>
          </a:xfrm>
        </p:spPr>
        <p:txBody>
          <a:bodyPr/>
          <a:lstStyle/>
          <a:p>
            <a:r>
              <a:rPr lang="en-US" sz="2800" dirty="0" smtClean="0">
                <a:solidFill>
                  <a:schemeClr val="bg1"/>
                </a:solidFill>
                <a:latin typeface="Calibri"/>
                <a:cs typeface="Calibri"/>
              </a:rPr>
              <a:t>How Can We Hallucinate </a:t>
            </a:r>
            <a:r>
              <a:rPr lang="en-US" sz="2800" b="1" dirty="0" smtClean="0">
                <a:solidFill>
                  <a:srgbClr val="F79646"/>
                </a:solidFill>
                <a:latin typeface="Calibri"/>
                <a:cs typeface="Calibri"/>
              </a:rPr>
              <a:t>Average</a:t>
            </a:r>
            <a:r>
              <a:rPr lang="en-US" sz="2800" dirty="0" smtClean="0">
                <a:solidFill>
                  <a:srgbClr val="F79646"/>
                </a:solidFill>
                <a:latin typeface="Calibri"/>
                <a:cs typeface="Calibri"/>
              </a:rPr>
              <a:t> </a:t>
            </a:r>
            <a:r>
              <a:rPr lang="en-US" sz="2800" dirty="0" smtClean="0">
                <a:solidFill>
                  <a:srgbClr val="FFFFFF"/>
                </a:solidFill>
                <a:latin typeface="Calibri"/>
                <a:cs typeface="Calibri"/>
              </a:rPr>
              <a:t>Students?</a:t>
            </a:r>
            <a:endParaRPr lang="en-US" sz="2800" dirty="0">
              <a:solidFill>
                <a:srgbClr val="FFFFFF"/>
              </a:solidFill>
              <a:latin typeface="Calibri"/>
              <a:cs typeface="Calibri"/>
            </a:endParaRPr>
          </a:p>
        </p:txBody>
      </p:sp>
      <p:sp>
        <p:nvSpPr>
          <p:cNvPr id="4" name="Rectangle 3"/>
          <p:cNvSpPr/>
          <p:nvPr/>
        </p:nvSpPr>
        <p:spPr>
          <a:xfrm>
            <a:off x="653688" y="4071378"/>
            <a:ext cx="7883392" cy="1292662"/>
          </a:xfrm>
          <a:prstGeom prst="rect">
            <a:avLst/>
          </a:prstGeom>
        </p:spPr>
        <p:txBody>
          <a:bodyPr wrap="square">
            <a:spAutoFit/>
          </a:bodyPr>
          <a:lstStyle/>
          <a:p>
            <a:r>
              <a:rPr lang="en-US" sz="2600" dirty="0">
                <a:solidFill>
                  <a:srgbClr val="FFFFFF"/>
                </a:solidFill>
                <a:latin typeface="Calibri"/>
                <a:cs typeface="Calibri"/>
              </a:rPr>
              <a:t>The</a:t>
            </a:r>
            <a:r>
              <a:rPr lang="en-US" sz="2600" dirty="0">
                <a:latin typeface="Calibri"/>
                <a:cs typeface="Calibri"/>
              </a:rPr>
              <a:t> </a:t>
            </a:r>
            <a:r>
              <a:rPr lang="en-US" sz="2600" b="1" dirty="0">
                <a:solidFill>
                  <a:schemeClr val="accent5"/>
                </a:solidFill>
                <a:latin typeface="Calibri"/>
                <a:cs typeface="Calibri"/>
              </a:rPr>
              <a:t>number of times </a:t>
            </a:r>
            <a:r>
              <a:rPr lang="en-US" sz="2600" dirty="0">
                <a:solidFill>
                  <a:srgbClr val="FFFFFF"/>
                </a:solidFill>
                <a:latin typeface="Calibri"/>
                <a:cs typeface="Calibri"/>
              </a:rPr>
              <a:t>a partial solution is submitted is </a:t>
            </a:r>
            <a:r>
              <a:rPr lang="en-US" sz="2600" dirty="0" smtClean="0">
                <a:solidFill>
                  <a:srgbClr val="FFFFFF"/>
                </a:solidFill>
                <a:latin typeface="Calibri"/>
                <a:cs typeface="Calibri"/>
              </a:rPr>
              <a:t>a signal of how</a:t>
            </a:r>
            <a:r>
              <a:rPr lang="en-US" sz="2600" dirty="0" smtClean="0">
                <a:latin typeface="Calibri"/>
                <a:cs typeface="Calibri"/>
              </a:rPr>
              <a:t> </a:t>
            </a:r>
            <a:r>
              <a:rPr lang="en-US" sz="2600" b="1" dirty="0">
                <a:solidFill>
                  <a:schemeClr val="accent6"/>
                </a:solidFill>
                <a:latin typeface="Calibri"/>
                <a:cs typeface="Calibri"/>
              </a:rPr>
              <a:t>desirable</a:t>
            </a:r>
            <a:r>
              <a:rPr lang="en-US" sz="2600" dirty="0">
                <a:solidFill>
                  <a:schemeClr val="accent6"/>
                </a:solidFill>
                <a:latin typeface="Calibri"/>
                <a:cs typeface="Calibri"/>
              </a:rPr>
              <a:t> </a:t>
            </a:r>
            <a:r>
              <a:rPr lang="en-US" sz="2600" dirty="0" smtClean="0">
                <a:solidFill>
                  <a:srgbClr val="FFFFFF"/>
                </a:solidFill>
                <a:latin typeface="Calibri"/>
                <a:cs typeface="Calibri"/>
              </a:rPr>
              <a:t>that partial </a:t>
            </a:r>
            <a:r>
              <a:rPr lang="en-US" sz="2600" dirty="0">
                <a:solidFill>
                  <a:srgbClr val="FFFFFF"/>
                </a:solidFill>
                <a:latin typeface="Calibri"/>
                <a:cs typeface="Calibri"/>
              </a:rPr>
              <a:t>solution was to the </a:t>
            </a:r>
            <a:r>
              <a:rPr lang="en-US" sz="2600" b="1" dirty="0">
                <a:solidFill>
                  <a:srgbClr val="F79646"/>
                </a:solidFill>
                <a:latin typeface="Calibri"/>
                <a:cs typeface="Calibri"/>
              </a:rPr>
              <a:t>average</a:t>
            </a:r>
            <a:r>
              <a:rPr lang="en-US" sz="2600" b="1" dirty="0">
                <a:solidFill>
                  <a:schemeClr val="accent5"/>
                </a:solidFill>
                <a:latin typeface="Calibri"/>
                <a:cs typeface="Calibri"/>
              </a:rPr>
              <a:t> student</a:t>
            </a:r>
            <a:r>
              <a:rPr lang="en-US" sz="2600" dirty="0">
                <a:latin typeface="Calibri"/>
                <a:cs typeface="Calibri"/>
              </a:rPr>
              <a:t>.</a:t>
            </a:r>
          </a:p>
        </p:txBody>
      </p:sp>
      <p:sp>
        <p:nvSpPr>
          <p:cNvPr id="6"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Imagine Average Students</a:t>
            </a:r>
            <a:endParaRPr lang="en-US" sz="3800" dirty="0">
              <a:latin typeface="Calibri"/>
              <a:cs typeface="Calibri"/>
            </a:endParaRPr>
          </a:p>
        </p:txBody>
      </p:sp>
    </p:spTree>
    <p:extLst>
      <p:ext uri="{BB962C8B-B14F-4D97-AF65-F5344CB8AC3E}">
        <p14:creationId xmlns:p14="http://schemas.microsoft.com/office/powerpoint/2010/main" val="28379865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sp>
        <p:nvSpPr>
          <p:cNvPr id="3" name="Title 2"/>
          <p:cNvSpPr>
            <a:spLocks noGrp="1"/>
          </p:cNvSpPr>
          <p:nvPr>
            <p:ph type="title"/>
          </p:nvPr>
        </p:nvSpPr>
        <p:spPr/>
        <p:txBody>
          <a:bodyPr/>
          <a:lstStyle/>
          <a:p>
            <a:endParaRPr lang="en-US"/>
          </a:p>
        </p:txBody>
      </p:sp>
      <p:sp>
        <p:nvSpPr>
          <p:cNvPr id="8"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spTree>
    <p:extLst>
      <p:ext uri="{BB962C8B-B14F-4D97-AF65-F5344CB8AC3E}">
        <p14:creationId xmlns:p14="http://schemas.microsoft.com/office/powerpoint/2010/main" val="207754867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grpSp>
        <p:nvGrpSpPr>
          <p:cNvPr id="25" name="Group 24"/>
          <p:cNvGrpSpPr/>
          <p:nvPr/>
        </p:nvGrpSpPr>
        <p:grpSpPr>
          <a:xfrm>
            <a:off x="817831" y="1032453"/>
            <a:ext cx="491762" cy="1152927"/>
            <a:chOff x="3879483" y="1004884"/>
            <a:chExt cx="558200" cy="1308689"/>
          </a:xfrm>
          <a:solidFill>
            <a:schemeClr val="bg2">
              <a:lumMod val="90000"/>
            </a:schemeClr>
          </a:solidFill>
        </p:grpSpPr>
        <p:sp>
          <p:nvSpPr>
            <p:cNvPr id="26" name="Oval 25"/>
            <p:cNvSpPr/>
            <p:nvPr/>
          </p:nvSpPr>
          <p:spPr>
            <a:xfrm>
              <a:off x="3949258" y="1004884"/>
              <a:ext cx="418649" cy="418649"/>
            </a:xfrm>
            <a:prstGeom prst="ellips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4005079" y="2003742"/>
              <a:ext cx="293084" cy="309831"/>
            </a:xfrm>
            <a:prstGeom prst="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8" name="Round Same Side Corner Rectangle 27"/>
            <p:cNvSpPr/>
            <p:nvPr/>
          </p:nvSpPr>
          <p:spPr>
            <a:xfrm>
              <a:off x="3879483" y="1437490"/>
              <a:ext cx="558200" cy="566252"/>
            </a:xfrm>
            <a:prstGeom prst="round2SameRect">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3" name="TextBox 2"/>
          <p:cNvSpPr txBox="1"/>
          <p:nvPr/>
        </p:nvSpPr>
        <p:spPr>
          <a:xfrm>
            <a:off x="3268065" y="1316612"/>
            <a:ext cx="2803412" cy="830997"/>
          </a:xfrm>
          <a:prstGeom prst="rect">
            <a:avLst/>
          </a:prstGeom>
          <a:noFill/>
        </p:spPr>
        <p:txBody>
          <a:bodyPr wrap="square" rtlCol="0">
            <a:spAutoFit/>
          </a:bodyPr>
          <a:lstStyle/>
          <a:p>
            <a:r>
              <a:rPr lang="en-US" sz="2400" dirty="0">
                <a:solidFill>
                  <a:srgbClr val="FFFFFF"/>
                </a:solidFill>
              </a:rPr>
              <a:t>A</a:t>
            </a:r>
            <a:r>
              <a:rPr lang="en-US" sz="2400" dirty="0" smtClean="0">
                <a:solidFill>
                  <a:srgbClr val="FFFFFF"/>
                </a:solidFill>
              </a:rPr>
              <a:t>verage student drawn from the class</a:t>
            </a:r>
            <a:endParaRPr lang="en-US" sz="2400" dirty="0">
              <a:solidFill>
                <a:srgbClr val="FFFFFF"/>
              </a:solidFill>
            </a:endParaRPr>
          </a:p>
        </p:txBody>
      </p:sp>
      <p:cxnSp>
        <p:nvCxnSpPr>
          <p:cNvPr id="6" name="Straight Arrow Connector 5"/>
          <p:cNvCxnSpPr/>
          <p:nvPr/>
        </p:nvCxnSpPr>
        <p:spPr>
          <a:xfrm flipH="1" flipV="1">
            <a:off x="1827638" y="1610914"/>
            <a:ext cx="1177123" cy="15489"/>
          </a:xfrm>
          <a:prstGeom prst="straightConnector1">
            <a:avLst/>
          </a:prstGeom>
          <a:ln w="38100" cmpd="sng">
            <a:solidFill>
              <a:schemeClr val="bg2">
                <a:lumMod val="90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endParaRPr lang="en-US"/>
          </a:p>
        </p:txBody>
      </p:sp>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spTree>
    <p:extLst>
      <p:ext uri="{BB962C8B-B14F-4D97-AF65-F5344CB8AC3E}">
        <p14:creationId xmlns:p14="http://schemas.microsoft.com/office/powerpoint/2010/main" val="319295126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sp>
        <p:nvSpPr>
          <p:cNvPr id="23" name="Oval 22"/>
          <p:cNvSpPr/>
          <p:nvPr/>
        </p:nvSpPr>
        <p:spPr>
          <a:xfrm>
            <a:off x="6771479" y="2468994"/>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creen Shot 2014-09-23 at 3.45.21 AM.png"/>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1541" b="100000" l="525" r="100000">
                        <a14:foregroundMark x1="17647" y1="9418" x2="55567" y2="10103"/>
                        <a14:foregroundMark x1="11239" y1="8818" x2="18487" y2="12757"/>
                        <a14:foregroundMark x1="11239" y1="23887" x2="84559" y2="27825"/>
                        <a14:foregroundMark x1="16071" y1="41010" x2="32983" y2="42295"/>
                        <a14:foregroundMark x1="11239" y1="55479" x2="85399" y2="56079"/>
                        <a14:foregroundMark x1="16071" y1="71918" x2="32983" y2="73202"/>
                        <a14:foregroundMark x1="11239" y1="87671" x2="83824" y2="87671"/>
                      </a14:backgroundRemoval>
                    </a14:imgEffect>
                  </a14:imgLayer>
                </a14:imgProps>
              </a:ext>
              <a:ext uri="{28A0092B-C50C-407E-A947-70E740481C1C}">
                <a14:useLocalDpi xmlns:a14="http://schemas.microsoft.com/office/drawing/2010/main"/>
              </a:ext>
            </a:extLst>
          </a:blip>
          <a:srcRect/>
          <a:stretch/>
        </p:blipFill>
        <p:spPr>
          <a:xfrm>
            <a:off x="7169690" y="2831178"/>
            <a:ext cx="1749803" cy="2146817"/>
          </a:xfrm>
          <a:prstGeom prst="rect">
            <a:avLst/>
          </a:prstGeom>
        </p:spPr>
      </p:pic>
      <p:grpSp>
        <p:nvGrpSpPr>
          <p:cNvPr id="25" name="Group 24"/>
          <p:cNvGrpSpPr/>
          <p:nvPr/>
        </p:nvGrpSpPr>
        <p:grpSpPr>
          <a:xfrm>
            <a:off x="817831" y="1032453"/>
            <a:ext cx="491762" cy="1152927"/>
            <a:chOff x="3879483" y="1004884"/>
            <a:chExt cx="558200" cy="1308689"/>
          </a:xfrm>
          <a:solidFill>
            <a:srgbClr val="DDD9C3"/>
          </a:solidFill>
        </p:grpSpPr>
        <p:sp>
          <p:nvSpPr>
            <p:cNvPr id="26" name="Oval 25"/>
            <p:cNvSpPr/>
            <p:nvPr/>
          </p:nvSpPr>
          <p:spPr>
            <a:xfrm>
              <a:off x="3949258" y="1004884"/>
              <a:ext cx="418649" cy="418649"/>
            </a:xfrm>
            <a:prstGeom prst="ellipse">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05079" y="2003742"/>
              <a:ext cx="293084" cy="309831"/>
            </a:xfrm>
            <a:prstGeom prst="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 Same Side Corner Rectangle 27"/>
            <p:cNvSpPr/>
            <p:nvPr/>
          </p:nvSpPr>
          <p:spPr>
            <a:xfrm>
              <a:off x="3879483" y="1437490"/>
              <a:ext cx="558200" cy="566252"/>
            </a:xfrm>
            <a:prstGeom prst="round2Same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p:cNvSpPr>
            <a:spLocks noGrp="1"/>
          </p:cNvSpPr>
          <p:nvPr>
            <p:ph type="title"/>
          </p:nvPr>
        </p:nvSpPr>
        <p:spPr/>
        <p:txBody>
          <a:bodyPr/>
          <a:lstStyle/>
          <a:p>
            <a:endParaRPr lang="en-US"/>
          </a:p>
        </p:txBody>
      </p:sp>
      <p:sp>
        <p:nvSpPr>
          <p:cNvPr id="1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spTree>
    <p:extLst>
      <p:ext uri="{BB962C8B-B14F-4D97-AF65-F5344CB8AC3E}">
        <p14:creationId xmlns:p14="http://schemas.microsoft.com/office/powerpoint/2010/main" val="352003033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95614" y="1476760"/>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pic>
        <p:nvPicPr>
          <p:cNvPr id="18" name="Picture 17" descr="Screen Shot 2015-03-14 at 10.32.29 PM.png"/>
          <p:cNvPicPr>
            <a:picLocks noChangeAspect="1"/>
          </p:cNvPicPr>
          <p:nvPr/>
        </p:nvPicPr>
        <p:blipFill>
          <a:blip r:embed="rId4" cstate="screen">
            <a:extLst>
              <a:ext uri="{BEBA8EAE-BF5A-486C-A8C5-ECC9F3942E4B}">
                <a14:imgProps xmlns:a14="http://schemas.microsoft.com/office/drawing/2010/main">
                  <a14:imgLayer r:embed="rId5">
                    <a14:imgEffect>
                      <a14:backgroundRemoval t="2893" b="89669" l="3261" r="89907">
                        <a14:foregroundMark x1="18168" y1="41322" x2="82919" y2="42769"/>
                        <a14:foregroundMark x1="16460" y1="64050" x2="35404" y2="71074"/>
                        <a14:foregroundMark x1="69565" y1="47314" x2="75776" y2="40289"/>
                        <a14:foregroundMark x1="16149" y1="19008" x2="59627" y2="21901"/>
                      </a14:backgroundRemoval>
                    </a14:imgEffect>
                  </a14:imgLayer>
                </a14:imgProps>
              </a:ext>
              <a:ext uri="{28A0092B-C50C-407E-A947-70E740481C1C}">
                <a14:useLocalDpi xmlns:a14="http://schemas.microsoft.com/office/drawing/2010/main"/>
              </a:ext>
            </a:extLst>
          </a:blip>
          <a:stretch>
            <a:fillRect/>
          </a:stretch>
        </p:blipFill>
        <p:spPr>
          <a:xfrm>
            <a:off x="3073126" y="1825713"/>
            <a:ext cx="1848812" cy="1389480"/>
          </a:xfrm>
          <a:prstGeom prst="rect">
            <a:avLst/>
          </a:prstGeom>
        </p:spPr>
      </p:pic>
      <p:sp>
        <p:nvSpPr>
          <p:cNvPr id="23" name="Oval 22"/>
          <p:cNvSpPr/>
          <p:nvPr/>
        </p:nvSpPr>
        <p:spPr>
          <a:xfrm>
            <a:off x="6771479" y="2468994"/>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817831" y="1032453"/>
            <a:ext cx="491762" cy="1152927"/>
            <a:chOff x="3879483" y="1004884"/>
            <a:chExt cx="558200" cy="1308689"/>
          </a:xfrm>
          <a:solidFill>
            <a:srgbClr val="DDD9C3"/>
          </a:solidFill>
        </p:grpSpPr>
        <p:sp>
          <p:nvSpPr>
            <p:cNvPr id="26" name="Oval 25"/>
            <p:cNvSpPr/>
            <p:nvPr/>
          </p:nvSpPr>
          <p:spPr>
            <a:xfrm>
              <a:off x="3949258" y="1004884"/>
              <a:ext cx="418649" cy="418649"/>
            </a:xfrm>
            <a:prstGeom prst="ellipse">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05079" y="2003742"/>
              <a:ext cx="293084" cy="309831"/>
            </a:xfrm>
            <a:prstGeom prst="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 Same Side Corner Rectangle 27"/>
            <p:cNvSpPr/>
            <p:nvPr/>
          </p:nvSpPr>
          <p:spPr>
            <a:xfrm>
              <a:off x="3879483" y="1437490"/>
              <a:ext cx="558200" cy="566252"/>
            </a:xfrm>
            <a:prstGeom prst="round2Same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rot="1151228">
            <a:off x="5357425" y="1627265"/>
            <a:ext cx="1005767" cy="1477328"/>
          </a:xfrm>
          <a:prstGeom prst="rect">
            <a:avLst/>
          </a:prstGeom>
          <a:noFill/>
        </p:spPr>
        <p:txBody>
          <a:bodyPr wrap="none" rtlCol="0">
            <a:spAutoFit/>
          </a:bodyPr>
          <a:lstStyle/>
          <a:p>
            <a:r>
              <a:rPr lang="en-US" sz="9000" b="1" dirty="0" smtClean="0">
                <a:solidFill>
                  <a:srgbClr val="FFFFFF"/>
                </a:solidFill>
              </a:rPr>
              <a:t>…</a:t>
            </a:r>
            <a:endParaRPr lang="en-US" sz="9000" b="1" dirty="0">
              <a:solidFill>
                <a:srgbClr val="FFFFFF"/>
              </a:solidFill>
            </a:endParaRPr>
          </a:p>
        </p:txBody>
      </p:sp>
      <p:sp>
        <p:nvSpPr>
          <p:cNvPr id="5" name="Title 4"/>
          <p:cNvSpPr>
            <a:spLocks noGrp="1"/>
          </p:cNvSpPr>
          <p:nvPr>
            <p:ph type="title"/>
          </p:nvPr>
        </p:nvSpPr>
        <p:spPr/>
        <p:txBody>
          <a:bodyPr/>
          <a:lstStyle/>
          <a:p>
            <a:endParaRPr lang="en-US"/>
          </a:p>
        </p:txBody>
      </p:sp>
      <p:sp>
        <p:nvSpPr>
          <p:cNvPr id="1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pic>
        <p:nvPicPr>
          <p:cNvPr id="21" name="Picture 20" descr="Screen Shot 2014-09-23 at 3.45.21 AM.png"/>
          <p:cNvPicPr>
            <a:picLocks noChangeAspect="1"/>
          </p:cNvPicPr>
          <p:nvPr/>
        </p:nvPicPr>
        <p:blipFill rotWithShape="1">
          <a:blip r:embed="rId6" cstate="screen">
            <a:extLst>
              <a:ext uri="{BEBA8EAE-BF5A-486C-A8C5-ECC9F3942E4B}">
                <a14:imgProps xmlns:a14="http://schemas.microsoft.com/office/drawing/2010/main">
                  <a14:imgLayer r:embed="rId7">
                    <a14:imgEffect>
                      <a14:backgroundRemoval t="1541" b="100000" l="525" r="100000">
                        <a14:foregroundMark x1="17647" y1="9418" x2="55567" y2="10103"/>
                        <a14:foregroundMark x1="11239" y1="8818" x2="18487" y2="12757"/>
                        <a14:foregroundMark x1="11239" y1="23887" x2="84559" y2="27825"/>
                        <a14:foregroundMark x1="16071" y1="41010" x2="32983" y2="42295"/>
                        <a14:foregroundMark x1="11239" y1="55479" x2="85399" y2="56079"/>
                        <a14:foregroundMark x1="16071" y1="71918" x2="32983" y2="73202"/>
                        <a14:foregroundMark x1="11239" y1="87671" x2="83824" y2="87671"/>
                      </a14:backgroundRemoval>
                    </a14:imgEffect>
                  </a14:imgLayer>
                </a14:imgProps>
              </a:ext>
              <a:ext uri="{28A0092B-C50C-407E-A947-70E740481C1C}">
                <a14:useLocalDpi xmlns:a14="http://schemas.microsoft.com/office/drawing/2010/main"/>
              </a:ext>
            </a:extLst>
          </a:blip>
          <a:srcRect/>
          <a:stretch/>
        </p:blipFill>
        <p:spPr>
          <a:xfrm>
            <a:off x="7169690" y="2831178"/>
            <a:ext cx="1749803" cy="2146817"/>
          </a:xfrm>
          <a:prstGeom prst="rect">
            <a:avLst/>
          </a:prstGeom>
        </p:spPr>
      </p:pic>
    </p:spTree>
    <p:extLst>
      <p:ext uri="{BB962C8B-B14F-4D97-AF65-F5344CB8AC3E}">
        <p14:creationId xmlns:p14="http://schemas.microsoft.com/office/powerpoint/2010/main" val="181299360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8493E-6 2.40908E-6 C 0.07537 0.01019 0.15074 0.02039 0.26623 0.05606 C 0.38173 0.09173 0.53733 0.15289 0.69312 0.21427 " pathEditMode="relative" ptsTypes="aaA">
                                      <p:cBhvr>
                                        <p:cTn id="6" dur="2000" fill="hold"/>
                                        <p:tgtEl>
                                          <p:spTgt spid="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42056" y="83537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895614" y="1476760"/>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3-14 at 10.22.32 PM.png"/>
          <p:cNvPicPr>
            <a:picLocks noChangeAspect="1"/>
          </p:cNvPicPr>
          <p:nvPr/>
        </p:nvPicPr>
        <p:blipFill>
          <a:blip r:embed="rId2" cstate="screen">
            <a:extLst>
              <a:ext uri="{BEBA8EAE-BF5A-486C-A8C5-ECC9F3942E4B}">
                <a14:imgProps xmlns:a14="http://schemas.microsoft.com/office/drawing/2010/main">
                  <a14:imgLayer r:embed="rId3">
                    <a14:imgEffect>
                      <a14:backgroundRemoval t="6250" b="92969" l="7078" r="96804"/>
                    </a14:imgEffect>
                  </a14:imgLayer>
                </a14:imgProps>
              </a:ext>
              <a:ext uri="{28A0092B-C50C-407E-A947-70E740481C1C}">
                <a14:useLocalDpi xmlns:a14="http://schemas.microsoft.com/office/drawing/2010/main"/>
              </a:ext>
            </a:extLst>
          </a:blip>
          <a:stretch>
            <a:fillRect/>
          </a:stretch>
        </p:blipFill>
        <p:spPr>
          <a:xfrm>
            <a:off x="630346" y="1018695"/>
            <a:ext cx="1931552" cy="1693415"/>
          </a:xfrm>
          <a:prstGeom prst="rect">
            <a:avLst/>
          </a:prstGeom>
        </p:spPr>
      </p:pic>
      <p:sp>
        <p:nvSpPr>
          <p:cNvPr id="23" name="Oval 22"/>
          <p:cNvSpPr/>
          <p:nvPr/>
        </p:nvSpPr>
        <p:spPr>
          <a:xfrm>
            <a:off x="6771479" y="2468994"/>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1151228">
            <a:off x="5357425" y="1627265"/>
            <a:ext cx="1005767" cy="1477328"/>
          </a:xfrm>
          <a:prstGeom prst="rect">
            <a:avLst/>
          </a:prstGeom>
          <a:noFill/>
        </p:spPr>
        <p:txBody>
          <a:bodyPr wrap="none" rtlCol="0">
            <a:spAutoFit/>
          </a:bodyPr>
          <a:lstStyle/>
          <a:p>
            <a:r>
              <a:rPr lang="en-US" sz="9000" b="1" dirty="0" smtClean="0">
                <a:solidFill>
                  <a:srgbClr val="FFFFFF"/>
                </a:solidFill>
              </a:rPr>
              <a:t>…</a:t>
            </a:r>
            <a:endParaRPr lang="en-US" sz="9000" b="1" dirty="0">
              <a:solidFill>
                <a:srgbClr val="FFFFFF"/>
              </a:solidFill>
            </a:endParaRPr>
          </a:p>
        </p:txBody>
      </p:sp>
      <p:sp>
        <p:nvSpPr>
          <p:cNvPr id="5" name="Title 4"/>
          <p:cNvSpPr>
            <a:spLocks noGrp="1"/>
          </p:cNvSpPr>
          <p:nvPr>
            <p:ph type="title"/>
          </p:nvPr>
        </p:nvSpPr>
        <p:spPr/>
        <p:txBody>
          <a:bodyPr/>
          <a:lstStyle/>
          <a:p>
            <a:endParaRPr lang="en-US"/>
          </a:p>
        </p:txBody>
      </p:sp>
      <p:sp>
        <p:nvSpPr>
          <p:cNvPr id="1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a:t>
            </a:r>
            <a:endParaRPr lang="en-US" sz="3800" dirty="0">
              <a:latin typeface="Calibri"/>
              <a:cs typeface="Calibri"/>
            </a:endParaRPr>
          </a:p>
        </p:txBody>
      </p:sp>
      <p:pic>
        <p:nvPicPr>
          <p:cNvPr id="21" name="Picture 20" descr="Screen Shot 2015-03-14 at 10.32.29 PM.png"/>
          <p:cNvPicPr>
            <a:picLocks noChangeAspect="1"/>
          </p:cNvPicPr>
          <p:nvPr/>
        </p:nvPicPr>
        <p:blipFill>
          <a:blip r:embed="rId4" cstate="screen">
            <a:extLst>
              <a:ext uri="{BEBA8EAE-BF5A-486C-A8C5-ECC9F3942E4B}">
                <a14:imgProps xmlns:a14="http://schemas.microsoft.com/office/drawing/2010/main">
                  <a14:imgLayer r:embed="rId5">
                    <a14:imgEffect>
                      <a14:backgroundRemoval t="2893" b="89669" l="3261" r="89907">
                        <a14:foregroundMark x1="18168" y1="41322" x2="82919" y2="42769"/>
                        <a14:foregroundMark x1="16460" y1="64050" x2="35404" y2="71074"/>
                        <a14:foregroundMark x1="69565" y1="47314" x2="75776" y2="40289"/>
                        <a14:foregroundMark x1="16149" y1="19008" x2="59627" y2="21901"/>
                      </a14:backgroundRemoval>
                    </a14:imgEffect>
                  </a14:imgLayer>
                </a14:imgProps>
              </a:ext>
              <a:ext uri="{28A0092B-C50C-407E-A947-70E740481C1C}">
                <a14:useLocalDpi xmlns:a14="http://schemas.microsoft.com/office/drawing/2010/main"/>
              </a:ext>
            </a:extLst>
          </a:blip>
          <a:stretch>
            <a:fillRect/>
          </a:stretch>
        </p:blipFill>
        <p:spPr>
          <a:xfrm>
            <a:off x="3073126" y="1825713"/>
            <a:ext cx="1848812" cy="1389480"/>
          </a:xfrm>
          <a:prstGeom prst="rect">
            <a:avLst/>
          </a:prstGeom>
        </p:spPr>
      </p:pic>
      <p:pic>
        <p:nvPicPr>
          <p:cNvPr id="24" name="Picture 23" descr="Screen Shot 2014-09-23 at 3.45.21 AM.png"/>
          <p:cNvPicPr>
            <a:picLocks noChangeAspect="1"/>
          </p:cNvPicPr>
          <p:nvPr/>
        </p:nvPicPr>
        <p:blipFill rotWithShape="1">
          <a:blip r:embed="rId6" cstate="screen">
            <a:extLst>
              <a:ext uri="{BEBA8EAE-BF5A-486C-A8C5-ECC9F3942E4B}">
                <a14:imgProps xmlns:a14="http://schemas.microsoft.com/office/drawing/2010/main">
                  <a14:imgLayer r:embed="rId7">
                    <a14:imgEffect>
                      <a14:backgroundRemoval t="1541" b="100000" l="525" r="100000">
                        <a14:foregroundMark x1="17647" y1="9418" x2="55567" y2="10103"/>
                        <a14:foregroundMark x1="11239" y1="8818" x2="18487" y2="12757"/>
                        <a14:foregroundMark x1="11239" y1="23887" x2="84559" y2="27825"/>
                        <a14:foregroundMark x1="16071" y1="41010" x2="32983" y2="42295"/>
                        <a14:foregroundMark x1="11239" y1="55479" x2="85399" y2="56079"/>
                        <a14:foregroundMark x1="16071" y1="71918" x2="32983" y2="73202"/>
                        <a14:foregroundMark x1="11239" y1="87671" x2="83824" y2="87671"/>
                      </a14:backgroundRemoval>
                    </a14:imgEffect>
                  </a14:imgLayer>
                </a14:imgProps>
              </a:ext>
              <a:ext uri="{28A0092B-C50C-407E-A947-70E740481C1C}">
                <a14:useLocalDpi xmlns:a14="http://schemas.microsoft.com/office/drawing/2010/main"/>
              </a:ext>
            </a:extLst>
          </a:blip>
          <a:srcRect/>
          <a:stretch/>
        </p:blipFill>
        <p:spPr>
          <a:xfrm>
            <a:off x="7169690" y="2831178"/>
            <a:ext cx="1749803" cy="2146817"/>
          </a:xfrm>
          <a:prstGeom prst="rect">
            <a:avLst/>
          </a:prstGeom>
        </p:spPr>
      </p:pic>
      <p:grpSp>
        <p:nvGrpSpPr>
          <p:cNvPr id="25" name="Group 24"/>
          <p:cNvGrpSpPr/>
          <p:nvPr/>
        </p:nvGrpSpPr>
        <p:grpSpPr>
          <a:xfrm>
            <a:off x="7152312" y="2559578"/>
            <a:ext cx="491762" cy="1152927"/>
            <a:chOff x="3879483" y="1004884"/>
            <a:chExt cx="558200" cy="1308689"/>
          </a:xfrm>
          <a:solidFill>
            <a:srgbClr val="DDD9C3"/>
          </a:solidFill>
        </p:grpSpPr>
        <p:sp>
          <p:nvSpPr>
            <p:cNvPr id="26" name="Oval 25"/>
            <p:cNvSpPr/>
            <p:nvPr/>
          </p:nvSpPr>
          <p:spPr>
            <a:xfrm>
              <a:off x="3949258" y="1004884"/>
              <a:ext cx="418649" cy="418649"/>
            </a:xfrm>
            <a:prstGeom prst="ellipse">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005079" y="2003742"/>
              <a:ext cx="293084" cy="309831"/>
            </a:xfrm>
            <a:prstGeom prst="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 Same Side Corner Rectangle 27"/>
            <p:cNvSpPr/>
            <p:nvPr/>
          </p:nvSpPr>
          <p:spPr>
            <a:xfrm>
              <a:off x="3879483" y="1437490"/>
              <a:ext cx="558200" cy="566252"/>
            </a:xfrm>
            <a:prstGeom prst="round2SameRect">
              <a:avLst/>
            </a:prstGeom>
            <a:grp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98307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2346584"/>
            <a:ext cx="7772400" cy="1470025"/>
          </a:xfrm>
        </p:spPr>
        <p:txBody>
          <a:bodyPr/>
          <a:lstStyle/>
          <a:p>
            <a:r>
              <a:rPr lang="en-US" dirty="0" smtClean="0">
                <a:solidFill>
                  <a:srgbClr val="FFFFFF"/>
                </a:solidFill>
                <a:latin typeface="Courier"/>
                <a:cs typeface="Courier"/>
              </a:rPr>
              <a:t>Warning: Math</a:t>
            </a:r>
            <a:endParaRPr lang="en-US" dirty="0">
              <a:solidFill>
                <a:srgbClr val="FFFFFF"/>
              </a:solidFill>
              <a:latin typeface="Courier"/>
              <a:cs typeface="Courier"/>
            </a:endParaRPr>
          </a:p>
        </p:txBody>
      </p:sp>
    </p:spTree>
    <p:extLst>
      <p:ext uri="{BB962C8B-B14F-4D97-AF65-F5344CB8AC3E}">
        <p14:creationId xmlns:p14="http://schemas.microsoft.com/office/powerpoint/2010/main" val="16811279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Rectangle 50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TextBox 135"/>
          <p:cNvSpPr txBox="1"/>
          <p:nvPr/>
        </p:nvSpPr>
        <p:spPr>
          <a:xfrm>
            <a:off x="1479228" y="6305225"/>
            <a:ext cx="1929322" cy="369332"/>
          </a:xfrm>
          <a:prstGeom prst="rect">
            <a:avLst/>
          </a:prstGeom>
          <a:noFill/>
        </p:spPr>
        <p:txBody>
          <a:bodyPr wrap="none" rtlCol="0">
            <a:spAutoFit/>
          </a:bodyPr>
          <a:lstStyle/>
          <a:p>
            <a:r>
              <a:rPr lang="en-US" dirty="0" smtClean="0">
                <a:solidFill>
                  <a:srgbClr val="FFFFFF"/>
                </a:solidFill>
              </a:rPr>
              <a:t>= 500,000 learners</a:t>
            </a:r>
            <a:endParaRPr lang="en-US" dirty="0">
              <a:solidFill>
                <a:srgbClr val="FFFFFF"/>
              </a:solidFill>
            </a:endParaRPr>
          </a:p>
        </p:txBody>
      </p:sp>
      <p:grpSp>
        <p:nvGrpSpPr>
          <p:cNvPr id="137" name="Group 136"/>
          <p:cNvGrpSpPr/>
          <p:nvPr/>
        </p:nvGrpSpPr>
        <p:grpSpPr>
          <a:xfrm>
            <a:off x="993907" y="867705"/>
            <a:ext cx="201091" cy="471454"/>
            <a:chOff x="3879483" y="1004884"/>
            <a:chExt cx="558200" cy="1308689"/>
          </a:xfrm>
          <a:solidFill>
            <a:schemeClr val="accent5"/>
          </a:solidFill>
        </p:grpSpPr>
        <p:sp>
          <p:nvSpPr>
            <p:cNvPr id="138" name="Oval 1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 Same Side Corner Rectangle 1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993907" y="1524341"/>
            <a:ext cx="201091" cy="471454"/>
            <a:chOff x="3879483" y="1004884"/>
            <a:chExt cx="558200" cy="1308689"/>
          </a:xfrm>
          <a:solidFill>
            <a:schemeClr val="accent5"/>
          </a:solidFill>
        </p:grpSpPr>
        <p:sp>
          <p:nvSpPr>
            <p:cNvPr id="142" name="Oval 1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 Same Side Corner Rectangle 1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5" name="Group 144"/>
          <p:cNvGrpSpPr/>
          <p:nvPr/>
        </p:nvGrpSpPr>
        <p:grpSpPr>
          <a:xfrm>
            <a:off x="993907" y="2180977"/>
            <a:ext cx="201091" cy="471454"/>
            <a:chOff x="3879483" y="1004884"/>
            <a:chExt cx="558200" cy="1308689"/>
          </a:xfrm>
          <a:solidFill>
            <a:schemeClr val="accent5"/>
          </a:solidFill>
        </p:grpSpPr>
        <p:sp>
          <p:nvSpPr>
            <p:cNvPr id="146" name="Oval 1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ound Same Side Corner Rectangle 1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993907" y="2837613"/>
            <a:ext cx="201091" cy="471454"/>
            <a:chOff x="3879483" y="1004884"/>
            <a:chExt cx="558200" cy="1308689"/>
          </a:xfrm>
          <a:solidFill>
            <a:schemeClr val="accent5"/>
          </a:solidFill>
        </p:grpSpPr>
        <p:sp>
          <p:nvSpPr>
            <p:cNvPr id="150" name="Oval 1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ound Same Side Corner Rectangle 1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3" name="Group 152"/>
          <p:cNvGrpSpPr/>
          <p:nvPr/>
        </p:nvGrpSpPr>
        <p:grpSpPr>
          <a:xfrm>
            <a:off x="993907" y="3494249"/>
            <a:ext cx="201091" cy="471454"/>
            <a:chOff x="3879483" y="1004884"/>
            <a:chExt cx="558200" cy="1308689"/>
          </a:xfrm>
          <a:solidFill>
            <a:schemeClr val="accent5"/>
          </a:solidFill>
        </p:grpSpPr>
        <p:sp>
          <p:nvSpPr>
            <p:cNvPr id="154" name="Oval 1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ound Same Side Corner Rectangle 1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993907" y="4150885"/>
            <a:ext cx="201091" cy="471454"/>
            <a:chOff x="3879483" y="1004884"/>
            <a:chExt cx="558200" cy="1308689"/>
          </a:xfrm>
          <a:solidFill>
            <a:schemeClr val="accent5"/>
          </a:solidFill>
        </p:grpSpPr>
        <p:sp>
          <p:nvSpPr>
            <p:cNvPr id="158" name="Oval 1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 Same Side Corner Rectangle 1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1" name="Group 160"/>
          <p:cNvGrpSpPr/>
          <p:nvPr/>
        </p:nvGrpSpPr>
        <p:grpSpPr>
          <a:xfrm>
            <a:off x="993907" y="4807521"/>
            <a:ext cx="201091" cy="471454"/>
            <a:chOff x="3879483" y="1004884"/>
            <a:chExt cx="558200" cy="1308689"/>
          </a:xfrm>
          <a:solidFill>
            <a:schemeClr val="accent5"/>
          </a:solidFill>
        </p:grpSpPr>
        <p:sp>
          <p:nvSpPr>
            <p:cNvPr id="162" name="Oval 1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 Same Side Corner Rectangle 1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5" name="Group 164"/>
          <p:cNvGrpSpPr/>
          <p:nvPr/>
        </p:nvGrpSpPr>
        <p:grpSpPr>
          <a:xfrm>
            <a:off x="993907" y="5464156"/>
            <a:ext cx="201091" cy="471454"/>
            <a:chOff x="3879483" y="1004884"/>
            <a:chExt cx="558200" cy="1308689"/>
          </a:xfrm>
          <a:solidFill>
            <a:schemeClr val="accent5"/>
          </a:solidFill>
        </p:grpSpPr>
        <p:sp>
          <p:nvSpPr>
            <p:cNvPr id="166" name="Oval 1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ound Same Side Corner Rectangle 1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9" name="Group 168"/>
          <p:cNvGrpSpPr/>
          <p:nvPr/>
        </p:nvGrpSpPr>
        <p:grpSpPr>
          <a:xfrm>
            <a:off x="1563659" y="867705"/>
            <a:ext cx="201091" cy="471454"/>
            <a:chOff x="3879483" y="1004884"/>
            <a:chExt cx="558200" cy="1308689"/>
          </a:xfrm>
          <a:solidFill>
            <a:schemeClr val="accent5"/>
          </a:solidFill>
        </p:grpSpPr>
        <p:sp>
          <p:nvSpPr>
            <p:cNvPr id="170" name="Oval 1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 Same Side Corner Rectangle 1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1" name="Group 200"/>
          <p:cNvGrpSpPr/>
          <p:nvPr/>
        </p:nvGrpSpPr>
        <p:grpSpPr>
          <a:xfrm>
            <a:off x="2133411" y="867705"/>
            <a:ext cx="201091" cy="471454"/>
            <a:chOff x="3879483" y="1004884"/>
            <a:chExt cx="558200" cy="1308689"/>
          </a:xfrm>
          <a:solidFill>
            <a:schemeClr val="accent5"/>
          </a:solidFill>
        </p:grpSpPr>
        <p:sp>
          <p:nvSpPr>
            <p:cNvPr id="202" name="Oval 2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ound Same Side Corner Rectangle 2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3" name="Group 232"/>
          <p:cNvGrpSpPr/>
          <p:nvPr/>
        </p:nvGrpSpPr>
        <p:grpSpPr>
          <a:xfrm>
            <a:off x="2703163" y="867705"/>
            <a:ext cx="201091" cy="471454"/>
            <a:chOff x="3879483" y="1004884"/>
            <a:chExt cx="558200" cy="1308689"/>
          </a:xfrm>
          <a:solidFill>
            <a:schemeClr val="accent5"/>
          </a:solidFill>
        </p:grpSpPr>
        <p:sp>
          <p:nvSpPr>
            <p:cNvPr id="234" name="Oval 2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ound Same Side Corner Rectangle 2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5" name="Group 264"/>
          <p:cNvGrpSpPr/>
          <p:nvPr/>
        </p:nvGrpSpPr>
        <p:grpSpPr>
          <a:xfrm>
            <a:off x="4982171" y="867705"/>
            <a:ext cx="201091" cy="471454"/>
            <a:chOff x="3879483" y="1004884"/>
            <a:chExt cx="558200" cy="1308689"/>
          </a:xfrm>
          <a:solidFill>
            <a:schemeClr val="accent5"/>
          </a:solidFill>
        </p:grpSpPr>
        <p:sp>
          <p:nvSpPr>
            <p:cNvPr id="266" name="Oval 2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ound Same Side Corner Rectangle 2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9" name="Group 268"/>
          <p:cNvGrpSpPr/>
          <p:nvPr/>
        </p:nvGrpSpPr>
        <p:grpSpPr>
          <a:xfrm>
            <a:off x="4412419" y="867705"/>
            <a:ext cx="201091" cy="471454"/>
            <a:chOff x="3879483" y="1004884"/>
            <a:chExt cx="558200" cy="1308689"/>
          </a:xfrm>
          <a:solidFill>
            <a:schemeClr val="accent5"/>
          </a:solidFill>
        </p:grpSpPr>
        <p:sp>
          <p:nvSpPr>
            <p:cNvPr id="270" name="Oval 2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 Same Side Corner Rectangle 2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3272915" y="867705"/>
            <a:ext cx="201091" cy="471454"/>
            <a:chOff x="3879483" y="1004884"/>
            <a:chExt cx="558200" cy="1308689"/>
          </a:xfrm>
          <a:solidFill>
            <a:schemeClr val="accent5"/>
          </a:solidFill>
        </p:grpSpPr>
        <p:sp>
          <p:nvSpPr>
            <p:cNvPr id="274" name="Oval 2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ound Same Side Corner Rectangle 2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7" name="Group 276"/>
          <p:cNvGrpSpPr/>
          <p:nvPr/>
        </p:nvGrpSpPr>
        <p:grpSpPr>
          <a:xfrm>
            <a:off x="3842667" y="867705"/>
            <a:ext cx="201091" cy="471454"/>
            <a:chOff x="3879483" y="1004884"/>
            <a:chExt cx="558200" cy="1308689"/>
          </a:xfrm>
          <a:solidFill>
            <a:schemeClr val="accent5"/>
          </a:solidFill>
        </p:grpSpPr>
        <p:sp>
          <p:nvSpPr>
            <p:cNvPr id="278" name="Oval 2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ound Same Side Corner Rectangle 2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1" name="Group 280"/>
          <p:cNvGrpSpPr/>
          <p:nvPr/>
        </p:nvGrpSpPr>
        <p:grpSpPr>
          <a:xfrm>
            <a:off x="5551923" y="867705"/>
            <a:ext cx="201091" cy="471454"/>
            <a:chOff x="3879483" y="1004884"/>
            <a:chExt cx="558200" cy="1308689"/>
          </a:xfrm>
          <a:solidFill>
            <a:schemeClr val="accent5"/>
          </a:solidFill>
        </p:grpSpPr>
        <p:sp>
          <p:nvSpPr>
            <p:cNvPr id="282" name="Oval 2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ectangle 2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 Same Side Corner Rectangle 2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5" name="Group 284"/>
          <p:cNvGrpSpPr/>
          <p:nvPr/>
        </p:nvGrpSpPr>
        <p:grpSpPr>
          <a:xfrm>
            <a:off x="6121675" y="867705"/>
            <a:ext cx="201091" cy="471454"/>
            <a:chOff x="3879483" y="1004884"/>
            <a:chExt cx="558200" cy="1308689"/>
          </a:xfrm>
          <a:solidFill>
            <a:schemeClr val="accent5"/>
          </a:solidFill>
        </p:grpSpPr>
        <p:sp>
          <p:nvSpPr>
            <p:cNvPr id="286" name="Oval 2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ound Same Side Corner Rectangle 2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9" name="Group 288"/>
          <p:cNvGrpSpPr/>
          <p:nvPr/>
        </p:nvGrpSpPr>
        <p:grpSpPr>
          <a:xfrm>
            <a:off x="6691427" y="867705"/>
            <a:ext cx="201091" cy="471454"/>
            <a:chOff x="3879483" y="1004884"/>
            <a:chExt cx="558200" cy="1308689"/>
          </a:xfrm>
          <a:solidFill>
            <a:schemeClr val="accent5"/>
          </a:solidFill>
        </p:grpSpPr>
        <p:sp>
          <p:nvSpPr>
            <p:cNvPr id="290" name="Oval 2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Rectangle 2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Round Same Side Corner Rectangle 2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3" name="Group 292"/>
          <p:cNvGrpSpPr/>
          <p:nvPr/>
        </p:nvGrpSpPr>
        <p:grpSpPr>
          <a:xfrm>
            <a:off x="7261179" y="867705"/>
            <a:ext cx="201091" cy="471454"/>
            <a:chOff x="3879483" y="1004884"/>
            <a:chExt cx="558200" cy="1308689"/>
          </a:xfrm>
          <a:solidFill>
            <a:schemeClr val="accent5"/>
          </a:solidFill>
        </p:grpSpPr>
        <p:sp>
          <p:nvSpPr>
            <p:cNvPr id="294" name="Oval 2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ound Same Side Corner Rectangle 2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7" name="Group 296"/>
          <p:cNvGrpSpPr/>
          <p:nvPr/>
        </p:nvGrpSpPr>
        <p:grpSpPr>
          <a:xfrm>
            <a:off x="7830931" y="867705"/>
            <a:ext cx="201091" cy="471454"/>
            <a:chOff x="3879483" y="1004884"/>
            <a:chExt cx="558200" cy="1308689"/>
          </a:xfrm>
          <a:solidFill>
            <a:schemeClr val="accent5"/>
          </a:solidFill>
        </p:grpSpPr>
        <p:sp>
          <p:nvSpPr>
            <p:cNvPr id="298" name="Oval 2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Round Same Side Corner Rectangle 2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5" name="Group 304"/>
          <p:cNvGrpSpPr/>
          <p:nvPr/>
        </p:nvGrpSpPr>
        <p:grpSpPr>
          <a:xfrm>
            <a:off x="1554513" y="1530766"/>
            <a:ext cx="201091" cy="471454"/>
            <a:chOff x="3879483" y="1004884"/>
            <a:chExt cx="558200" cy="1308689"/>
          </a:xfrm>
          <a:solidFill>
            <a:schemeClr val="accent5"/>
          </a:solidFill>
        </p:grpSpPr>
        <p:sp>
          <p:nvSpPr>
            <p:cNvPr id="306" name="Oval 3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ound Same Side Corner Rectangle 3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1554513" y="2187402"/>
            <a:ext cx="201091" cy="471454"/>
            <a:chOff x="3879483" y="1004884"/>
            <a:chExt cx="558200" cy="1308689"/>
          </a:xfrm>
          <a:solidFill>
            <a:schemeClr val="accent5"/>
          </a:solidFill>
        </p:grpSpPr>
        <p:sp>
          <p:nvSpPr>
            <p:cNvPr id="310" name="Oval 3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3" name="Group 312"/>
          <p:cNvGrpSpPr/>
          <p:nvPr/>
        </p:nvGrpSpPr>
        <p:grpSpPr>
          <a:xfrm>
            <a:off x="1554513" y="2844038"/>
            <a:ext cx="201091" cy="471454"/>
            <a:chOff x="3879483" y="1004884"/>
            <a:chExt cx="558200" cy="1308689"/>
          </a:xfrm>
          <a:solidFill>
            <a:schemeClr val="accent5"/>
          </a:solidFill>
        </p:grpSpPr>
        <p:sp>
          <p:nvSpPr>
            <p:cNvPr id="314" name="Oval 3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ound Same Side Corner Rectangle 3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7" name="Group 316"/>
          <p:cNvGrpSpPr/>
          <p:nvPr/>
        </p:nvGrpSpPr>
        <p:grpSpPr>
          <a:xfrm>
            <a:off x="1554513" y="3500674"/>
            <a:ext cx="201091" cy="471454"/>
            <a:chOff x="3879483" y="1004884"/>
            <a:chExt cx="558200" cy="1308689"/>
          </a:xfrm>
          <a:solidFill>
            <a:schemeClr val="accent5"/>
          </a:solidFill>
        </p:grpSpPr>
        <p:sp>
          <p:nvSpPr>
            <p:cNvPr id="318" name="Oval 3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Rectangle 3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ound Same Side Corner Rectangle 3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1" name="Group 320"/>
          <p:cNvGrpSpPr/>
          <p:nvPr/>
        </p:nvGrpSpPr>
        <p:grpSpPr>
          <a:xfrm>
            <a:off x="1554513" y="4157310"/>
            <a:ext cx="201091" cy="471454"/>
            <a:chOff x="3879483" y="1004884"/>
            <a:chExt cx="558200" cy="1308689"/>
          </a:xfrm>
          <a:solidFill>
            <a:schemeClr val="accent5"/>
          </a:solidFill>
        </p:grpSpPr>
        <p:sp>
          <p:nvSpPr>
            <p:cNvPr id="322" name="Oval 3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 Same Side Corner Rectangle 3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5" name="Group 324"/>
          <p:cNvGrpSpPr/>
          <p:nvPr/>
        </p:nvGrpSpPr>
        <p:grpSpPr>
          <a:xfrm>
            <a:off x="1554513" y="4813946"/>
            <a:ext cx="201091" cy="471454"/>
            <a:chOff x="3879483" y="1004884"/>
            <a:chExt cx="558200" cy="1308689"/>
          </a:xfrm>
          <a:solidFill>
            <a:schemeClr val="accent5"/>
          </a:solidFill>
        </p:grpSpPr>
        <p:sp>
          <p:nvSpPr>
            <p:cNvPr id="326" name="Oval 3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Rectangle 3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 Same Side Corner Rectangle 3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9" name="Group 328"/>
          <p:cNvGrpSpPr/>
          <p:nvPr/>
        </p:nvGrpSpPr>
        <p:grpSpPr>
          <a:xfrm>
            <a:off x="1554513" y="5470581"/>
            <a:ext cx="201091" cy="471454"/>
            <a:chOff x="3879483" y="1004884"/>
            <a:chExt cx="558200" cy="1308689"/>
          </a:xfrm>
          <a:solidFill>
            <a:schemeClr val="accent5"/>
          </a:solidFill>
        </p:grpSpPr>
        <p:sp>
          <p:nvSpPr>
            <p:cNvPr id="330" name="Oval 3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ound Same Side Corner Rectangle 3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3" name="Group 332"/>
          <p:cNvGrpSpPr/>
          <p:nvPr/>
        </p:nvGrpSpPr>
        <p:grpSpPr>
          <a:xfrm>
            <a:off x="2133411" y="1524341"/>
            <a:ext cx="201091" cy="471454"/>
            <a:chOff x="3879483" y="1004884"/>
            <a:chExt cx="558200" cy="1308689"/>
          </a:xfrm>
          <a:solidFill>
            <a:schemeClr val="accent5"/>
          </a:solidFill>
        </p:grpSpPr>
        <p:sp>
          <p:nvSpPr>
            <p:cNvPr id="334" name="Oval 3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ound Same Side Corner Rectangle 3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7" name="Group 336"/>
          <p:cNvGrpSpPr/>
          <p:nvPr/>
        </p:nvGrpSpPr>
        <p:grpSpPr>
          <a:xfrm>
            <a:off x="2133411" y="2180977"/>
            <a:ext cx="201091" cy="471454"/>
            <a:chOff x="3879483" y="1004884"/>
            <a:chExt cx="558200" cy="1308689"/>
          </a:xfrm>
          <a:solidFill>
            <a:schemeClr val="accent5"/>
          </a:solidFill>
        </p:grpSpPr>
        <p:sp>
          <p:nvSpPr>
            <p:cNvPr id="338" name="Oval 3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ound Same Side Corner Rectangle 3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1" name="Group 340"/>
          <p:cNvGrpSpPr/>
          <p:nvPr/>
        </p:nvGrpSpPr>
        <p:grpSpPr>
          <a:xfrm>
            <a:off x="2133411" y="2837613"/>
            <a:ext cx="201091" cy="471454"/>
            <a:chOff x="3879483" y="1004884"/>
            <a:chExt cx="558200" cy="1308689"/>
          </a:xfrm>
          <a:solidFill>
            <a:schemeClr val="accent5"/>
          </a:solidFill>
        </p:grpSpPr>
        <p:sp>
          <p:nvSpPr>
            <p:cNvPr id="342" name="Oval 3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2133411" y="3494249"/>
            <a:ext cx="201091" cy="471454"/>
            <a:chOff x="3879483" y="1004884"/>
            <a:chExt cx="558200" cy="1308689"/>
          </a:xfrm>
          <a:solidFill>
            <a:schemeClr val="accent5"/>
          </a:solidFill>
        </p:grpSpPr>
        <p:sp>
          <p:nvSpPr>
            <p:cNvPr id="346" name="Oval 3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ound Same Side Corner Rectangle 3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9" name="Group 348"/>
          <p:cNvGrpSpPr/>
          <p:nvPr/>
        </p:nvGrpSpPr>
        <p:grpSpPr>
          <a:xfrm>
            <a:off x="2133411" y="4150885"/>
            <a:ext cx="201091" cy="471454"/>
            <a:chOff x="3879483" y="1004884"/>
            <a:chExt cx="558200" cy="1308689"/>
          </a:xfrm>
          <a:solidFill>
            <a:schemeClr val="accent5"/>
          </a:solidFill>
        </p:grpSpPr>
        <p:sp>
          <p:nvSpPr>
            <p:cNvPr id="350" name="Oval 3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ound Same Side Corner Rectangle 3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3" name="Group 352"/>
          <p:cNvGrpSpPr/>
          <p:nvPr/>
        </p:nvGrpSpPr>
        <p:grpSpPr>
          <a:xfrm>
            <a:off x="2133411" y="4807521"/>
            <a:ext cx="201091" cy="471454"/>
            <a:chOff x="3879483" y="1004884"/>
            <a:chExt cx="558200" cy="1308689"/>
          </a:xfrm>
          <a:solidFill>
            <a:schemeClr val="accent5"/>
          </a:solidFill>
        </p:grpSpPr>
        <p:sp>
          <p:nvSpPr>
            <p:cNvPr id="354" name="Oval 3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ound Same Side Corner Rectangle 3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2133411" y="5464156"/>
            <a:ext cx="201091" cy="471454"/>
            <a:chOff x="3879483" y="1004884"/>
            <a:chExt cx="558200" cy="1308689"/>
          </a:xfrm>
          <a:solidFill>
            <a:schemeClr val="accent5"/>
          </a:solidFill>
        </p:grpSpPr>
        <p:sp>
          <p:nvSpPr>
            <p:cNvPr id="358" name="Oval 3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ound Same Side Corner Rectangle 3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1" name="Group 360"/>
          <p:cNvGrpSpPr/>
          <p:nvPr/>
        </p:nvGrpSpPr>
        <p:grpSpPr>
          <a:xfrm>
            <a:off x="2703163" y="1524341"/>
            <a:ext cx="201091" cy="471454"/>
            <a:chOff x="3879483" y="1004884"/>
            <a:chExt cx="558200" cy="1308689"/>
          </a:xfrm>
          <a:solidFill>
            <a:schemeClr val="accent5"/>
          </a:solidFill>
        </p:grpSpPr>
        <p:sp>
          <p:nvSpPr>
            <p:cNvPr id="362" name="Oval 3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Rectangle 3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Round Same Side Corner Rectangle 3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5" name="Group 364"/>
          <p:cNvGrpSpPr/>
          <p:nvPr/>
        </p:nvGrpSpPr>
        <p:grpSpPr>
          <a:xfrm>
            <a:off x="2703163" y="2180977"/>
            <a:ext cx="201091" cy="471454"/>
            <a:chOff x="3879483" y="1004884"/>
            <a:chExt cx="558200" cy="1308689"/>
          </a:xfrm>
          <a:solidFill>
            <a:schemeClr val="accent5"/>
          </a:solidFill>
        </p:grpSpPr>
        <p:sp>
          <p:nvSpPr>
            <p:cNvPr id="366" name="Oval 3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ound Same Side Corner Rectangle 3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2703163" y="2837613"/>
            <a:ext cx="201091" cy="471454"/>
            <a:chOff x="3879483" y="1004884"/>
            <a:chExt cx="558200" cy="1308689"/>
          </a:xfrm>
          <a:solidFill>
            <a:schemeClr val="accent5"/>
          </a:solidFill>
        </p:grpSpPr>
        <p:sp>
          <p:nvSpPr>
            <p:cNvPr id="370" name="Oval 3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Round Same Side Corner Rectangle 3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3" name="Group 372"/>
          <p:cNvGrpSpPr/>
          <p:nvPr/>
        </p:nvGrpSpPr>
        <p:grpSpPr>
          <a:xfrm>
            <a:off x="2703163" y="3494249"/>
            <a:ext cx="201091" cy="471454"/>
            <a:chOff x="3879483" y="1004884"/>
            <a:chExt cx="558200" cy="1308689"/>
          </a:xfrm>
          <a:solidFill>
            <a:schemeClr val="accent5"/>
          </a:solidFill>
        </p:grpSpPr>
        <p:sp>
          <p:nvSpPr>
            <p:cNvPr id="374" name="Oval 3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ound Same Side Corner Rectangle 3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7" name="Group 376"/>
          <p:cNvGrpSpPr/>
          <p:nvPr/>
        </p:nvGrpSpPr>
        <p:grpSpPr>
          <a:xfrm>
            <a:off x="2703163" y="4150885"/>
            <a:ext cx="201091" cy="471454"/>
            <a:chOff x="3879483" y="1004884"/>
            <a:chExt cx="558200" cy="1308689"/>
          </a:xfrm>
          <a:solidFill>
            <a:schemeClr val="accent5"/>
          </a:solidFill>
        </p:grpSpPr>
        <p:sp>
          <p:nvSpPr>
            <p:cNvPr id="378" name="Oval 3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ound Same Side Corner Rectangle 3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1" name="Group 380"/>
          <p:cNvGrpSpPr/>
          <p:nvPr/>
        </p:nvGrpSpPr>
        <p:grpSpPr>
          <a:xfrm>
            <a:off x="2703163" y="4807521"/>
            <a:ext cx="201091" cy="471454"/>
            <a:chOff x="3879483" y="1004884"/>
            <a:chExt cx="558200" cy="1308689"/>
          </a:xfrm>
          <a:solidFill>
            <a:schemeClr val="accent5"/>
          </a:solidFill>
        </p:grpSpPr>
        <p:sp>
          <p:nvSpPr>
            <p:cNvPr id="382" name="Oval 3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5" name="Group 384"/>
          <p:cNvGrpSpPr/>
          <p:nvPr/>
        </p:nvGrpSpPr>
        <p:grpSpPr>
          <a:xfrm>
            <a:off x="2703163" y="5464156"/>
            <a:ext cx="201091" cy="471454"/>
            <a:chOff x="3879483" y="1004884"/>
            <a:chExt cx="558200" cy="1308689"/>
          </a:xfrm>
          <a:solidFill>
            <a:schemeClr val="accent5"/>
          </a:solidFill>
        </p:grpSpPr>
        <p:sp>
          <p:nvSpPr>
            <p:cNvPr id="386" name="Oval 3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ound Same Side Corner Rectangle 3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9" name="Group 388"/>
          <p:cNvGrpSpPr/>
          <p:nvPr/>
        </p:nvGrpSpPr>
        <p:grpSpPr>
          <a:xfrm>
            <a:off x="3272915" y="1524341"/>
            <a:ext cx="201091" cy="471454"/>
            <a:chOff x="3879483" y="1004884"/>
            <a:chExt cx="558200" cy="1308689"/>
          </a:xfrm>
          <a:solidFill>
            <a:schemeClr val="accent5"/>
          </a:solidFill>
        </p:grpSpPr>
        <p:sp>
          <p:nvSpPr>
            <p:cNvPr id="390" name="Oval 3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Rectangle 3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ound Same Side Corner Rectangle 3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3" name="Group 392"/>
          <p:cNvGrpSpPr/>
          <p:nvPr/>
        </p:nvGrpSpPr>
        <p:grpSpPr>
          <a:xfrm>
            <a:off x="3272915" y="2180977"/>
            <a:ext cx="201091" cy="471454"/>
            <a:chOff x="3879483" y="1004884"/>
            <a:chExt cx="558200" cy="1308689"/>
          </a:xfrm>
          <a:solidFill>
            <a:schemeClr val="accent5"/>
          </a:solidFill>
        </p:grpSpPr>
        <p:sp>
          <p:nvSpPr>
            <p:cNvPr id="394" name="Oval 3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ound Same Side Corner Rectangle 3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7" name="Group 396"/>
          <p:cNvGrpSpPr/>
          <p:nvPr/>
        </p:nvGrpSpPr>
        <p:grpSpPr>
          <a:xfrm>
            <a:off x="3272915" y="2837613"/>
            <a:ext cx="201091" cy="471454"/>
            <a:chOff x="3879483" y="1004884"/>
            <a:chExt cx="558200" cy="1308689"/>
          </a:xfrm>
          <a:solidFill>
            <a:schemeClr val="accent5"/>
          </a:solidFill>
        </p:grpSpPr>
        <p:sp>
          <p:nvSpPr>
            <p:cNvPr id="398" name="Oval 3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ound Same Side Corner Rectangle 3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1" name="Group 400"/>
          <p:cNvGrpSpPr/>
          <p:nvPr/>
        </p:nvGrpSpPr>
        <p:grpSpPr>
          <a:xfrm>
            <a:off x="3272915" y="3494249"/>
            <a:ext cx="201091" cy="471454"/>
            <a:chOff x="3879483" y="1004884"/>
            <a:chExt cx="558200" cy="1308689"/>
          </a:xfrm>
          <a:solidFill>
            <a:schemeClr val="accent5"/>
          </a:solidFill>
        </p:grpSpPr>
        <p:sp>
          <p:nvSpPr>
            <p:cNvPr id="402" name="Oval 4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ound Same Side Corner Rectangle 4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5" name="Group 404"/>
          <p:cNvGrpSpPr/>
          <p:nvPr/>
        </p:nvGrpSpPr>
        <p:grpSpPr>
          <a:xfrm>
            <a:off x="3272915" y="4150885"/>
            <a:ext cx="201091" cy="471454"/>
            <a:chOff x="3879483" y="1004884"/>
            <a:chExt cx="558200" cy="1308689"/>
          </a:xfrm>
          <a:solidFill>
            <a:schemeClr val="accent5"/>
          </a:solidFill>
        </p:grpSpPr>
        <p:sp>
          <p:nvSpPr>
            <p:cNvPr id="406" name="Oval 4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Round Same Side Corner Rectangle 4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9" name="Group 408"/>
          <p:cNvGrpSpPr/>
          <p:nvPr/>
        </p:nvGrpSpPr>
        <p:grpSpPr>
          <a:xfrm>
            <a:off x="3272915" y="4807521"/>
            <a:ext cx="201091" cy="471454"/>
            <a:chOff x="3879483" y="1004884"/>
            <a:chExt cx="558200" cy="1308689"/>
          </a:xfrm>
          <a:solidFill>
            <a:schemeClr val="accent5"/>
          </a:solidFill>
        </p:grpSpPr>
        <p:sp>
          <p:nvSpPr>
            <p:cNvPr id="410" name="Oval 4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ound Same Side Corner Rectangle 4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3" name="Group 412"/>
          <p:cNvGrpSpPr/>
          <p:nvPr/>
        </p:nvGrpSpPr>
        <p:grpSpPr>
          <a:xfrm>
            <a:off x="3272915" y="5464156"/>
            <a:ext cx="201091" cy="471454"/>
            <a:chOff x="3879483" y="1004884"/>
            <a:chExt cx="558200" cy="1308689"/>
          </a:xfrm>
          <a:solidFill>
            <a:schemeClr val="accent5"/>
          </a:solidFill>
        </p:grpSpPr>
        <p:sp>
          <p:nvSpPr>
            <p:cNvPr id="414" name="Oval 4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ound Same Side Corner Rectangle 4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7" name="Group 416"/>
          <p:cNvGrpSpPr/>
          <p:nvPr/>
        </p:nvGrpSpPr>
        <p:grpSpPr>
          <a:xfrm>
            <a:off x="3842667" y="1524341"/>
            <a:ext cx="201091" cy="471454"/>
            <a:chOff x="3879483" y="1004884"/>
            <a:chExt cx="558200" cy="1308689"/>
          </a:xfrm>
          <a:solidFill>
            <a:schemeClr val="accent5"/>
          </a:solidFill>
        </p:grpSpPr>
        <p:sp>
          <p:nvSpPr>
            <p:cNvPr id="418" name="Oval 4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1" name="Group 420"/>
          <p:cNvGrpSpPr/>
          <p:nvPr/>
        </p:nvGrpSpPr>
        <p:grpSpPr>
          <a:xfrm>
            <a:off x="3842667" y="2180977"/>
            <a:ext cx="201091" cy="471454"/>
            <a:chOff x="3879483" y="1004884"/>
            <a:chExt cx="558200" cy="1308689"/>
          </a:xfrm>
          <a:solidFill>
            <a:schemeClr val="accent5"/>
          </a:solidFill>
        </p:grpSpPr>
        <p:sp>
          <p:nvSpPr>
            <p:cNvPr id="422" name="Oval 4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 Same Side Corner Rectangle 4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5" name="Group 424"/>
          <p:cNvGrpSpPr/>
          <p:nvPr/>
        </p:nvGrpSpPr>
        <p:grpSpPr>
          <a:xfrm>
            <a:off x="3842667" y="2837613"/>
            <a:ext cx="201091" cy="471454"/>
            <a:chOff x="3879483" y="1004884"/>
            <a:chExt cx="558200" cy="1308689"/>
          </a:xfrm>
          <a:solidFill>
            <a:schemeClr val="accent5"/>
          </a:solidFill>
        </p:grpSpPr>
        <p:sp>
          <p:nvSpPr>
            <p:cNvPr id="426" name="Oval 4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ectangle 4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ound Same Side Corner Rectangle 4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9" name="Group 428"/>
          <p:cNvGrpSpPr/>
          <p:nvPr/>
        </p:nvGrpSpPr>
        <p:grpSpPr>
          <a:xfrm>
            <a:off x="3842667" y="3494249"/>
            <a:ext cx="201091" cy="471454"/>
            <a:chOff x="3879483" y="1004884"/>
            <a:chExt cx="558200" cy="1308689"/>
          </a:xfrm>
          <a:solidFill>
            <a:schemeClr val="accent5"/>
          </a:solidFill>
        </p:grpSpPr>
        <p:sp>
          <p:nvSpPr>
            <p:cNvPr id="430" name="Oval 4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 Same Side Corner Rectangle 4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3" name="Group 432"/>
          <p:cNvGrpSpPr/>
          <p:nvPr/>
        </p:nvGrpSpPr>
        <p:grpSpPr>
          <a:xfrm>
            <a:off x="3842667" y="4150885"/>
            <a:ext cx="201091" cy="471454"/>
            <a:chOff x="3879483" y="1004884"/>
            <a:chExt cx="558200" cy="1308689"/>
          </a:xfrm>
          <a:solidFill>
            <a:schemeClr val="accent5"/>
          </a:solidFill>
        </p:grpSpPr>
        <p:sp>
          <p:nvSpPr>
            <p:cNvPr id="434" name="Oval 4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Round Same Side Corner Rectangle 4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3842667" y="4807521"/>
            <a:ext cx="201091" cy="471454"/>
            <a:chOff x="3879483" y="1004884"/>
            <a:chExt cx="558200" cy="1308689"/>
          </a:xfrm>
          <a:solidFill>
            <a:schemeClr val="accent5"/>
          </a:solidFill>
        </p:grpSpPr>
        <p:sp>
          <p:nvSpPr>
            <p:cNvPr id="438" name="Oval 4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ectangle 4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Round Same Side Corner Rectangle 4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1" name="Group 440"/>
          <p:cNvGrpSpPr/>
          <p:nvPr/>
        </p:nvGrpSpPr>
        <p:grpSpPr>
          <a:xfrm>
            <a:off x="3842667" y="5464156"/>
            <a:ext cx="201091" cy="471454"/>
            <a:chOff x="3879483" y="1004884"/>
            <a:chExt cx="558200" cy="1308689"/>
          </a:xfrm>
          <a:solidFill>
            <a:schemeClr val="accent5"/>
          </a:solidFill>
        </p:grpSpPr>
        <p:sp>
          <p:nvSpPr>
            <p:cNvPr id="442" name="Oval 4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ound Same Side Corner Rectangle 4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5" name="Group 444"/>
          <p:cNvGrpSpPr/>
          <p:nvPr/>
        </p:nvGrpSpPr>
        <p:grpSpPr>
          <a:xfrm>
            <a:off x="4412419" y="1524341"/>
            <a:ext cx="201091" cy="471454"/>
            <a:chOff x="3879483" y="1004884"/>
            <a:chExt cx="558200" cy="1308689"/>
          </a:xfrm>
          <a:solidFill>
            <a:schemeClr val="accent5"/>
          </a:solidFill>
        </p:grpSpPr>
        <p:sp>
          <p:nvSpPr>
            <p:cNvPr id="446" name="Oval 4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ound Same Side Corner Rectangle 4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9" name="Group 448"/>
          <p:cNvGrpSpPr/>
          <p:nvPr/>
        </p:nvGrpSpPr>
        <p:grpSpPr>
          <a:xfrm>
            <a:off x="4412419" y="2180977"/>
            <a:ext cx="201091" cy="471454"/>
            <a:chOff x="3879483" y="1004884"/>
            <a:chExt cx="558200" cy="1308689"/>
          </a:xfrm>
          <a:solidFill>
            <a:schemeClr val="accent5"/>
          </a:solidFill>
        </p:grpSpPr>
        <p:sp>
          <p:nvSpPr>
            <p:cNvPr id="450" name="Oval 4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 Same Side Corner Rectangle 4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3" name="Group 452"/>
          <p:cNvGrpSpPr/>
          <p:nvPr/>
        </p:nvGrpSpPr>
        <p:grpSpPr>
          <a:xfrm>
            <a:off x="4412419" y="2837613"/>
            <a:ext cx="201091" cy="471454"/>
            <a:chOff x="3879483" y="1004884"/>
            <a:chExt cx="558200" cy="1308689"/>
          </a:xfrm>
          <a:solidFill>
            <a:schemeClr val="accent5"/>
          </a:solidFill>
        </p:grpSpPr>
        <p:sp>
          <p:nvSpPr>
            <p:cNvPr id="454" name="Oval 4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ound Same Side Corner Rectangle 4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7" name="Group 456"/>
          <p:cNvGrpSpPr/>
          <p:nvPr/>
        </p:nvGrpSpPr>
        <p:grpSpPr>
          <a:xfrm>
            <a:off x="4412419" y="3494249"/>
            <a:ext cx="201091" cy="471454"/>
            <a:chOff x="3879483" y="1004884"/>
            <a:chExt cx="558200" cy="1308689"/>
          </a:xfrm>
          <a:solidFill>
            <a:schemeClr val="accent5"/>
          </a:solidFill>
        </p:grpSpPr>
        <p:sp>
          <p:nvSpPr>
            <p:cNvPr id="458" name="Oval 4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Round Same Side Corner Rectangle 4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1" name="Group 460"/>
          <p:cNvGrpSpPr/>
          <p:nvPr/>
        </p:nvGrpSpPr>
        <p:grpSpPr>
          <a:xfrm>
            <a:off x="4412419" y="4150885"/>
            <a:ext cx="201091" cy="471454"/>
            <a:chOff x="3879483" y="1004884"/>
            <a:chExt cx="558200" cy="1308689"/>
          </a:xfrm>
          <a:solidFill>
            <a:schemeClr val="accent5"/>
          </a:solidFill>
        </p:grpSpPr>
        <p:sp>
          <p:nvSpPr>
            <p:cNvPr id="462" name="Oval 4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3" name="Rectangle 4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4" name="Round Same Side Corner Rectangle 4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5" name="Group 464"/>
          <p:cNvGrpSpPr/>
          <p:nvPr/>
        </p:nvGrpSpPr>
        <p:grpSpPr>
          <a:xfrm>
            <a:off x="4412419" y="4807521"/>
            <a:ext cx="201091" cy="471454"/>
            <a:chOff x="3879483" y="1004884"/>
            <a:chExt cx="558200" cy="1308689"/>
          </a:xfrm>
          <a:solidFill>
            <a:schemeClr val="accent5"/>
          </a:solidFill>
        </p:grpSpPr>
        <p:sp>
          <p:nvSpPr>
            <p:cNvPr id="466" name="Oval 4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Round Same Side Corner Rectangle 4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9" name="Group 468"/>
          <p:cNvGrpSpPr/>
          <p:nvPr/>
        </p:nvGrpSpPr>
        <p:grpSpPr>
          <a:xfrm>
            <a:off x="4412419" y="5464156"/>
            <a:ext cx="201091" cy="471454"/>
            <a:chOff x="3879483" y="1004884"/>
            <a:chExt cx="558200" cy="1308689"/>
          </a:xfrm>
          <a:solidFill>
            <a:schemeClr val="accent5"/>
          </a:solidFill>
        </p:grpSpPr>
        <p:sp>
          <p:nvSpPr>
            <p:cNvPr id="470" name="Oval 4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 name="Rectangle 4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Round Same Side Corner Rectangle 4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3" name="Group 472"/>
          <p:cNvGrpSpPr/>
          <p:nvPr/>
        </p:nvGrpSpPr>
        <p:grpSpPr>
          <a:xfrm>
            <a:off x="4982171" y="1524341"/>
            <a:ext cx="201091" cy="471454"/>
            <a:chOff x="3879483" y="1004884"/>
            <a:chExt cx="558200" cy="1308689"/>
          </a:xfrm>
          <a:solidFill>
            <a:schemeClr val="accent5"/>
          </a:solidFill>
        </p:grpSpPr>
        <p:sp>
          <p:nvSpPr>
            <p:cNvPr id="474" name="Oval 4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Rectangle 4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Round Same Side Corner Rectangle 4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7" name="Group 476"/>
          <p:cNvGrpSpPr/>
          <p:nvPr/>
        </p:nvGrpSpPr>
        <p:grpSpPr>
          <a:xfrm>
            <a:off x="4982171" y="2180977"/>
            <a:ext cx="201091" cy="471454"/>
            <a:chOff x="3879483" y="1004884"/>
            <a:chExt cx="558200" cy="1308689"/>
          </a:xfrm>
          <a:solidFill>
            <a:schemeClr val="accent5"/>
          </a:solidFill>
        </p:grpSpPr>
        <p:sp>
          <p:nvSpPr>
            <p:cNvPr id="478" name="Oval 4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Rectangle 4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0" name="Round Same Side Corner Rectangle 4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1" name="Group 480"/>
          <p:cNvGrpSpPr/>
          <p:nvPr/>
        </p:nvGrpSpPr>
        <p:grpSpPr>
          <a:xfrm>
            <a:off x="4982171" y="2837613"/>
            <a:ext cx="201091" cy="471454"/>
            <a:chOff x="3879483" y="1004884"/>
            <a:chExt cx="558200" cy="1308689"/>
          </a:xfrm>
          <a:solidFill>
            <a:schemeClr val="accent5"/>
          </a:solidFill>
        </p:grpSpPr>
        <p:sp>
          <p:nvSpPr>
            <p:cNvPr id="482" name="Oval 4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3" name="Rectangle 4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Round Same Side Corner Rectangle 4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5" name="Group 484"/>
          <p:cNvGrpSpPr/>
          <p:nvPr/>
        </p:nvGrpSpPr>
        <p:grpSpPr>
          <a:xfrm>
            <a:off x="4982171" y="3494249"/>
            <a:ext cx="201091" cy="471454"/>
            <a:chOff x="3879483" y="1004884"/>
            <a:chExt cx="558200" cy="1308689"/>
          </a:xfrm>
          <a:solidFill>
            <a:schemeClr val="accent5"/>
          </a:solidFill>
        </p:grpSpPr>
        <p:sp>
          <p:nvSpPr>
            <p:cNvPr id="486" name="Oval 4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Rectangle 4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8" name="Round Same Side Corner Rectangle 4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9" name="Group 488"/>
          <p:cNvGrpSpPr/>
          <p:nvPr/>
        </p:nvGrpSpPr>
        <p:grpSpPr>
          <a:xfrm>
            <a:off x="4982171" y="4150885"/>
            <a:ext cx="201091" cy="471454"/>
            <a:chOff x="3879483" y="1004884"/>
            <a:chExt cx="558200" cy="1308689"/>
          </a:xfrm>
          <a:solidFill>
            <a:schemeClr val="accent5"/>
          </a:solidFill>
        </p:grpSpPr>
        <p:sp>
          <p:nvSpPr>
            <p:cNvPr id="490" name="Oval 4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Rectangle 4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Round Same Side Corner Rectangle 4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3" name="Group 492"/>
          <p:cNvGrpSpPr/>
          <p:nvPr/>
        </p:nvGrpSpPr>
        <p:grpSpPr>
          <a:xfrm>
            <a:off x="4982171" y="4807521"/>
            <a:ext cx="201091" cy="471454"/>
            <a:chOff x="3879483" y="1004884"/>
            <a:chExt cx="558200" cy="1308689"/>
          </a:xfrm>
          <a:solidFill>
            <a:schemeClr val="accent5"/>
          </a:solidFill>
        </p:grpSpPr>
        <p:sp>
          <p:nvSpPr>
            <p:cNvPr id="494" name="Oval 4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Rectangle 4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Round Same Side Corner Rectangle 4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4982171" y="5464156"/>
            <a:ext cx="201091" cy="471454"/>
            <a:chOff x="3879483" y="1004884"/>
            <a:chExt cx="558200" cy="1308689"/>
          </a:xfrm>
          <a:solidFill>
            <a:schemeClr val="accent5"/>
          </a:solidFill>
        </p:grpSpPr>
        <p:sp>
          <p:nvSpPr>
            <p:cNvPr id="498" name="Oval 4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Rectangle 4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Round Same Side Corner Rectangle 4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9" name="Group 528"/>
          <p:cNvGrpSpPr/>
          <p:nvPr/>
        </p:nvGrpSpPr>
        <p:grpSpPr>
          <a:xfrm>
            <a:off x="5551926" y="1524341"/>
            <a:ext cx="201091" cy="471454"/>
            <a:chOff x="3879483" y="1004884"/>
            <a:chExt cx="558200" cy="1308689"/>
          </a:xfrm>
          <a:solidFill>
            <a:schemeClr val="accent5"/>
          </a:solidFill>
        </p:grpSpPr>
        <p:sp>
          <p:nvSpPr>
            <p:cNvPr id="530" name="Oval 5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Rectangle 5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Round Same Side Corner Rectangle 5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3" name="Group 532"/>
          <p:cNvGrpSpPr/>
          <p:nvPr/>
        </p:nvGrpSpPr>
        <p:grpSpPr>
          <a:xfrm>
            <a:off x="5551926" y="2180977"/>
            <a:ext cx="201091" cy="471454"/>
            <a:chOff x="3879483" y="1004884"/>
            <a:chExt cx="558200" cy="1308689"/>
          </a:xfrm>
          <a:solidFill>
            <a:schemeClr val="accent5"/>
          </a:solidFill>
        </p:grpSpPr>
        <p:sp>
          <p:nvSpPr>
            <p:cNvPr id="534" name="Oval 5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Rectangle 5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Round Same Side Corner Rectangle 5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7" name="Group 536"/>
          <p:cNvGrpSpPr/>
          <p:nvPr/>
        </p:nvGrpSpPr>
        <p:grpSpPr>
          <a:xfrm>
            <a:off x="5551926" y="2837613"/>
            <a:ext cx="201091" cy="471454"/>
            <a:chOff x="3879483" y="1004884"/>
            <a:chExt cx="558200" cy="1308689"/>
          </a:xfrm>
          <a:solidFill>
            <a:schemeClr val="accent5"/>
          </a:solidFill>
        </p:grpSpPr>
        <p:sp>
          <p:nvSpPr>
            <p:cNvPr id="538" name="Oval 5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Rectangle 5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0" name="Round Same Side Corner Rectangle 5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1" name="Group 540"/>
          <p:cNvGrpSpPr/>
          <p:nvPr/>
        </p:nvGrpSpPr>
        <p:grpSpPr>
          <a:xfrm>
            <a:off x="5551926" y="3494249"/>
            <a:ext cx="201091" cy="471454"/>
            <a:chOff x="3879483" y="1004884"/>
            <a:chExt cx="558200" cy="1308689"/>
          </a:xfrm>
          <a:solidFill>
            <a:schemeClr val="accent5"/>
          </a:solidFill>
        </p:grpSpPr>
        <p:sp>
          <p:nvSpPr>
            <p:cNvPr id="542" name="Oval 5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Rectangle 5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Round Same Side Corner Rectangle 5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5" name="Group 544"/>
          <p:cNvGrpSpPr/>
          <p:nvPr/>
        </p:nvGrpSpPr>
        <p:grpSpPr>
          <a:xfrm>
            <a:off x="5551926" y="4150885"/>
            <a:ext cx="201091" cy="471454"/>
            <a:chOff x="3879483" y="1004884"/>
            <a:chExt cx="558200" cy="1308689"/>
          </a:xfrm>
          <a:solidFill>
            <a:schemeClr val="accent5"/>
          </a:solidFill>
        </p:grpSpPr>
        <p:sp>
          <p:nvSpPr>
            <p:cNvPr id="546" name="Oval 5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Rectangle 5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Round Same Side Corner Rectangle 5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9" name="Group 548"/>
          <p:cNvGrpSpPr/>
          <p:nvPr/>
        </p:nvGrpSpPr>
        <p:grpSpPr>
          <a:xfrm>
            <a:off x="5551926" y="4807521"/>
            <a:ext cx="201091" cy="471454"/>
            <a:chOff x="3879483" y="1004884"/>
            <a:chExt cx="558200" cy="1308689"/>
          </a:xfrm>
          <a:solidFill>
            <a:schemeClr val="accent5"/>
          </a:solidFill>
        </p:grpSpPr>
        <p:sp>
          <p:nvSpPr>
            <p:cNvPr id="550" name="Oval 5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1" name="Rectangle 5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Round Same Side Corner Rectangle 5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3" name="Group 552"/>
          <p:cNvGrpSpPr/>
          <p:nvPr/>
        </p:nvGrpSpPr>
        <p:grpSpPr>
          <a:xfrm>
            <a:off x="5551926" y="5464156"/>
            <a:ext cx="201091" cy="471454"/>
            <a:chOff x="3879483" y="1004884"/>
            <a:chExt cx="558200" cy="1308689"/>
          </a:xfrm>
          <a:solidFill>
            <a:schemeClr val="accent5"/>
          </a:solidFill>
        </p:grpSpPr>
        <p:sp>
          <p:nvSpPr>
            <p:cNvPr id="554" name="Oval 5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Rectangle 5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Round Same Side Corner Rectangle 5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7" name="Group 556"/>
          <p:cNvGrpSpPr/>
          <p:nvPr/>
        </p:nvGrpSpPr>
        <p:grpSpPr>
          <a:xfrm>
            <a:off x="6121678" y="1524341"/>
            <a:ext cx="201091" cy="471454"/>
            <a:chOff x="3879483" y="1004884"/>
            <a:chExt cx="558200" cy="1308689"/>
          </a:xfrm>
          <a:solidFill>
            <a:schemeClr val="accent5"/>
          </a:solidFill>
        </p:grpSpPr>
        <p:sp>
          <p:nvSpPr>
            <p:cNvPr id="558" name="Oval 5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Rectangle 5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Round Same Side Corner Rectangle 5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1" name="Group 560"/>
          <p:cNvGrpSpPr/>
          <p:nvPr/>
        </p:nvGrpSpPr>
        <p:grpSpPr>
          <a:xfrm>
            <a:off x="6121678" y="2180977"/>
            <a:ext cx="201091" cy="471454"/>
            <a:chOff x="3879483" y="1004884"/>
            <a:chExt cx="558200" cy="1308689"/>
          </a:xfrm>
          <a:solidFill>
            <a:schemeClr val="accent5"/>
          </a:solidFill>
        </p:grpSpPr>
        <p:sp>
          <p:nvSpPr>
            <p:cNvPr id="562" name="Oval 5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Rectangle 5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Round Same Side Corner Rectangle 5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5" name="Group 564"/>
          <p:cNvGrpSpPr/>
          <p:nvPr/>
        </p:nvGrpSpPr>
        <p:grpSpPr>
          <a:xfrm>
            <a:off x="6121678" y="2837613"/>
            <a:ext cx="201091" cy="471454"/>
            <a:chOff x="3879483" y="1004884"/>
            <a:chExt cx="558200" cy="1308689"/>
          </a:xfrm>
          <a:solidFill>
            <a:schemeClr val="accent5"/>
          </a:solidFill>
        </p:grpSpPr>
        <p:sp>
          <p:nvSpPr>
            <p:cNvPr id="566" name="Oval 5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Rectangle 5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Round Same Side Corner Rectangle 5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9" name="Group 568"/>
          <p:cNvGrpSpPr/>
          <p:nvPr/>
        </p:nvGrpSpPr>
        <p:grpSpPr>
          <a:xfrm>
            <a:off x="6121678" y="3494249"/>
            <a:ext cx="201091" cy="471454"/>
            <a:chOff x="3879483" y="1004884"/>
            <a:chExt cx="558200" cy="1308689"/>
          </a:xfrm>
          <a:solidFill>
            <a:schemeClr val="accent5"/>
          </a:solidFill>
        </p:grpSpPr>
        <p:sp>
          <p:nvSpPr>
            <p:cNvPr id="570" name="Oval 5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Rectangle 5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Round Same Side Corner Rectangle 5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3" name="Group 572"/>
          <p:cNvGrpSpPr/>
          <p:nvPr/>
        </p:nvGrpSpPr>
        <p:grpSpPr>
          <a:xfrm>
            <a:off x="6121678" y="4150885"/>
            <a:ext cx="201091" cy="471454"/>
            <a:chOff x="3879483" y="1004884"/>
            <a:chExt cx="558200" cy="1308689"/>
          </a:xfrm>
          <a:solidFill>
            <a:schemeClr val="accent5"/>
          </a:solidFill>
        </p:grpSpPr>
        <p:sp>
          <p:nvSpPr>
            <p:cNvPr id="574" name="Oval 5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Rectangle 5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Round Same Side Corner Rectangle 5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7" name="Group 576"/>
          <p:cNvGrpSpPr/>
          <p:nvPr/>
        </p:nvGrpSpPr>
        <p:grpSpPr>
          <a:xfrm>
            <a:off x="6121678" y="4807521"/>
            <a:ext cx="201091" cy="471454"/>
            <a:chOff x="3879483" y="1004884"/>
            <a:chExt cx="558200" cy="1308689"/>
          </a:xfrm>
          <a:solidFill>
            <a:schemeClr val="accent5"/>
          </a:solidFill>
        </p:grpSpPr>
        <p:sp>
          <p:nvSpPr>
            <p:cNvPr id="578" name="Oval 5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Rectangle 5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Round Same Side Corner Rectangle 5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1" name="Group 580"/>
          <p:cNvGrpSpPr/>
          <p:nvPr/>
        </p:nvGrpSpPr>
        <p:grpSpPr>
          <a:xfrm>
            <a:off x="6121678" y="5464156"/>
            <a:ext cx="201091" cy="471454"/>
            <a:chOff x="3879483" y="1004884"/>
            <a:chExt cx="558200" cy="1308689"/>
          </a:xfrm>
          <a:solidFill>
            <a:schemeClr val="accent5"/>
          </a:solidFill>
        </p:grpSpPr>
        <p:sp>
          <p:nvSpPr>
            <p:cNvPr id="582" name="Oval 5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Rectangle 5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Round Same Side Corner Rectangle 5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5" name="Group 584"/>
          <p:cNvGrpSpPr/>
          <p:nvPr/>
        </p:nvGrpSpPr>
        <p:grpSpPr>
          <a:xfrm>
            <a:off x="6691430" y="1524341"/>
            <a:ext cx="201091" cy="471454"/>
            <a:chOff x="3879483" y="1004884"/>
            <a:chExt cx="558200" cy="1308689"/>
          </a:xfrm>
          <a:solidFill>
            <a:schemeClr val="accent5"/>
          </a:solidFill>
        </p:grpSpPr>
        <p:sp>
          <p:nvSpPr>
            <p:cNvPr id="586" name="Oval 5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Rectangle 5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Round Same Side Corner Rectangle 5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9" name="Group 588"/>
          <p:cNvGrpSpPr/>
          <p:nvPr/>
        </p:nvGrpSpPr>
        <p:grpSpPr>
          <a:xfrm>
            <a:off x="6691430" y="2180977"/>
            <a:ext cx="201091" cy="471454"/>
            <a:chOff x="3879483" y="1004884"/>
            <a:chExt cx="558200" cy="1308689"/>
          </a:xfrm>
          <a:solidFill>
            <a:schemeClr val="accent5"/>
          </a:solidFill>
        </p:grpSpPr>
        <p:sp>
          <p:nvSpPr>
            <p:cNvPr id="590" name="Oval 5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Rectangle 5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Round Same Side Corner Rectangle 5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3" name="Group 592"/>
          <p:cNvGrpSpPr/>
          <p:nvPr/>
        </p:nvGrpSpPr>
        <p:grpSpPr>
          <a:xfrm>
            <a:off x="6691430" y="2837613"/>
            <a:ext cx="201091" cy="471454"/>
            <a:chOff x="3879483" y="1004884"/>
            <a:chExt cx="558200" cy="1308689"/>
          </a:xfrm>
          <a:solidFill>
            <a:schemeClr val="accent5"/>
          </a:solidFill>
        </p:grpSpPr>
        <p:sp>
          <p:nvSpPr>
            <p:cNvPr id="594" name="Oval 5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Rectangle 5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Round Same Side Corner Rectangle 5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7" name="Group 596"/>
          <p:cNvGrpSpPr/>
          <p:nvPr/>
        </p:nvGrpSpPr>
        <p:grpSpPr>
          <a:xfrm>
            <a:off x="6691430" y="3494249"/>
            <a:ext cx="201091" cy="471454"/>
            <a:chOff x="3879483" y="1004884"/>
            <a:chExt cx="558200" cy="1308689"/>
          </a:xfrm>
          <a:solidFill>
            <a:schemeClr val="accent5"/>
          </a:solidFill>
        </p:grpSpPr>
        <p:sp>
          <p:nvSpPr>
            <p:cNvPr id="598" name="Oval 5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Rectangle 5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Round Same Side Corner Rectangle 5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1" name="Group 600"/>
          <p:cNvGrpSpPr/>
          <p:nvPr/>
        </p:nvGrpSpPr>
        <p:grpSpPr>
          <a:xfrm>
            <a:off x="6691430" y="4150885"/>
            <a:ext cx="201091" cy="471454"/>
            <a:chOff x="3879483" y="1004884"/>
            <a:chExt cx="558200" cy="1308689"/>
          </a:xfrm>
          <a:solidFill>
            <a:schemeClr val="accent5"/>
          </a:solidFill>
        </p:grpSpPr>
        <p:sp>
          <p:nvSpPr>
            <p:cNvPr id="602" name="Oval 6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3" name="Rectangle 6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4" name="Round Same Side Corner Rectangle 6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5" name="Group 604"/>
          <p:cNvGrpSpPr/>
          <p:nvPr/>
        </p:nvGrpSpPr>
        <p:grpSpPr>
          <a:xfrm>
            <a:off x="6691430" y="4807521"/>
            <a:ext cx="201091" cy="471454"/>
            <a:chOff x="3879483" y="1004884"/>
            <a:chExt cx="558200" cy="1308689"/>
          </a:xfrm>
          <a:solidFill>
            <a:schemeClr val="accent5"/>
          </a:solidFill>
        </p:grpSpPr>
        <p:sp>
          <p:nvSpPr>
            <p:cNvPr id="606" name="Oval 6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7" name="Rectangle 6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Round Same Side Corner Rectangle 6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9" name="Group 608"/>
          <p:cNvGrpSpPr/>
          <p:nvPr/>
        </p:nvGrpSpPr>
        <p:grpSpPr>
          <a:xfrm>
            <a:off x="6691430" y="5464156"/>
            <a:ext cx="201091" cy="471454"/>
            <a:chOff x="3879483" y="1004884"/>
            <a:chExt cx="558200" cy="1308689"/>
          </a:xfrm>
          <a:solidFill>
            <a:schemeClr val="accent5"/>
          </a:solidFill>
        </p:grpSpPr>
        <p:sp>
          <p:nvSpPr>
            <p:cNvPr id="610" name="Oval 6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1" name="Rectangle 6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Round Same Side Corner Rectangle 6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3" name="Group 612"/>
          <p:cNvGrpSpPr/>
          <p:nvPr/>
        </p:nvGrpSpPr>
        <p:grpSpPr>
          <a:xfrm>
            <a:off x="7261182" y="1524341"/>
            <a:ext cx="201091" cy="471454"/>
            <a:chOff x="3879483" y="1004884"/>
            <a:chExt cx="558200" cy="1308689"/>
          </a:xfrm>
          <a:solidFill>
            <a:schemeClr val="accent5"/>
          </a:solidFill>
        </p:grpSpPr>
        <p:sp>
          <p:nvSpPr>
            <p:cNvPr id="614" name="Oval 6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5" name="Rectangle 6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6" name="Round Same Side Corner Rectangle 6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7" name="Group 616"/>
          <p:cNvGrpSpPr/>
          <p:nvPr/>
        </p:nvGrpSpPr>
        <p:grpSpPr>
          <a:xfrm>
            <a:off x="7261182" y="2180977"/>
            <a:ext cx="201091" cy="471454"/>
            <a:chOff x="3879483" y="1004884"/>
            <a:chExt cx="558200" cy="1308689"/>
          </a:xfrm>
          <a:solidFill>
            <a:schemeClr val="accent5"/>
          </a:solidFill>
        </p:grpSpPr>
        <p:sp>
          <p:nvSpPr>
            <p:cNvPr id="618" name="Oval 6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9" name="Rectangle 6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0" name="Round Same Side Corner Rectangle 6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1" name="Group 620"/>
          <p:cNvGrpSpPr/>
          <p:nvPr/>
        </p:nvGrpSpPr>
        <p:grpSpPr>
          <a:xfrm>
            <a:off x="7261182" y="2837613"/>
            <a:ext cx="201091" cy="471454"/>
            <a:chOff x="3879483" y="1004884"/>
            <a:chExt cx="558200" cy="1308689"/>
          </a:xfrm>
          <a:solidFill>
            <a:schemeClr val="accent5"/>
          </a:solidFill>
        </p:grpSpPr>
        <p:sp>
          <p:nvSpPr>
            <p:cNvPr id="622" name="Oval 6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3" name="Rectangle 6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4" name="Round Same Side Corner Rectangle 6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5" name="Group 624"/>
          <p:cNvGrpSpPr/>
          <p:nvPr/>
        </p:nvGrpSpPr>
        <p:grpSpPr>
          <a:xfrm>
            <a:off x="7261182" y="3494249"/>
            <a:ext cx="201091" cy="471454"/>
            <a:chOff x="3879483" y="1004884"/>
            <a:chExt cx="558200" cy="1308689"/>
          </a:xfrm>
          <a:solidFill>
            <a:schemeClr val="accent5"/>
          </a:solidFill>
        </p:grpSpPr>
        <p:sp>
          <p:nvSpPr>
            <p:cNvPr id="626" name="Oval 6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7" name="Rectangle 6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Round Same Side Corner Rectangle 6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9" name="Group 628"/>
          <p:cNvGrpSpPr/>
          <p:nvPr/>
        </p:nvGrpSpPr>
        <p:grpSpPr>
          <a:xfrm>
            <a:off x="7261182" y="4150885"/>
            <a:ext cx="201091" cy="471454"/>
            <a:chOff x="3879483" y="1004884"/>
            <a:chExt cx="558200" cy="1308689"/>
          </a:xfrm>
          <a:solidFill>
            <a:schemeClr val="accent5"/>
          </a:solidFill>
        </p:grpSpPr>
        <p:sp>
          <p:nvSpPr>
            <p:cNvPr id="630" name="Oval 6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Rectangle 6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Round Same Side Corner Rectangle 6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3" name="Group 632"/>
          <p:cNvGrpSpPr/>
          <p:nvPr/>
        </p:nvGrpSpPr>
        <p:grpSpPr>
          <a:xfrm>
            <a:off x="7261182" y="4807521"/>
            <a:ext cx="201091" cy="471454"/>
            <a:chOff x="3879483" y="1004884"/>
            <a:chExt cx="558200" cy="1308689"/>
          </a:xfrm>
          <a:solidFill>
            <a:schemeClr val="accent5"/>
          </a:solidFill>
        </p:grpSpPr>
        <p:sp>
          <p:nvSpPr>
            <p:cNvPr id="634" name="Oval 6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Rectangle 6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6" name="Round Same Side Corner Rectangle 6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7" name="Group 636"/>
          <p:cNvGrpSpPr/>
          <p:nvPr/>
        </p:nvGrpSpPr>
        <p:grpSpPr>
          <a:xfrm>
            <a:off x="7261182" y="5464156"/>
            <a:ext cx="201091" cy="471454"/>
            <a:chOff x="3879483" y="1004884"/>
            <a:chExt cx="558200" cy="1308689"/>
          </a:xfrm>
          <a:solidFill>
            <a:schemeClr val="accent5"/>
          </a:solidFill>
        </p:grpSpPr>
        <p:sp>
          <p:nvSpPr>
            <p:cNvPr id="638" name="Oval 6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9" name="Rectangle 6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0" name="Round Same Side Corner Rectangle 6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1" name="Group 640"/>
          <p:cNvGrpSpPr/>
          <p:nvPr/>
        </p:nvGrpSpPr>
        <p:grpSpPr>
          <a:xfrm>
            <a:off x="7830934" y="1524341"/>
            <a:ext cx="201091" cy="471454"/>
            <a:chOff x="3879483" y="1004884"/>
            <a:chExt cx="558200" cy="1308689"/>
          </a:xfrm>
          <a:solidFill>
            <a:schemeClr val="accent5"/>
          </a:solidFill>
        </p:grpSpPr>
        <p:sp>
          <p:nvSpPr>
            <p:cNvPr id="642" name="Oval 6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3" name="Rectangle 6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Round Same Side Corner Rectangle 6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5" name="Group 644"/>
          <p:cNvGrpSpPr/>
          <p:nvPr/>
        </p:nvGrpSpPr>
        <p:grpSpPr>
          <a:xfrm>
            <a:off x="7830934" y="2180977"/>
            <a:ext cx="201091" cy="471454"/>
            <a:chOff x="3879483" y="1004884"/>
            <a:chExt cx="558200" cy="1308689"/>
          </a:xfrm>
          <a:solidFill>
            <a:schemeClr val="accent5"/>
          </a:solidFill>
        </p:grpSpPr>
        <p:sp>
          <p:nvSpPr>
            <p:cNvPr id="646" name="Oval 6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7" name="Rectangle 6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Round Same Side Corner Rectangle 6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9" name="Group 648"/>
          <p:cNvGrpSpPr/>
          <p:nvPr/>
        </p:nvGrpSpPr>
        <p:grpSpPr>
          <a:xfrm>
            <a:off x="7830934" y="2837613"/>
            <a:ext cx="201091" cy="471454"/>
            <a:chOff x="3879483" y="1004884"/>
            <a:chExt cx="558200" cy="1308689"/>
          </a:xfrm>
          <a:solidFill>
            <a:schemeClr val="accent5"/>
          </a:solidFill>
        </p:grpSpPr>
        <p:sp>
          <p:nvSpPr>
            <p:cNvPr id="650" name="Oval 6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Rectangle 6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Round Same Side Corner Rectangle 6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7" name="Group 696"/>
          <p:cNvGrpSpPr/>
          <p:nvPr/>
        </p:nvGrpSpPr>
        <p:grpSpPr>
          <a:xfrm>
            <a:off x="1135314" y="6278210"/>
            <a:ext cx="201091" cy="471454"/>
            <a:chOff x="3879483" y="1004884"/>
            <a:chExt cx="558200" cy="1308689"/>
          </a:xfrm>
          <a:solidFill>
            <a:schemeClr val="bg1"/>
          </a:solidFill>
        </p:grpSpPr>
        <p:sp>
          <p:nvSpPr>
            <p:cNvPr id="698" name="Oval 6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9" name="Rectangle 6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0" name="Round Same Side Corner Rectangle 6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US K-12 Students</a:t>
            </a:r>
            <a:endParaRPr lang="en-US" sz="3800" dirty="0">
              <a:latin typeface="Calibri"/>
              <a:cs typeface="Calibri"/>
            </a:endParaRPr>
          </a:p>
        </p:txBody>
      </p:sp>
    </p:spTree>
    <p:extLst>
      <p:ext uri="{BB962C8B-B14F-4D97-AF65-F5344CB8AC3E}">
        <p14:creationId xmlns:p14="http://schemas.microsoft.com/office/powerpoint/2010/main" val="4632658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719667" y="4303889"/>
            <a:ext cx="7967132" cy="231564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719667" y="1071613"/>
            <a:ext cx="7798986" cy="285127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097942" y="1071613"/>
            <a:ext cx="3052188" cy="461665"/>
          </a:xfrm>
          <a:prstGeom prst="rect">
            <a:avLst/>
          </a:prstGeom>
          <a:noFill/>
        </p:spPr>
        <p:txBody>
          <a:bodyPr wrap="none" rtlCol="0">
            <a:spAutoFit/>
          </a:bodyPr>
          <a:lstStyle/>
          <a:p>
            <a:r>
              <a:rPr lang="en-US" sz="2400" b="1" dirty="0">
                <a:solidFill>
                  <a:srgbClr val="F79646"/>
                </a:solidFill>
              </a:rPr>
              <a:t>Poisson Common Path</a:t>
            </a:r>
          </a:p>
        </p:txBody>
      </p:sp>
      <p:sp>
        <p:nvSpPr>
          <p:cNvPr id="9" name="TextBox 8"/>
          <p:cNvSpPr txBox="1"/>
          <p:nvPr/>
        </p:nvSpPr>
        <p:spPr>
          <a:xfrm>
            <a:off x="1118059" y="4518239"/>
            <a:ext cx="3707415" cy="461665"/>
          </a:xfrm>
          <a:prstGeom prst="rect">
            <a:avLst/>
          </a:prstGeom>
          <a:noFill/>
        </p:spPr>
        <p:txBody>
          <a:bodyPr wrap="none" rtlCol="0">
            <a:spAutoFit/>
          </a:bodyPr>
          <a:lstStyle/>
          <a:p>
            <a:r>
              <a:rPr lang="en-US" sz="2400" b="1" dirty="0" smtClean="0">
                <a:solidFill>
                  <a:schemeClr val="accent6"/>
                </a:solidFill>
              </a:rPr>
              <a:t>Independent Probable Path</a:t>
            </a:r>
            <a:endParaRPr lang="en-US" sz="2400" b="1" dirty="0">
              <a:solidFill>
                <a:schemeClr val="accent6"/>
              </a:solidFill>
            </a:endParaRPr>
          </a:p>
        </p:txBody>
      </p:sp>
      <p:grpSp>
        <p:nvGrpSpPr>
          <p:cNvPr id="30" name="Group 29"/>
          <p:cNvGrpSpPr/>
          <p:nvPr/>
        </p:nvGrpSpPr>
        <p:grpSpPr>
          <a:xfrm>
            <a:off x="1104833" y="4957192"/>
            <a:ext cx="7229490" cy="1662340"/>
            <a:chOff x="1104833" y="4957192"/>
            <a:chExt cx="7229490" cy="1662340"/>
          </a:xfrm>
        </p:grpSpPr>
        <p:grpSp>
          <p:nvGrpSpPr>
            <p:cNvPr id="7" name="Group 6"/>
            <p:cNvGrpSpPr/>
            <p:nvPr/>
          </p:nvGrpSpPr>
          <p:grpSpPr>
            <a:xfrm>
              <a:off x="1104833" y="4957192"/>
              <a:ext cx="6082227" cy="1446037"/>
              <a:chOff x="1118061" y="3343149"/>
              <a:chExt cx="7030517" cy="1671491"/>
            </a:xfrm>
          </p:grpSpPr>
          <p:pic>
            <p:nvPicPr>
              <p:cNvPr id="5" name="Picture 4" descr="Screen Shot 2015-03-15 at 1.59.0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2024" y="3343149"/>
                <a:ext cx="5886554" cy="1671491"/>
              </a:xfrm>
              <a:prstGeom prst="rect">
                <a:avLst/>
              </a:prstGeom>
            </p:spPr>
          </p:pic>
          <p:pic>
            <p:nvPicPr>
              <p:cNvPr id="6" name="Picture 5" descr="Screen Shot 2015-03-15 at 1.58.27 A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18061" y="3369222"/>
                <a:ext cx="1183648" cy="1602835"/>
              </a:xfrm>
              <a:prstGeom prst="rect">
                <a:avLst/>
              </a:prstGeom>
            </p:spPr>
          </p:pic>
        </p:grpSp>
        <p:sp>
          <p:nvSpPr>
            <p:cNvPr id="24" name="TextBox 23"/>
            <p:cNvSpPr txBox="1"/>
            <p:nvPr/>
          </p:nvSpPr>
          <p:spPr>
            <a:xfrm>
              <a:off x="6952250" y="5696202"/>
              <a:ext cx="1382073" cy="923330"/>
            </a:xfrm>
            <a:prstGeom prst="rect">
              <a:avLst/>
            </a:prstGeom>
            <a:noFill/>
          </p:spPr>
          <p:txBody>
            <a:bodyPr wrap="square" rtlCol="0">
              <a:spAutoFit/>
            </a:bodyPr>
            <a:lstStyle/>
            <a:p>
              <a:pPr algn="ctr"/>
              <a:r>
                <a:rPr lang="en-US" b="1" dirty="0" smtClean="0">
                  <a:solidFill>
                    <a:srgbClr val="4BACC6"/>
                  </a:solidFill>
                </a:rPr>
                <a:t>Total number of submissions</a:t>
              </a:r>
              <a:endParaRPr lang="en-US" b="1" dirty="0">
                <a:solidFill>
                  <a:srgbClr val="4BACC6"/>
                </a:solidFill>
              </a:endParaRPr>
            </a:p>
          </p:txBody>
        </p:sp>
        <p:cxnSp>
          <p:nvCxnSpPr>
            <p:cNvPr id="25" name="Straight Arrow Connector 24"/>
            <p:cNvCxnSpPr/>
            <p:nvPr/>
          </p:nvCxnSpPr>
          <p:spPr>
            <a:xfrm flipH="1" flipV="1">
              <a:off x="6746387" y="5953412"/>
              <a:ext cx="232319" cy="164765"/>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932865" y="1642476"/>
            <a:ext cx="4794951" cy="2146190"/>
            <a:chOff x="932865" y="1642476"/>
            <a:chExt cx="4794951" cy="2146190"/>
          </a:xfrm>
        </p:grpSpPr>
        <p:pic>
          <p:nvPicPr>
            <p:cNvPr id="4" name="Picture 3" descr="Screen Shot 2015-03-15 at 1.58.27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802" y="1642476"/>
              <a:ext cx="4696014" cy="1398050"/>
            </a:xfrm>
            <a:prstGeom prst="rect">
              <a:avLst/>
            </a:prstGeom>
          </p:spPr>
        </p:pic>
        <p:sp>
          <p:nvSpPr>
            <p:cNvPr id="31" name="TextBox 30"/>
            <p:cNvSpPr txBox="1"/>
            <p:nvPr/>
          </p:nvSpPr>
          <p:spPr>
            <a:xfrm>
              <a:off x="932865" y="3142335"/>
              <a:ext cx="1855057" cy="646331"/>
            </a:xfrm>
            <a:prstGeom prst="rect">
              <a:avLst/>
            </a:prstGeom>
            <a:noFill/>
          </p:spPr>
          <p:txBody>
            <a:bodyPr wrap="square" rtlCol="0">
              <a:spAutoFit/>
            </a:bodyPr>
            <a:lstStyle/>
            <a:p>
              <a:r>
                <a:rPr lang="en-US" b="1" dirty="0" smtClean="0">
                  <a:solidFill>
                    <a:srgbClr val="4BACC6"/>
                  </a:solidFill>
                </a:rPr>
                <a:t>Predicted next partial solution </a:t>
              </a:r>
              <a:endParaRPr lang="en-US" b="1" dirty="0">
                <a:solidFill>
                  <a:srgbClr val="4BACC6"/>
                </a:solidFill>
              </a:endParaRPr>
            </a:p>
          </p:txBody>
        </p:sp>
        <p:cxnSp>
          <p:nvCxnSpPr>
            <p:cNvPr id="32" name="Straight Arrow Connector 31"/>
            <p:cNvCxnSpPr/>
            <p:nvPr/>
          </p:nvCxnSpPr>
          <p:spPr>
            <a:xfrm flipV="1">
              <a:off x="1501678" y="2480847"/>
              <a:ext cx="39684" cy="529191"/>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2602061" y="1564445"/>
            <a:ext cx="3593323" cy="188972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725970" y="1858745"/>
            <a:ext cx="5235099" cy="1200328"/>
          </a:xfrm>
          <a:prstGeom prst="rect">
            <a:avLst/>
          </a:prstGeom>
          <a:noFill/>
        </p:spPr>
        <p:txBody>
          <a:bodyPr wrap="square" rtlCol="0">
            <a:spAutoFit/>
          </a:bodyPr>
          <a:lstStyle/>
          <a:p>
            <a:r>
              <a:rPr lang="en-US" sz="2400" dirty="0" smtClean="0"/>
              <a:t>First step in the </a:t>
            </a:r>
            <a:r>
              <a:rPr lang="en-US" sz="2400" b="1" i="1" dirty="0" smtClean="0">
                <a:solidFill>
                  <a:srgbClr val="4BACC6"/>
                </a:solidFill>
              </a:rPr>
              <a:t>most frequent </a:t>
            </a:r>
            <a:r>
              <a:rPr lang="en-US" sz="2400" dirty="0" smtClean="0"/>
              <a:t>path to the solution from </a:t>
            </a:r>
            <a:r>
              <a:rPr lang="en-US" sz="2400" i="1" dirty="0" smtClean="0"/>
              <a:t>s</a:t>
            </a:r>
            <a:r>
              <a:rPr lang="en-US" sz="2400" dirty="0" smtClean="0"/>
              <a:t>, taken by average students. Assume poison process.</a:t>
            </a:r>
            <a:endParaRPr lang="en-US" sz="2400" dirty="0"/>
          </a:p>
        </p:txBody>
      </p:sp>
      <p:sp>
        <p:nvSpPr>
          <p:cNvPr id="36" name="Rectangle 35"/>
          <p:cNvSpPr/>
          <p:nvPr/>
        </p:nvSpPr>
        <p:spPr>
          <a:xfrm>
            <a:off x="2692507" y="5003126"/>
            <a:ext cx="5826146" cy="152809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2723485" y="5140035"/>
            <a:ext cx="5235099" cy="1200328"/>
          </a:xfrm>
          <a:prstGeom prst="rect">
            <a:avLst/>
          </a:prstGeom>
          <a:noFill/>
        </p:spPr>
        <p:txBody>
          <a:bodyPr wrap="square" rtlCol="0">
            <a:spAutoFit/>
          </a:bodyPr>
          <a:lstStyle/>
          <a:p>
            <a:r>
              <a:rPr lang="en-US" sz="2400" dirty="0" smtClean="0"/>
              <a:t>First step in the </a:t>
            </a:r>
            <a:r>
              <a:rPr lang="en-US" sz="2400" b="1" i="1" dirty="0" smtClean="0">
                <a:solidFill>
                  <a:srgbClr val="4BACC6"/>
                </a:solidFill>
              </a:rPr>
              <a:t>most likely </a:t>
            </a:r>
            <a:r>
              <a:rPr lang="en-US" sz="2400" dirty="0" smtClean="0"/>
              <a:t>path to the solution from </a:t>
            </a:r>
            <a:r>
              <a:rPr lang="en-US" sz="2400" i="1" dirty="0" smtClean="0"/>
              <a:t>s</a:t>
            </a:r>
            <a:r>
              <a:rPr lang="en-US" sz="2400" dirty="0" smtClean="0"/>
              <a:t>, taken by an average student. Assume </a:t>
            </a:r>
            <a:r>
              <a:rPr lang="en-US" sz="2400" dirty="0" err="1" smtClean="0"/>
              <a:t>markov</a:t>
            </a:r>
            <a:r>
              <a:rPr lang="en-US" sz="2400" dirty="0" smtClean="0"/>
              <a:t> process.</a:t>
            </a:r>
            <a:endParaRPr lang="en-US" sz="2400" dirty="0"/>
          </a:p>
        </p:txBody>
      </p:sp>
      <p:sp>
        <p:nvSpPr>
          <p:cNvPr id="3" name="Title 2"/>
          <p:cNvSpPr>
            <a:spLocks noGrp="1"/>
          </p:cNvSpPr>
          <p:nvPr>
            <p:ph type="title"/>
          </p:nvPr>
        </p:nvSpPr>
        <p:spPr/>
        <p:txBody>
          <a:bodyPr/>
          <a:lstStyle/>
          <a:p>
            <a:endParaRPr lang="en-US"/>
          </a:p>
        </p:txBody>
      </p:sp>
      <p:sp>
        <p:nvSpPr>
          <p:cNvPr id="2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Algorithms</a:t>
            </a:r>
            <a:endParaRPr lang="en-US" sz="3800" dirty="0">
              <a:latin typeface="Calibri"/>
              <a:cs typeface="Calibri"/>
            </a:endParaRPr>
          </a:p>
        </p:txBody>
      </p:sp>
    </p:spTree>
    <p:extLst>
      <p:ext uri="{BB962C8B-B14F-4D97-AF65-F5344CB8AC3E}">
        <p14:creationId xmlns:p14="http://schemas.microsoft.com/office/powerpoint/2010/main" val="406547394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719667" y="4303889"/>
            <a:ext cx="7967132" cy="231564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719667" y="1071613"/>
            <a:ext cx="7798986" cy="285127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097942" y="1071613"/>
            <a:ext cx="3052188" cy="461665"/>
          </a:xfrm>
          <a:prstGeom prst="rect">
            <a:avLst/>
          </a:prstGeom>
          <a:noFill/>
          <a:effectLst/>
        </p:spPr>
        <p:txBody>
          <a:bodyPr wrap="none" rtlCol="0">
            <a:spAutoFit/>
          </a:bodyPr>
          <a:lstStyle/>
          <a:p>
            <a:r>
              <a:rPr lang="en-US" sz="2400" b="1" dirty="0">
                <a:solidFill>
                  <a:srgbClr val="F79646"/>
                </a:solidFill>
              </a:rPr>
              <a:t>Poisson Common Path</a:t>
            </a:r>
          </a:p>
        </p:txBody>
      </p:sp>
      <p:sp>
        <p:nvSpPr>
          <p:cNvPr id="9" name="TextBox 8"/>
          <p:cNvSpPr txBox="1"/>
          <p:nvPr/>
        </p:nvSpPr>
        <p:spPr>
          <a:xfrm>
            <a:off x="1118059" y="4518239"/>
            <a:ext cx="3707415" cy="461665"/>
          </a:xfrm>
          <a:prstGeom prst="rect">
            <a:avLst/>
          </a:prstGeom>
          <a:noFill/>
          <a:effectLst/>
        </p:spPr>
        <p:txBody>
          <a:bodyPr wrap="none" rtlCol="0">
            <a:spAutoFit/>
          </a:bodyPr>
          <a:lstStyle/>
          <a:p>
            <a:r>
              <a:rPr lang="en-US" sz="2400" b="1" dirty="0" smtClean="0">
                <a:solidFill>
                  <a:schemeClr val="accent6"/>
                </a:solidFill>
              </a:rPr>
              <a:t>Independent Probable Path</a:t>
            </a:r>
            <a:endParaRPr lang="en-US" sz="2400" b="1" dirty="0">
              <a:solidFill>
                <a:schemeClr val="accent6"/>
              </a:solidFill>
            </a:endParaRPr>
          </a:p>
        </p:txBody>
      </p:sp>
      <p:grpSp>
        <p:nvGrpSpPr>
          <p:cNvPr id="30" name="Group 29"/>
          <p:cNvGrpSpPr/>
          <p:nvPr/>
        </p:nvGrpSpPr>
        <p:grpSpPr>
          <a:xfrm>
            <a:off x="1104833" y="4957192"/>
            <a:ext cx="7229490" cy="1662340"/>
            <a:chOff x="1104833" y="4957192"/>
            <a:chExt cx="7229490" cy="1662340"/>
          </a:xfrm>
          <a:effectLst/>
        </p:grpSpPr>
        <p:grpSp>
          <p:nvGrpSpPr>
            <p:cNvPr id="7" name="Group 6"/>
            <p:cNvGrpSpPr/>
            <p:nvPr/>
          </p:nvGrpSpPr>
          <p:grpSpPr>
            <a:xfrm>
              <a:off x="1104833" y="4957192"/>
              <a:ext cx="6082227" cy="1446037"/>
              <a:chOff x="1118061" y="3343149"/>
              <a:chExt cx="7030517" cy="1671491"/>
            </a:xfrm>
          </p:grpSpPr>
          <p:pic>
            <p:nvPicPr>
              <p:cNvPr id="5" name="Picture 4" descr="Screen Shot 2015-03-15 at 1.59.0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2024" y="3343149"/>
                <a:ext cx="5886554" cy="1671491"/>
              </a:xfrm>
              <a:prstGeom prst="rect">
                <a:avLst/>
              </a:prstGeom>
            </p:spPr>
          </p:pic>
          <p:pic>
            <p:nvPicPr>
              <p:cNvPr id="6" name="Picture 5" descr="Screen Shot 2015-03-15 at 1.58.27 A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18061" y="3369222"/>
                <a:ext cx="1183648" cy="1602835"/>
              </a:xfrm>
              <a:prstGeom prst="rect">
                <a:avLst/>
              </a:prstGeom>
            </p:spPr>
          </p:pic>
        </p:grpSp>
        <p:sp>
          <p:nvSpPr>
            <p:cNvPr id="24" name="TextBox 23"/>
            <p:cNvSpPr txBox="1"/>
            <p:nvPr/>
          </p:nvSpPr>
          <p:spPr>
            <a:xfrm>
              <a:off x="6952250" y="5696202"/>
              <a:ext cx="1382073" cy="923330"/>
            </a:xfrm>
            <a:prstGeom prst="rect">
              <a:avLst/>
            </a:prstGeom>
            <a:noFill/>
          </p:spPr>
          <p:txBody>
            <a:bodyPr wrap="square" rtlCol="0">
              <a:spAutoFit/>
            </a:bodyPr>
            <a:lstStyle/>
            <a:p>
              <a:pPr algn="ctr"/>
              <a:r>
                <a:rPr lang="en-US" b="1" dirty="0" smtClean="0">
                  <a:solidFill>
                    <a:srgbClr val="4BACC6"/>
                  </a:solidFill>
                </a:rPr>
                <a:t>Total number of submissions</a:t>
              </a:r>
              <a:endParaRPr lang="en-US" b="1" dirty="0">
                <a:solidFill>
                  <a:srgbClr val="4BACC6"/>
                </a:solidFill>
              </a:endParaRPr>
            </a:p>
          </p:txBody>
        </p:sp>
        <p:cxnSp>
          <p:nvCxnSpPr>
            <p:cNvPr id="25" name="Straight Arrow Connector 24"/>
            <p:cNvCxnSpPr/>
            <p:nvPr/>
          </p:nvCxnSpPr>
          <p:spPr>
            <a:xfrm flipH="1" flipV="1">
              <a:off x="6746387" y="5953412"/>
              <a:ext cx="232319" cy="164765"/>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1031802" y="1058899"/>
            <a:ext cx="6912754" cy="2900940"/>
            <a:chOff x="1031802" y="1058899"/>
            <a:chExt cx="6912754" cy="2900940"/>
          </a:xfrm>
          <a:effectLst/>
        </p:grpSpPr>
        <p:grpSp>
          <p:nvGrpSpPr>
            <p:cNvPr id="29" name="Group 28"/>
            <p:cNvGrpSpPr/>
            <p:nvPr/>
          </p:nvGrpSpPr>
          <p:grpSpPr>
            <a:xfrm>
              <a:off x="1031802" y="1058899"/>
              <a:ext cx="6912754" cy="2900940"/>
              <a:chOff x="1031802" y="1058899"/>
              <a:chExt cx="6912754" cy="2900940"/>
            </a:xfrm>
          </p:grpSpPr>
          <p:pic>
            <p:nvPicPr>
              <p:cNvPr id="4" name="Picture 3" descr="Screen Shot 2015-03-15 at 1.58.27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1802" y="1642476"/>
                <a:ext cx="4696014" cy="1398050"/>
              </a:xfrm>
              <a:prstGeom prst="rect">
                <a:avLst/>
              </a:prstGeom>
            </p:spPr>
          </p:pic>
          <p:sp>
            <p:nvSpPr>
              <p:cNvPr id="10" name="TextBox 9"/>
              <p:cNvSpPr txBox="1"/>
              <p:nvPr/>
            </p:nvSpPr>
            <p:spPr>
              <a:xfrm>
                <a:off x="2632413" y="3466209"/>
                <a:ext cx="1805790" cy="369332"/>
              </a:xfrm>
              <a:prstGeom prst="rect">
                <a:avLst/>
              </a:prstGeom>
              <a:noFill/>
            </p:spPr>
            <p:txBody>
              <a:bodyPr wrap="none" rtlCol="0">
                <a:spAutoFit/>
              </a:bodyPr>
              <a:lstStyle/>
              <a:p>
                <a:r>
                  <a:rPr lang="en-US" b="1" dirty="0" smtClean="0">
                    <a:solidFill>
                      <a:srgbClr val="4BACC6"/>
                    </a:solidFill>
                  </a:rPr>
                  <a:t>Paths to solution</a:t>
                </a:r>
                <a:endParaRPr lang="en-US" b="1" dirty="0">
                  <a:solidFill>
                    <a:srgbClr val="4BACC6"/>
                  </a:solidFill>
                </a:endParaRPr>
              </a:p>
            </p:txBody>
          </p:sp>
          <p:cxnSp>
            <p:nvCxnSpPr>
              <p:cNvPr id="12" name="Straight Arrow Connector 11"/>
              <p:cNvCxnSpPr/>
              <p:nvPr/>
            </p:nvCxnSpPr>
            <p:spPr>
              <a:xfrm flipV="1">
                <a:off x="3386422" y="2857639"/>
                <a:ext cx="39684" cy="529191"/>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60064" y="3036509"/>
                <a:ext cx="1382073" cy="923330"/>
              </a:xfrm>
              <a:prstGeom prst="rect">
                <a:avLst/>
              </a:prstGeom>
              <a:noFill/>
            </p:spPr>
            <p:txBody>
              <a:bodyPr wrap="square" rtlCol="0">
                <a:spAutoFit/>
              </a:bodyPr>
              <a:lstStyle/>
              <a:p>
                <a:pPr algn="ctr"/>
                <a:r>
                  <a:rPr lang="en-US" b="1" dirty="0" smtClean="0">
                    <a:solidFill>
                      <a:srgbClr val="4BACC6"/>
                    </a:solidFill>
                  </a:rPr>
                  <a:t>Partial solutions in the path</a:t>
                </a:r>
                <a:endParaRPr lang="en-US" b="1" dirty="0">
                  <a:solidFill>
                    <a:srgbClr val="4BACC6"/>
                  </a:solidFill>
                </a:endParaRPr>
              </a:p>
            </p:txBody>
          </p:sp>
          <p:cxnSp>
            <p:nvCxnSpPr>
              <p:cNvPr id="14" name="Straight Arrow Connector 13"/>
              <p:cNvCxnSpPr/>
              <p:nvPr/>
            </p:nvCxnSpPr>
            <p:spPr>
              <a:xfrm flipH="1" flipV="1">
                <a:off x="4775384" y="3029625"/>
                <a:ext cx="410075" cy="343975"/>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310406" y="1865916"/>
                <a:ext cx="1634150" cy="923330"/>
              </a:xfrm>
              <a:prstGeom prst="rect">
                <a:avLst/>
              </a:prstGeom>
              <a:noFill/>
            </p:spPr>
            <p:txBody>
              <a:bodyPr wrap="square" rtlCol="0">
                <a:spAutoFit/>
              </a:bodyPr>
              <a:lstStyle/>
              <a:p>
                <a:pPr algn="ctr"/>
                <a:r>
                  <a:rPr lang="en-US" b="1" dirty="0" smtClean="0">
                    <a:solidFill>
                      <a:srgbClr val="4BACC6"/>
                    </a:solidFill>
                  </a:rPr>
                  <a:t>Submission count </a:t>
                </a:r>
                <a:r>
                  <a:rPr lang="en-US" b="1" dirty="0" smtClean="0">
                    <a:solidFill>
                      <a:srgbClr val="4BACC6"/>
                    </a:solidFill>
                  </a:rPr>
                  <a:t>of partial solution</a:t>
                </a:r>
                <a:endParaRPr lang="en-US" b="1" dirty="0">
                  <a:solidFill>
                    <a:srgbClr val="4BACC6"/>
                  </a:solidFill>
                </a:endParaRPr>
              </a:p>
            </p:txBody>
          </p:sp>
          <p:cxnSp>
            <p:nvCxnSpPr>
              <p:cNvPr id="18" name="Straight Arrow Connector 17"/>
              <p:cNvCxnSpPr/>
              <p:nvPr/>
            </p:nvCxnSpPr>
            <p:spPr>
              <a:xfrm flipH="1">
                <a:off x="5714587" y="2375008"/>
                <a:ext cx="641846" cy="191574"/>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ight Brace 19"/>
              <p:cNvSpPr/>
              <p:nvPr/>
            </p:nvSpPr>
            <p:spPr>
              <a:xfrm rot="16200000">
                <a:off x="4834876" y="932757"/>
                <a:ext cx="284419" cy="1316270"/>
              </a:xfrm>
              <a:prstGeom prst="rightBrace">
                <a:avLst/>
              </a:prstGeom>
              <a:ln>
                <a:solidFill>
                  <a:srgbClr val="4BACC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4326174" y="1058899"/>
                <a:ext cx="1382073" cy="369332"/>
              </a:xfrm>
              <a:prstGeom prst="rect">
                <a:avLst/>
              </a:prstGeom>
              <a:noFill/>
            </p:spPr>
            <p:txBody>
              <a:bodyPr wrap="square" rtlCol="0">
                <a:spAutoFit/>
              </a:bodyPr>
              <a:lstStyle/>
              <a:p>
                <a:pPr algn="ctr"/>
                <a:r>
                  <a:rPr lang="en-US" b="1" dirty="0" smtClean="0">
                    <a:solidFill>
                      <a:srgbClr val="4BACC6"/>
                    </a:solidFill>
                  </a:rPr>
                  <a:t>Path Cost</a:t>
                </a:r>
                <a:endParaRPr lang="en-US" b="1" dirty="0">
                  <a:solidFill>
                    <a:srgbClr val="4BACC6"/>
                  </a:solidFill>
                </a:endParaRPr>
              </a:p>
            </p:txBody>
          </p:sp>
        </p:grpSp>
        <p:cxnSp>
          <p:nvCxnSpPr>
            <p:cNvPr id="32" name="Straight Arrow Connector 31"/>
            <p:cNvCxnSpPr/>
            <p:nvPr/>
          </p:nvCxnSpPr>
          <p:spPr>
            <a:xfrm flipV="1">
              <a:off x="1501678" y="2480847"/>
              <a:ext cx="39684" cy="529191"/>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932865" y="3142335"/>
            <a:ext cx="1855057" cy="646331"/>
          </a:xfrm>
          <a:prstGeom prst="rect">
            <a:avLst/>
          </a:prstGeom>
          <a:noFill/>
          <a:effectLst/>
        </p:spPr>
        <p:txBody>
          <a:bodyPr wrap="square" rtlCol="0">
            <a:spAutoFit/>
          </a:bodyPr>
          <a:lstStyle/>
          <a:p>
            <a:r>
              <a:rPr lang="en-US" b="1" dirty="0" smtClean="0">
                <a:solidFill>
                  <a:srgbClr val="4BACC6"/>
                </a:solidFill>
              </a:rPr>
              <a:t>Predicted next partial solution </a:t>
            </a:r>
            <a:endParaRPr lang="en-US" b="1" dirty="0">
              <a:solidFill>
                <a:srgbClr val="4BACC6"/>
              </a:solidFill>
            </a:endParaRPr>
          </a:p>
        </p:txBody>
      </p:sp>
      <p:sp>
        <p:nvSpPr>
          <p:cNvPr id="27" name="TextBox 26"/>
          <p:cNvSpPr txBox="1"/>
          <p:nvPr/>
        </p:nvSpPr>
        <p:spPr>
          <a:xfrm>
            <a:off x="7175275" y="4239162"/>
            <a:ext cx="1382073" cy="923330"/>
          </a:xfrm>
          <a:prstGeom prst="rect">
            <a:avLst/>
          </a:prstGeom>
          <a:noFill/>
          <a:effectLst/>
        </p:spPr>
        <p:txBody>
          <a:bodyPr wrap="square" rtlCol="0">
            <a:spAutoFit/>
          </a:bodyPr>
          <a:lstStyle/>
          <a:p>
            <a:pPr algn="ctr"/>
            <a:r>
              <a:rPr lang="en-US" b="1" dirty="0" smtClean="0">
                <a:solidFill>
                  <a:srgbClr val="4BACC6"/>
                </a:solidFill>
              </a:rPr>
              <a:t>Count of partial solution</a:t>
            </a:r>
            <a:endParaRPr lang="en-US" b="1" dirty="0">
              <a:solidFill>
                <a:srgbClr val="4BACC6"/>
              </a:solidFill>
            </a:endParaRPr>
          </a:p>
        </p:txBody>
      </p:sp>
      <p:cxnSp>
        <p:nvCxnSpPr>
          <p:cNvPr id="28" name="Straight Arrow Connector 27"/>
          <p:cNvCxnSpPr/>
          <p:nvPr/>
        </p:nvCxnSpPr>
        <p:spPr>
          <a:xfrm flipH="1">
            <a:off x="6656898" y="4724314"/>
            <a:ext cx="638167" cy="395549"/>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a:effectLst/>
        </p:spPr>
        <p:txBody>
          <a:bodyPr/>
          <a:lstStyle/>
          <a:p>
            <a:endParaRPr lang="en-US"/>
          </a:p>
        </p:txBody>
      </p:sp>
      <p:sp>
        <p:nvSpPr>
          <p:cNvPr id="3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Algorithms</a:t>
            </a:r>
            <a:endParaRPr lang="en-US" sz="3800" dirty="0">
              <a:latin typeface="Calibri"/>
              <a:cs typeface="Calibri"/>
            </a:endParaRPr>
          </a:p>
        </p:txBody>
      </p:sp>
    </p:spTree>
    <p:extLst>
      <p:ext uri="{BB962C8B-B14F-4D97-AF65-F5344CB8AC3E}">
        <p14:creationId xmlns:p14="http://schemas.microsoft.com/office/powerpoint/2010/main" val="179642619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719667" y="1071613"/>
            <a:ext cx="7798986" cy="285127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097942" y="1071613"/>
            <a:ext cx="3052188" cy="461665"/>
          </a:xfrm>
          <a:prstGeom prst="rect">
            <a:avLst/>
          </a:prstGeom>
          <a:noFill/>
          <a:effectLst/>
        </p:spPr>
        <p:txBody>
          <a:bodyPr wrap="none" rtlCol="0">
            <a:spAutoFit/>
          </a:bodyPr>
          <a:lstStyle/>
          <a:p>
            <a:r>
              <a:rPr lang="en-US" sz="2400" b="1" dirty="0">
                <a:solidFill>
                  <a:srgbClr val="F79646"/>
                </a:solidFill>
              </a:rPr>
              <a:t>Poisson Common Path</a:t>
            </a:r>
          </a:p>
        </p:txBody>
      </p:sp>
      <p:grpSp>
        <p:nvGrpSpPr>
          <p:cNvPr id="33" name="Group 32"/>
          <p:cNvGrpSpPr/>
          <p:nvPr/>
        </p:nvGrpSpPr>
        <p:grpSpPr>
          <a:xfrm>
            <a:off x="1031802" y="1058899"/>
            <a:ext cx="6912754" cy="2900940"/>
            <a:chOff x="1031802" y="1058899"/>
            <a:chExt cx="6912754" cy="2900940"/>
          </a:xfrm>
          <a:effectLst/>
        </p:grpSpPr>
        <p:grpSp>
          <p:nvGrpSpPr>
            <p:cNvPr id="29" name="Group 28"/>
            <p:cNvGrpSpPr/>
            <p:nvPr/>
          </p:nvGrpSpPr>
          <p:grpSpPr>
            <a:xfrm>
              <a:off x="1031802" y="1058899"/>
              <a:ext cx="6912754" cy="2900940"/>
              <a:chOff x="1031802" y="1058899"/>
              <a:chExt cx="6912754" cy="2900940"/>
            </a:xfrm>
          </p:grpSpPr>
          <p:pic>
            <p:nvPicPr>
              <p:cNvPr id="4" name="Picture 3" descr="Screen Shot 2015-03-15 at 1.58.27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1802" y="1642476"/>
                <a:ext cx="4696014" cy="1398050"/>
              </a:xfrm>
              <a:prstGeom prst="rect">
                <a:avLst/>
              </a:prstGeom>
            </p:spPr>
          </p:pic>
          <p:sp>
            <p:nvSpPr>
              <p:cNvPr id="10" name="TextBox 9"/>
              <p:cNvSpPr txBox="1"/>
              <p:nvPr/>
            </p:nvSpPr>
            <p:spPr>
              <a:xfrm>
                <a:off x="2632413" y="3466209"/>
                <a:ext cx="1805790" cy="369332"/>
              </a:xfrm>
              <a:prstGeom prst="rect">
                <a:avLst/>
              </a:prstGeom>
              <a:noFill/>
            </p:spPr>
            <p:txBody>
              <a:bodyPr wrap="none" rtlCol="0">
                <a:spAutoFit/>
              </a:bodyPr>
              <a:lstStyle/>
              <a:p>
                <a:r>
                  <a:rPr lang="en-US" b="1" dirty="0" smtClean="0">
                    <a:solidFill>
                      <a:srgbClr val="4BACC6"/>
                    </a:solidFill>
                  </a:rPr>
                  <a:t>Paths to solution</a:t>
                </a:r>
                <a:endParaRPr lang="en-US" b="1" dirty="0">
                  <a:solidFill>
                    <a:srgbClr val="4BACC6"/>
                  </a:solidFill>
                </a:endParaRPr>
              </a:p>
            </p:txBody>
          </p:sp>
          <p:cxnSp>
            <p:nvCxnSpPr>
              <p:cNvPr id="12" name="Straight Arrow Connector 11"/>
              <p:cNvCxnSpPr/>
              <p:nvPr/>
            </p:nvCxnSpPr>
            <p:spPr>
              <a:xfrm flipV="1">
                <a:off x="3386422" y="2857639"/>
                <a:ext cx="39684" cy="529191"/>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60064" y="3036509"/>
                <a:ext cx="1382073" cy="923330"/>
              </a:xfrm>
              <a:prstGeom prst="rect">
                <a:avLst/>
              </a:prstGeom>
              <a:noFill/>
            </p:spPr>
            <p:txBody>
              <a:bodyPr wrap="square" rtlCol="0">
                <a:spAutoFit/>
              </a:bodyPr>
              <a:lstStyle/>
              <a:p>
                <a:pPr algn="ctr"/>
                <a:r>
                  <a:rPr lang="en-US" b="1" dirty="0" smtClean="0">
                    <a:solidFill>
                      <a:srgbClr val="4BACC6"/>
                    </a:solidFill>
                  </a:rPr>
                  <a:t>Partial solutions in the path</a:t>
                </a:r>
                <a:endParaRPr lang="en-US" b="1" dirty="0">
                  <a:solidFill>
                    <a:srgbClr val="4BACC6"/>
                  </a:solidFill>
                </a:endParaRPr>
              </a:p>
            </p:txBody>
          </p:sp>
          <p:cxnSp>
            <p:nvCxnSpPr>
              <p:cNvPr id="14" name="Straight Arrow Connector 13"/>
              <p:cNvCxnSpPr/>
              <p:nvPr/>
            </p:nvCxnSpPr>
            <p:spPr>
              <a:xfrm flipH="1" flipV="1">
                <a:off x="4775384" y="3029625"/>
                <a:ext cx="410075" cy="343975"/>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310406" y="1865916"/>
                <a:ext cx="1634150" cy="923330"/>
              </a:xfrm>
              <a:prstGeom prst="rect">
                <a:avLst/>
              </a:prstGeom>
              <a:noFill/>
            </p:spPr>
            <p:txBody>
              <a:bodyPr wrap="square" rtlCol="0">
                <a:spAutoFit/>
              </a:bodyPr>
              <a:lstStyle/>
              <a:p>
                <a:pPr algn="ctr"/>
                <a:r>
                  <a:rPr lang="en-US" b="1" dirty="0" smtClean="0">
                    <a:solidFill>
                      <a:srgbClr val="4BACC6"/>
                    </a:solidFill>
                  </a:rPr>
                  <a:t>Submission count </a:t>
                </a:r>
                <a:r>
                  <a:rPr lang="en-US" b="1" dirty="0" smtClean="0">
                    <a:solidFill>
                      <a:srgbClr val="4BACC6"/>
                    </a:solidFill>
                  </a:rPr>
                  <a:t>of partial solution</a:t>
                </a:r>
                <a:endParaRPr lang="en-US" b="1" dirty="0">
                  <a:solidFill>
                    <a:srgbClr val="4BACC6"/>
                  </a:solidFill>
                </a:endParaRPr>
              </a:p>
            </p:txBody>
          </p:sp>
          <p:cxnSp>
            <p:nvCxnSpPr>
              <p:cNvPr id="18" name="Straight Arrow Connector 17"/>
              <p:cNvCxnSpPr/>
              <p:nvPr/>
            </p:nvCxnSpPr>
            <p:spPr>
              <a:xfrm flipH="1">
                <a:off x="5714587" y="2375008"/>
                <a:ext cx="641846" cy="191574"/>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ight Brace 19"/>
              <p:cNvSpPr/>
              <p:nvPr/>
            </p:nvSpPr>
            <p:spPr>
              <a:xfrm rot="16200000">
                <a:off x="4834876" y="932757"/>
                <a:ext cx="284419" cy="1316270"/>
              </a:xfrm>
              <a:prstGeom prst="rightBrace">
                <a:avLst/>
              </a:prstGeom>
              <a:ln>
                <a:solidFill>
                  <a:srgbClr val="4BACC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4326174" y="1058899"/>
                <a:ext cx="1382073" cy="369332"/>
              </a:xfrm>
              <a:prstGeom prst="rect">
                <a:avLst/>
              </a:prstGeom>
              <a:noFill/>
            </p:spPr>
            <p:txBody>
              <a:bodyPr wrap="square" rtlCol="0">
                <a:spAutoFit/>
              </a:bodyPr>
              <a:lstStyle/>
              <a:p>
                <a:pPr algn="ctr"/>
                <a:r>
                  <a:rPr lang="en-US" b="1" dirty="0" smtClean="0">
                    <a:solidFill>
                      <a:srgbClr val="4BACC6"/>
                    </a:solidFill>
                  </a:rPr>
                  <a:t>Path Cost</a:t>
                </a:r>
                <a:endParaRPr lang="en-US" b="1" dirty="0">
                  <a:solidFill>
                    <a:srgbClr val="4BACC6"/>
                  </a:solidFill>
                </a:endParaRPr>
              </a:p>
            </p:txBody>
          </p:sp>
        </p:grpSp>
        <p:cxnSp>
          <p:nvCxnSpPr>
            <p:cNvPr id="32" name="Straight Arrow Connector 31"/>
            <p:cNvCxnSpPr/>
            <p:nvPr/>
          </p:nvCxnSpPr>
          <p:spPr>
            <a:xfrm flipV="1">
              <a:off x="1501678" y="2480847"/>
              <a:ext cx="39684" cy="529191"/>
            </a:xfrm>
            <a:prstGeom prst="straightConnector1">
              <a:avLst/>
            </a:prstGeom>
            <a:ln>
              <a:solidFill>
                <a:schemeClr val="accent5"/>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932865" y="3142335"/>
            <a:ext cx="1855057" cy="646331"/>
          </a:xfrm>
          <a:prstGeom prst="rect">
            <a:avLst/>
          </a:prstGeom>
          <a:noFill/>
          <a:effectLst/>
        </p:spPr>
        <p:txBody>
          <a:bodyPr wrap="square" rtlCol="0">
            <a:spAutoFit/>
          </a:bodyPr>
          <a:lstStyle/>
          <a:p>
            <a:r>
              <a:rPr lang="en-US" b="1" dirty="0" smtClean="0">
                <a:solidFill>
                  <a:srgbClr val="4BACC6"/>
                </a:solidFill>
              </a:rPr>
              <a:t>Predicted next partial solution </a:t>
            </a:r>
            <a:endParaRPr lang="en-US" b="1" dirty="0">
              <a:solidFill>
                <a:srgbClr val="4BACC6"/>
              </a:solidFill>
            </a:endParaRPr>
          </a:p>
        </p:txBody>
      </p:sp>
      <p:sp>
        <p:nvSpPr>
          <p:cNvPr id="3" name="Title 2"/>
          <p:cNvSpPr>
            <a:spLocks noGrp="1"/>
          </p:cNvSpPr>
          <p:nvPr>
            <p:ph type="title"/>
          </p:nvPr>
        </p:nvSpPr>
        <p:spPr>
          <a:effectLst/>
        </p:spPr>
        <p:txBody>
          <a:bodyPr/>
          <a:lstStyle/>
          <a:p>
            <a:endParaRPr lang="en-US"/>
          </a:p>
        </p:txBody>
      </p:sp>
      <p:sp>
        <p:nvSpPr>
          <p:cNvPr id="3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Algorithms</a:t>
            </a:r>
            <a:endParaRPr lang="en-US" sz="3800" dirty="0">
              <a:latin typeface="Calibri"/>
              <a:cs typeface="Calibri"/>
            </a:endParaRPr>
          </a:p>
        </p:txBody>
      </p:sp>
    </p:spTree>
    <p:extLst>
      <p:ext uri="{BB962C8B-B14F-4D97-AF65-F5344CB8AC3E}">
        <p14:creationId xmlns:p14="http://schemas.microsoft.com/office/powerpoint/2010/main" val="27774084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2346584"/>
            <a:ext cx="7772400" cy="1470025"/>
          </a:xfrm>
        </p:spPr>
        <p:txBody>
          <a:bodyPr/>
          <a:lstStyle/>
          <a:p>
            <a:r>
              <a:rPr lang="en-US" dirty="0" smtClean="0">
                <a:solidFill>
                  <a:srgbClr val="FFFFFF"/>
                </a:solidFill>
                <a:latin typeface="Courier"/>
                <a:cs typeface="Courier"/>
              </a:rPr>
              <a:t>Math Over</a:t>
            </a:r>
            <a:endParaRPr lang="en-US" dirty="0">
              <a:solidFill>
                <a:srgbClr val="FFFFFF"/>
              </a:solidFill>
              <a:latin typeface="Courier"/>
              <a:cs typeface="Courier"/>
            </a:endParaRPr>
          </a:p>
        </p:txBody>
      </p:sp>
    </p:spTree>
    <p:extLst>
      <p:ext uri="{BB962C8B-B14F-4D97-AF65-F5344CB8AC3E}">
        <p14:creationId xmlns:p14="http://schemas.microsoft.com/office/powerpoint/2010/main" val="283715012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policy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7750" y="853125"/>
            <a:ext cx="6721381" cy="5724318"/>
          </a:xfrm>
          <a:prstGeom prst="roundRect">
            <a:avLst>
              <a:gd name="adj" fmla="val 7364"/>
            </a:avLst>
          </a:prstGeom>
          <a:ln>
            <a:noFill/>
          </a:ln>
          <a:effectLst>
            <a:softEdge rad="112500"/>
          </a:effectLst>
        </p:spPr>
      </p:pic>
      <p:sp>
        <p:nvSpPr>
          <p:cNvPr id="5" name="TextBox 4"/>
          <p:cNvSpPr txBox="1"/>
          <p:nvPr/>
        </p:nvSpPr>
        <p:spPr>
          <a:xfrm>
            <a:off x="2526676" y="3107294"/>
            <a:ext cx="958315" cy="369332"/>
          </a:xfrm>
          <a:prstGeom prst="rect">
            <a:avLst/>
          </a:prstGeom>
          <a:noFill/>
        </p:spPr>
        <p:txBody>
          <a:bodyPr wrap="none" rtlCol="0">
            <a:spAutoFit/>
          </a:bodyPr>
          <a:lstStyle/>
          <a:p>
            <a:r>
              <a:rPr lang="en-US" dirty="0" smtClean="0"/>
              <a:t>Solution</a:t>
            </a:r>
            <a:endParaRPr lang="en-US" dirty="0"/>
          </a:p>
        </p:txBody>
      </p:sp>
      <p:cxnSp>
        <p:nvCxnSpPr>
          <p:cNvPr id="7" name="Straight Arrow Connector 6"/>
          <p:cNvCxnSpPr/>
          <p:nvPr/>
        </p:nvCxnSpPr>
        <p:spPr>
          <a:xfrm>
            <a:off x="2945538" y="3476626"/>
            <a:ext cx="0" cy="31967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451944" y="2217114"/>
            <a:ext cx="1291602" cy="369332"/>
          </a:xfrm>
          <a:prstGeom prst="rect">
            <a:avLst/>
          </a:prstGeom>
          <a:noFill/>
        </p:spPr>
        <p:txBody>
          <a:bodyPr wrap="none" rtlCol="0">
            <a:spAutoFit/>
          </a:bodyPr>
          <a:lstStyle/>
          <a:p>
            <a:r>
              <a:rPr lang="en-US" dirty="0" smtClean="0"/>
              <a:t>“Backbone”</a:t>
            </a:r>
            <a:endParaRPr lang="en-US" dirty="0"/>
          </a:p>
        </p:txBody>
      </p:sp>
      <p:cxnSp>
        <p:nvCxnSpPr>
          <p:cNvPr id="9" name="Straight Arrow Connector 8"/>
          <p:cNvCxnSpPr/>
          <p:nvPr/>
        </p:nvCxnSpPr>
        <p:spPr>
          <a:xfrm flipH="1">
            <a:off x="6022417" y="2499345"/>
            <a:ext cx="571262" cy="21296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endParaRPr lang="en-US"/>
          </a:p>
        </p:txBody>
      </p:sp>
      <p:sp>
        <p:nvSpPr>
          <p:cNvPr id="12"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Learned Problem Solving Policy</a:t>
            </a:r>
            <a:endParaRPr lang="en-US" sz="3800" dirty="0">
              <a:latin typeface="Calibri"/>
              <a:cs typeface="Calibri"/>
            </a:endParaRPr>
          </a:p>
        </p:txBody>
      </p:sp>
    </p:spTree>
    <p:extLst>
      <p:ext uri="{BB962C8B-B14F-4D97-AF65-F5344CB8AC3E}">
        <p14:creationId xmlns:p14="http://schemas.microsoft.com/office/powerpoint/2010/main" val="257546855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Most Ideas Don’t Work</a:t>
            </a:r>
            <a:endParaRPr lang="en-US" sz="3800" dirty="0">
              <a:latin typeface="Calibri"/>
              <a:cs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166370289"/>
              </p:ext>
            </p:extLst>
          </p:nvPr>
        </p:nvGraphicFramePr>
        <p:xfrm>
          <a:off x="255172" y="1045446"/>
          <a:ext cx="4241800" cy="548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417641902"/>
              </p:ext>
            </p:extLst>
          </p:nvPr>
        </p:nvGraphicFramePr>
        <p:xfrm>
          <a:off x="4653721" y="1045446"/>
          <a:ext cx="3886649" cy="550058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1918257" y="619669"/>
            <a:ext cx="1680794" cy="369332"/>
          </a:xfrm>
          <a:prstGeom prst="rect">
            <a:avLst/>
          </a:prstGeom>
          <a:noFill/>
        </p:spPr>
        <p:txBody>
          <a:bodyPr wrap="none" rtlCol="0">
            <a:spAutoFit/>
          </a:bodyPr>
          <a:lstStyle/>
          <a:p>
            <a:r>
              <a:rPr lang="en-US" dirty="0" smtClean="0">
                <a:solidFill>
                  <a:srgbClr val="FFFFFF"/>
                </a:solidFill>
              </a:rPr>
              <a:t>Easiest Problem</a:t>
            </a:r>
            <a:endParaRPr lang="en-US" dirty="0">
              <a:solidFill>
                <a:srgbClr val="FFFFFF"/>
              </a:solidFill>
            </a:endParaRPr>
          </a:p>
        </p:txBody>
      </p:sp>
      <p:sp>
        <p:nvSpPr>
          <p:cNvPr id="15" name="TextBox 14"/>
          <p:cNvSpPr txBox="1"/>
          <p:nvPr/>
        </p:nvSpPr>
        <p:spPr>
          <a:xfrm>
            <a:off x="6078081" y="676114"/>
            <a:ext cx="1770399" cy="369332"/>
          </a:xfrm>
          <a:prstGeom prst="rect">
            <a:avLst/>
          </a:prstGeom>
          <a:noFill/>
        </p:spPr>
        <p:txBody>
          <a:bodyPr wrap="none" rtlCol="0">
            <a:spAutoFit/>
          </a:bodyPr>
          <a:lstStyle/>
          <a:p>
            <a:r>
              <a:rPr lang="en-US" dirty="0" smtClean="0">
                <a:solidFill>
                  <a:srgbClr val="FFFFFF"/>
                </a:solidFill>
              </a:rPr>
              <a:t>Hardest Problem</a:t>
            </a:r>
            <a:endParaRPr lang="en-US" dirty="0">
              <a:solidFill>
                <a:srgbClr val="FFFFFF"/>
              </a:solidFill>
            </a:endParaRPr>
          </a:p>
        </p:txBody>
      </p:sp>
      <p:sp>
        <p:nvSpPr>
          <p:cNvPr id="16" name="TextBox 15"/>
          <p:cNvSpPr txBox="1"/>
          <p:nvPr/>
        </p:nvSpPr>
        <p:spPr>
          <a:xfrm rot="18959837">
            <a:off x="1139573" y="4082795"/>
            <a:ext cx="597038" cy="338554"/>
          </a:xfrm>
          <a:prstGeom prst="rect">
            <a:avLst/>
          </a:prstGeom>
          <a:noFill/>
        </p:spPr>
        <p:txBody>
          <a:bodyPr wrap="none" rtlCol="0">
            <a:spAutoFit/>
          </a:bodyPr>
          <a:lstStyle/>
          <a:p>
            <a:r>
              <a:rPr lang="en-US" sz="1600" b="1" dirty="0" smtClean="0">
                <a:solidFill>
                  <a:schemeClr val="accent4">
                    <a:lumMod val="60000"/>
                    <a:lumOff val="40000"/>
                  </a:schemeClr>
                </a:solidFill>
              </a:rPr>
              <a:t>8.</a:t>
            </a:r>
            <a:r>
              <a:rPr lang="en-US" sz="1600" b="1" dirty="0">
                <a:solidFill>
                  <a:schemeClr val="accent4">
                    <a:lumMod val="60000"/>
                    <a:lumOff val="40000"/>
                  </a:schemeClr>
                </a:solidFill>
              </a:rPr>
              <a:t>2</a:t>
            </a:r>
            <a:r>
              <a:rPr lang="en-US" sz="1600" b="1" dirty="0" smtClean="0">
                <a:solidFill>
                  <a:schemeClr val="accent4">
                    <a:lumMod val="60000"/>
                    <a:lumOff val="40000"/>
                  </a:schemeClr>
                </a:solidFill>
              </a:rPr>
              <a:t>%</a:t>
            </a:r>
            <a:endParaRPr lang="en-US" sz="1600" b="1" dirty="0">
              <a:solidFill>
                <a:schemeClr val="accent4">
                  <a:lumMod val="60000"/>
                  <a:lumOff val="40000"/>
                </a:schemeClr>
              </a:solidFill>
            </a:endParaRPr>
          </a:p>
        </p:txBody>
      </p:sp>
      <p:sp>
        <p:nvSpPr>
          <p:cNvPr id="17" name="TextBox 16"/>
          <p:cNvSpPr txBox="1"/>
          <p:nvPr/>
        </p:nvSpPr>
        <p:spPr>
          <a:xfrm rot="18911610">
            <a:off x="5161307" y="4543544"/>
            <a:ext cx="597038" cy="338554"/>
          </a:xfrm>
          <a:prstGeom prst="rect">
            <a:avLst/>
          </a:prstGeom>
          <a:noFill/>
        </p:spPr>
        <p:txBody>
          <a:bodyPr wrap="none" rtlCol="0">
            <a:spAutoFit/>
          </a:bodyPr>
          <a:lstStyle/>
          <a:p>
            <a:r>
              <a:rPr lang="en-US" sz="1600" b="1" dirty="0" smtClean="0">
                <a:solidFill>
                  <a:srgbClr val="B3A2C7"/>
                </a:solidFill>
              </a:rPr>
              <a:t>4.3%</a:t>
            </a:r>
            <a:endParaRPr lang="en-US" sz="1600" b="1" dirty="0">
              <a:solidFill>
                <a:srgbClr val="B3A2C7"/>
              </a:solidFill>
            </a:endParaRPr>
          </a:p>
        </p:txBody>
      </p:sp>
      <p:sp>
        <p:nvSpPr>
          <p:cNvPr id="18" name="TextBox 17"/>
          <p:cNvSpPr txBox="1"/>
          <p:nvPr/>
        </p:nvSpPr>
        <p:spPr>
          <a:xfrm rot="18905976">
            <a:off x="6438780" y="4087132"/>
            <a:ext cx="695122" cy="338554"/>
          </a:xfrm>
          <a:prstGeom prst="rect">
            <a:avLst/>
          </a:prstGeom>
          <a:noFill/>
        </p:spPr>
        <p:txBody>
          <a:bodyPr wrap="none" rtlCol="0">
            <a:spAutoFit/>
          </a:bodyPr>
          <a:lstStyle/>
          <a:p>
            <a:r>
              <a:rPr lang="en-US" sz="1600" b="1" dirty="0" smtClean="0">
                <a:solidFill>
                  <a:srgbClr val="4BACC6"/>
                </a:solidFill>
              </a:rPr>
              <a:t>47.6%</a:t>
            </a:r>
            <a:endParaRPr lang="en-US" sz="1600" b="1" dirty="0">
              <a:solidFill>
                <a:srgbClr val="4BACC6"/>
              </a:solidFill>
            </a:endParaRPr>
          </a:p>
        </p:txBody>
      </p:sp>
      <p:sp>
        <p:nvSpPr>
          <p:cNvPr id="19" name="TextBox 18"/>
          <p:cNvSpPr txBox="1"/>
          <p:nvPr/>
        </p:nvSpPr>
        <p:spPr>
          <a:xfrm rot="18943957">
            <a:off x="3029691" y="1616327"/>
            <a:ext cx="695122" cy="338554"/>
          </a:xfrm>
          <a:prstGeom prst="rect">
            <a:avLst/>
          </a:prstGeom>
          <a:noFill/>
        </p:spPr>
        <p:txBody>
          <a:bodyPr wrap="none" rtlCol="0">
            <a:spAutoFit/>
          </a:bodyPr>
          <a:lstStyle/>
          <a:p>
            <a:r>
              <a:rPr lang="en-US" sz="1600" b="1" dirty="0" smtClean="0">
                <a:solidFill>
                  <a:schemeClr val="accent5"/>
                </a:solidFill>
              </a:rPr>
              <a:t>86.3%</a:t>
            </a:r>
            <a:endParaRPr lang="en-US" sz="1600" b="1" dirty="0">
              <a:solidFill>
                <a:schemeClr val="accent5"/>
              </a:solidFill>
            </a:endParaRPr>
          </a:p>
        </p:txBody>
      </p:sp>
      <p:sp>
        <p:nvSpPr>
          <p:cNvPr id="27" name="Rectangle 26"/>
          <p:cNvSpPr/>
          <p:nvPr/>
        </p:nvSpPr>
        <p:spPr>
          <a:xfrm rot="2740887">
            <a:off x="3301969" y="4651367"/>
            <a:ext cx="630150" cy="22908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nvGrpSpPr>
          <p:cNvPr id="22" name="Group 21"/>
          <p:cNvGrpSpPr/>
          <p:nvPr/>
        </p:nvGrpSpPr>
        <p:grpSpPr>
          <a:xfrm>
            <a:off x="1742842" y="6488668"/>
            <a:ext cx="4902388" cy="369332"/>
            <a:chOff x="2798593" y="1026316"/>
            <a:chExt cx="4902388" cy="369332"/>
          </a:xfrm>
        </p:grpSpPr>
        <p:sp>
          <p:nvSpPr>
            <p:cNvPr id="23" name="Rectangle 22"/>
            <p:cNvSpPr/>
            <p:nvPr/>
          </p:nvSpPr>
          <p:spPr>
            <a:xfrm>
              <a:off x="4842378" y="1112869"/>
              <a:ext cx="237235" cy="23723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079613" y="1026316"/>
              <a:ext cx="2621368" cy="369332"/>
            </a:xfrm>
            <a:prstGeom prst="rect">
              <a:avLst/>
            </a:prstGeom>
            <a:noFill/>
          </p:spPr>
          <p:txBody>
            <a:bodyPr wrap="none" rtlCol="0">
              <a:spAutoFit/>
            </a:bodyPr>
            <a:lstStyle/>
            <a:p>
              <a:r>
                <a:rPr lang="en-US" dirty="0" smtClean="0">
                  <a:solidFill>
                    <a:srgbClr val="FFFFFF"/>
                  </a:solidFill>
                </a:rPr>
                <a:t>Desirable Path Algorithms</a:t>
              </a:r>
              <a:endParaRPr lang="en-US" dirty="0">
                <a:solidFill>
                  <a:srgbClr val="FFFFFF"/>
                </a:solidFill>
              </a:endParaRPr>
            </a:p>
          </p:txBody>
        </p:sp>
        <p:sp>
          <p:nvSpPr>
            <p:cNvPr id="25" name="Rectangle 24"/>
            <p:cNvSpPr/>
            <p:nvPr/>
          </p:nvSpPr>
          <p:spPr>
            <a:xfrm>
              <a:off x="2798593" y="1109168"/>
              <a:ext cx="237235" cy="2372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035828" y="1026316"/>
              <a:ext cx="1624325" cy="369332"/>
            </a:xfrm>
            <a:prstGeom prst="rect">
              <a:avLst/>
            </a:prstGeom>
            <a:noFill/>
          </p:spPr>
          <p:txBody>
            <a:bodyPr wrap="none" rtlCol="0">
              <a:spAutoFit/>
            </a:bodyPr>
            <a:lstStyle/>
            <a:p>
              <a:r>
                <a:rPr lang="en-US" dirty="0" smtClean="0">
                  <a:solidFill>
                    <a:srgbClr val="FFFFFF"/>
                  </a:solidFill>
                </a:rPr>
                <a:t>State of the Art</a:t>
              </a:r>
              <a:endParaRPr lang="en-US" dirty="0">
                <a:solidFill>
                  <a:srgbClr val="FFFFFF"/>
                </a:solidFill>
              </a:endParaRPr>
            </a:p>
          </p:txBody>
        </p:sp>
      </p:grpSp>
      <p:sp>
        <p:nvSpPr>
          <p:cNvPr id="28" name="Rectangle 27"/>
          <p:cNvSpPr/>
          <p:nvPr/>
        </p:nvSpPr>
        <p:spPr>
          <a:xfrm rot="2740887">
            <a:off x="7355669" y="4672824"/>
            <a:ext cx="630150" cy="229081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9" name="Rectangle 28"/>
          <p:cNvSpPr/>
          <p:nvPr/>
        </p:nvSpPr>
        <p:spPr>
          <a:xfrm>
            <a:off x="7736923" y="1876779"/>
            <a:ext cx="630150" cy="365097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30808178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Desirable Path Algorithms</a:t>
            </a:r>
            <a:endParaRPr lang="en-US" sz="3800" dirty="0">
              <a:latin typeface="Calibri"/>
              <a:cs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931229186"/>
              </p:ext>
            </p:extLst>
          </p:nvPr>
        </p:nvGraphicFramePr>
        <p:xfrm>
          <a:off x="255172" y="1045446"/>
          <a:ext cx="4241800" cy="548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61348239"/>
              </p:ext>
            </p:extLst>
          </p:nvPr>
        </p:nvGraphicFramePr>
        <p:xfrm>
          <a:off x="4653721" y="1045446"/>
          <a:ext cx="3886649" cy="550058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rot="18889666">
            <a:off x="3887966" y="1038148"/>
            <a:ext cx="695122" cy="338554"/>
          </a:xfrm>
          <a:prstGeom prst="rect">
            <a:avLst/>
          </a:prstGeom>
          <a:noFill/>
        </p:spPr>
        <p:txBody>
          <a:bodyPr wrap="none" rtlCol="0">
            <a:spAutoFit/>
          </a:bodyPr>
          <a:lstStyle/>
          <a:p>
            <a:r>
              <a:rPr lang="en-US" sz="1600" b="1" dirty="0" smtClean="0">
                <a:solidFill>
                  <a:srgbClr val="F79646"/>
                </a:solidFill>
              </a:rPr>
              <a:t>95.9%</a:t>
            </a:r>
            <a:endParaRPr lang="en-US" sz="1600" b="1" dirty="0">
              <a:solidFill>
                <a:srgbClr val="F79646"/>
              </a:solidFill>
            </a:endParaRPr>
          </a:p>
        </p:txBody>
      </p:sp>
      <p:sp>
        <p:nvSpPr>
          <p:cNvPr id="13" name="TextBox 12"/>
          <p:cNvSpPr txBox="1"/>
          <p:nvPr/>
        </p:nvSpPr>
        <p:spPr>
          <a:xfrm rot="18945870">
            <a:off x="7915803" y="1739413"/>
            <a:ext cx="695122" cy="338554"/>
          </a:xfrm>
          <a:prstGeom prst="rect">
            <a:avLst/>
          </a:prstGeom>
          <a:noFill/>
        </p:spPr>
        <p:txBody>
          <a:bodyPr wrap="none" rtlCol="0">
            <a:spAutoFit/>
          </a:bodyPr>
          <a:lstStyle/>
          <a:p>
            <a:r>
              <a:rPr lang="en-US" sz="1600" b="1" dirty="0" smtClean="0">
                <a:solidFill>
                  <a:schemeClr val="accent6"/>
                </a:solidFill>
              </a:rPr>
              <a:t>84.6%</a:t>
            </a:r>
            <a:endParaRPr lang="en-US" sz="1600" b="1" dirty="0">
              <a:solidFill>
                <a:schemeClr val="accent6"/>
              </a:solidFill>
            </a:endParaRPr>
          </a:p>
        </p:txBody>
      </p:sp>
      <p:sp>
        <p:nvSpPr>
          <p:cNvPr id="14" name="TextBox 13"/>
          <p:cNvSpPr txBox="1"/>
          <p:nvPr/>
        </p:nvSpPr>
        <p:spPr>
          <a:xfrm>
            <a:off x="1918257" y="619669"/>
            <a:ext cx="1680794" cy="369332"/>
          </a:xfrm>
          <a:prstGeom prst="rect">
            <a:avLst/>
          </a:prstGeom>
          <a:noFill/>
        </p:spPr>
        <p:txBody>
          <a:bodyPr wrap="none" rtlCol="0">
            <a:spAutoFit/>
          </a:bodyPr>
          <a:lstStyle/>
          <a:p>
            <a:r>
              <a:rPr lang="en-US" dirty="0" smtClean="0">
                <a:solidFill>
                  <a:srgbClr val="FFFFFF"/>
                </a:solidFill>
              </a:rPr>
              <a:t>Easiest Problem</a:t>
            </a:r>
            <a:endParaRPr lang="en-US" dirty="0">
              <a:solidFill>
                <a:srgbClr val="FFFFFF"/>
              </a:solidFill>
            </a:endParaRPr>
          </a:p>
        </p:txBody>
      </p:sp>
      <p:sp>
        <p:nvSpPr>
          <p:cNvPr id="15" name="TextBox 14"/>
          <p:cNvSpPr txBox="1"/>
          <p:nvPr/>
        </p:nvSpPr>
        <p:spPr>
          <a:xfrm>
            <a:off x="6078081" y="676114"/>
            <a:ext cx="1770399" cy="369332"/>
          </a:xfrm>
          <a:prstGeom prst="rect">
            <a:avLst/>
          </a:prstGeom>
          <a:noFill/>
        </p:spPr>
        <p:txBody>
          <a:bodyPr wrap="none" rtlCol="0">
            <a:spAutoFit/>
          </a:bodyPr>
          <a:lstStyle/>
          <a:p>
            <a:r>
              <a:rPr lang="en-US" dirty="0" smtClean="0">
                <a:solidFill>
                  <a:srgbClr val="FFFFFF"/>
                </a:solidFill>
              </a:rPr>
              <a:t>Hardest Problem</a:t>
            </a:r>
            <a:endParaRPr lang="en-US" dirty="0">
              <a:solidFill>
                <a:srgbClr val="FFFFFF"/>
              </a:solidFill>
            </a:endParaRPr>
          </a:p>
        </p:txBody>
      </p:sp>
      <p:sp>
        <p:nvSpPr>
          <p:cNvPr id="16" name="TextBox 15"/>
          <p:cNvSpPr txBox="1"/>
          <p:nvPr/>
        </p:nvSpPr>
        <p:spPr>
          <a:xfrm rot="18959837">
            <a:off x="1139573" y="4082795"/>
            <a:ext cx="597038" cy="338554"/>
          </a:xfrm>
          <a:prstGeom prst="rect">
            <a:avLst/>
          </a:prstGeom>
          <a:noFill/>
        </p:spPr>
        <p:txBody>
          <a:bodyPr wrap="none" rtlCol="0">
            <a:spAutoFit/>
          </a:bodyPr>
          <a:lstStyle/>
          <a:p>
            <a:r>
              <a:rPr lang="en-US" sz="1600" b="1" dirty="0" smtClean="0">
                <a:solidFill>
                  <a:schemeClr val="accent4">
                    <a:lumMod val="60000"/>
                    <a:lumOff val="40000"/>
                  </a:schemeClr>
                </a:solidFill>
              </a:rPr>
              <a:t>8.</a:t>
            </a:r>
            <a:r>
              <a:rPr lang="en-US" sz="1600" b="1" dirty="0">
                <a:solidFill>
                  <a:schemeClr val="accent4">
                    <a:lumMod val="60000"/>
                    <a:lumOff val="40000"/>
                  </a:schemeClr>
                </a:solidFill>
              </a:rPr>
              <a:t>2</a:t>
            </a:r>
            <a:r>
              <a:rPr lang="en-US" sz="1600" b="1" dirty="0" smtClean="0">
                <a:solidFill>
                  <a:schemeClr val="accent4">
                    <a:lumMod val="60000"/>
                    <a:lumOff val="40000"/>
                  </a:schemeClr>
                </a:solidFill>
              </a:rPr>
              <a:t>%</a:t>
            </a:r>
            <a:endParaRPr lang="en-US" sz="1600" b="1" dirty="0">
              <a:solidFill>
                <a:schemeClr val="accent4">
                  <a:lumMod val="60000"/>
                  <a:lumOff val="40000"/>
                </a:schemeClr>
              </a:solidFill>
            </a:endParaRPr>
          </a:p>
        </p:txBody>
      </p:sp>
      <p:sp>
        <p:nvSpPr>
          <p:cNvPr id="17" name="TextBox 16"/>
          <p:cNvSpPr txBox="1"/>
          <p:nvPr/>
        </p:nvSpPr>
        <p:spPr>
          <a:xfrm rot="18911610">
            <a:off x="5161307" y="4543544"/>
            <a:ext cx="597038" cy="338554"/>
          </a:xfrm>
          <a:prstGeom prst="rect">
            <a:avLst/>
          </a:prstGeom>
          <a:noFill/>
        </p:spPr>
        <p:txBody>
          <a:bodyPr wrap="none" rtlCol="0">
            <a:spAutoFit/>
          </a:bodyPr>
          <a:lstStyle/>
          <a:p>
            <a:r>
              <a:rPr lang="en-US" sz="1600" b="1" dirty="0" smtClean="0">
                <a:solidFill>
                  <a:srgbClr val="B3A2C7"/>
                </a:solidFill>
              </a:rPr>
              <a:t>4.3%</a:t>
            </a:r>
            <a:endParaRPr lang="en-US" sz="1600" b="1" dirty="0">
              <a:solidFill>
                <a:srgbClr val="B3A2C7"/>
              </a:solidFill>
            </a:endParaRPr>
          </a:p>
        </p:txBody>
      </p:sp>
      <p:sp>
        <p:nvSpPr>
          <p:cNvPr id="18" name="TextBox 17"/>
          <p:cNvSpPr txBox="1"/>
          <p:nvPr/>
        </p:nvSpPr>
        <p:spPr>
          <a:xfrm rot="18905976">
            <a:off x="6438780" y="4087132"/>
            <a:ext cx="695122" cy="338554"/>
          </a:xfrm>
          <a:prstGeom prst="rect">
            <a:avLst/>
          </a:prstGeom>
          <a:noFill/>
        </p:spPr>
        <p:txBody>
          <a:bodyPr wrap="none" rtlCol="0">
            <a:spAutoFit/>
          </a:bodyPr>
          <a:lstStyle/>
          <a:p>
            <a:r>
              <a:rPr lang="en-US" sz="1600" b="1" dirty="0" smtClean="0">
                <a:solidFill>
                  <a:srgbClr val="4BACC6"/>
                </a:solidFill>
              </a:rPr>
              <a:t>47.6%</a:t>
            </a:r>
            <a:endParaRPr lang="en-US" sz="1600" b="1" dirty="0">
              <a:solidFill>
                <a:srgbClr val="4BACC6"/>
              </a:solidFill>
            </a:endParaRPr>
          </a:p>
        </p:txBody>
      </p:sp>
      <p:sp>
        <p:nvSpPr>
          <p:cNvPr id="19" name="TextBox 18"/>
          <p:cNvSpPr txBox="1"/>
          <p:nvPr/>
        </p:nvSpPr>
        <p:spPr>
          <a:xfrm rot="18943957">
            <a:off x="3029691" y="1616327"/>
            <a:ext cx="695122" cy="338554"/>
          </a:xfrm>
          <a:prstGeom prst="rect">
            <a:avLst/>
          </a:prstGeom>
          <a:noFill/>
        </p:spPr>
        <p:txBody>
          <a:bodyPr wrap="none" rtlCol="0">
            <a:spAutoFit/>
          </a:bodyPr>
          <a:lstStyle/>
          <a:p>
            <a:r>
              <a:rPr lang="en-US" sz="1600" b="1" dirty="0" smtClean="0">
                <a:solidFill>
                  <a:schemeClr val="accent5"/>
                </a:solidFill>
              </a:rPr>
              <a:t>86.3%</a:t>
            </a:r>
            <a:endParaRPr lang="en-US" sz="1600" b="1" dirty="0">
              <a:solidFill>
                <a:schemeClr val="accent5"/>
              </a:solidFill>
            </a:endParaRPr>
          </a:p>
        </p:txBody>
      </p:sp>
      <p:grpSp>
        <p:nvGrpSpPr>
          <p:cNvPr id="22" name="Group 21"/>
          <p:cNvGrpSpPr/>
          <p:nvPr/>
        </p:nvGrpSpPr>
        <p:grpSpPr>
          <a:xfrm>
            <a:off x="1742842" y="6488668"/>
            <a:ext cx="4902388" cy="369332"/>
            <a:chOff x="2798593" y="1026316"/>
            <a:chExt cx="4902388" cy="369332"/>
          </a:xfrm>
        </p:grpSpPr>
        <p:sp>
          <p:nvSpPr>
            <p:cNvPr id="23" name="Rectangle 22"/>
            <p:cNvSpPr/>
            <p:nvPr/>
          </p:nvSpPr>
          <p:spPr>
            <a:xfrm>
              <a:off x="4842378" y="1112869"/>
              <a:ext cx="237235" cy="23723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079613" y="1026316"/>
              <a:ext cx="2621368" cy="369332"/>
            </a:xfrm>
            <a:prstGeom prst="rect">
              <a:avLst/>
            </a:prstGeom>
            <a:noFill/>
          </p:spPr>
          <p:txBody>
            <a:bodyPr wrap="none" rtlCol="0">
              <a:spAutoFit/>
            </a:bodyPr>
            <a:lstStyle/>
            <a:p>
              <a:r>
                <a:rPr lang="en-US" dirty="0" smtClean="0">
                  <a:solidFill>
                    <a:srgbClr val="FFFFFF"/>
                  </a:solidFill>
                </a:rPr>
                <a:t>Desirable Path Algorithms</a:t>
              </a:r>
              <a:endParaRPr lang="en-US" dirty="0">
                <a:solidFill>
                  <a:srgbClr val="FFFFFF"/>
                </a:solidFill>
              </a:endParaRPr>
            </a:p>
          </p:txBody>
        </p:sp>
        <p:sp>
          <p:nvSpPr>
            <p:cNvPr id="25" name="Rectangle 24"/>
            <p:cNvSpPr/>
            <p:nvPr/>
          </p:nvSpPr>
          <p:spPr>
            <a:xfrm>
              <a:off x="2798593" y="1109168"/>
              <a:ext cx="237235" cy="2372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035828" y="1026316"/>
              <a:ext cx="1624325" cy="369332"/>
            </a:xfrm>
            <a:prstGeom prst="rect">
              <a:avLst/>
            </a:prstGeom>
            <a:noFill/>
          </p:spPr>
          <p:txBody>
            <a:bodyPr wrap="none" rtlCol="0">
              <a:spAutoFit/>
            </a:bodyPr>
            <a:lstStyle/>
            <a:p>
              <a:r>
                <a:rPr lang="en-US" dirty="0" smtClean="0">
                  <a:solidFill>
                    <a:srgbClr val="FFFFFF"/>
                  </a:solidFill>
                </a:rPr>
                <a:t>State of the Art</a:t>
              </a:r>
              <a:endParaRPr lang="en-US" dirty="0">
                <a:solidFill>
                  <a:srgbClr val="FFFFFF"/>
                </a:solidFill>
              </a:endParaRPr>
            </a:p>
          </p:txBody>
        </p:sp>
      </p:grpSp>
    </p:spTree>
    <p:extLst>
      <p:ext uri="{BB962C8B-B14F-4D97-AF65-F5344CB8AC3E}">
        <p14:creationId xmlns:p14="http://schemas.microsoft.com/office/powerpoint/2010/main" val="9041219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flipV="1">
            <a:off x="2930546" y="1618983"/>
            <a:ext cx="0" cy="3392581"/>
          </a:xfrm>
          <a:prstGeom prst="line">
            <a:avLst/>
          </a:prstGeom>
          <a:ln>
            <a:solidFill>
              <a:schemeClr val="accent5"/>
            </a:solidFill>
            <a:prstDash val="dash"/>
          </a:ln>
          <a:effectLst/>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117747" y="1409628"/>
            <a:ext cx="4525037" cy="4521989"/>
            <a:chOff x="5688364" y="610877"/>
            <a:chExt cx="7315200" cy="4206240"/>
          </a:xfrm>
        </p:grpSpPr>
        <p:graphicFrame>
          <p:nvGraphicFramePr>
            <p:cNvPr id="5" name="Chart 4"/>
            <p:cNvGraphicFramePr>
              <a:graphicFrameLocks/>
            </p:cNvGraphicFramePr>
            <p:nvPr>
              <p:extLst>
                <p:ext uri="{D42A27DB-BD31-4B8C-83A1-F6EECF244321}">
                  <p14:modId xmlns:p14="http://schemas.microsoft.com/office/powerpoint/2010/main" val="3263764860"/>
                </p:ext>
              </p:extLst>
            </p:nvPr>
          </p:nvGraphicFramePr>
          <p:xfrm>
            <a:off x="5688364" y="610877"/>
            <a:ext cx="7315200" cy="4206240"/>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6538047" y="3961307"/>
              <a:ext cx="5830938" cy="411370"/>
              <a:chOff x="3955298" y="8403473"/>
              <a:chExt cx="5830938" cy="411370"/>
            </a:xfrm>
          </p:grpSpPr>
          <p:sp>
            <p:nvSpPr>
              <p:cNvPr id="7" name="TextBox 6"/>
              <p:cNvSpPr txBox="1"/>
              <p:nvPr/>
            </p:nvSpPr>
            <p:spPr>
              <a:xfrm>
                <a:off x="3955298" y="8403473"/>
                <a:ext cx="298532" cy="343543"/>
              </a:xfrm>
              <a:prstGeom prst="rect">
                <a:avLst/>
              </a:prstGeom>
              <a:noFill/>
            </p:spPr>
            <p:txBody>
              <a:bodyPr wrap="none" rtlCol="0">
                <a:spAutoFit/>
              </a:bodyPr>
              <a:lstStyle/>
              <a:p>
                <a:endParaRPr lang="en-US" sz="1800" dirty="0">
                  <a:solidFill>
                    <a:srgbClr val="FFFFFF"/>
                  </a:solidFill>
                  <a:latin typeface="Calibri"/>
                  <a:cs typeface="Calibri"/>
                </a:endParaRPr>
              </a:p>
            </p:txBody>
          </p:sp>
          <p:sp>
            <p:nvSpPr>
              <p:cNvPr id="10" name="TextBox 9"/>
              <p:cNvSpPr txBox="1"/>
              <p:nvPr/>
            </p:nvSpPr>
            <p:spPr>
              <a:xfrm>
                <a:off x="5567235" y="8471300"/>
                <a:ext cx="613754" cy="343543"/>
              </a:xfrm>
              <a:prstGeom prst="rect">
                <a:avLst/>
              </a:prstGeom>
              <a:noFill/>
            </p:spPr>
            <p:txBody>
              <a:bodyPr wrap="none" rtlCol="0">
                <a:spAutoFit/>
              </a:bodyPr>
              <a:lstStyle/>
              <a:p>
                <a:r>
                  <a:rPr lang="en-US" sz="1800" dirty="0" smtClean="0">
                    <a:solidFill>
                      <a:srgbClr val="FFFFFF"/>
                    </a:solidFill>
                    <a:latin typeface="Calibri"/>
                    <a:cs typeface="Calibri"/>
                  </a:rPr>
                  <a:t>2</a:t>
                </a:r>
                <a:r>
                  <a:rPr lang="en-US" baseline="30000" dirty="0">
                    <a:solidFill>
                      <a:srgbClr val="FFFFFF"/>
                    </a:solidFill>
                    <a:latin typeface="Calibri"/>
                    <a:cs typeface="Calibri"/>
                  </a:rPr>
                  <a:t>4</a:t>
                </a:r>
                <a:endParaRPr lang="en-US" sz="1800" dirty="0">
                  <a:solidFill>
                    <a:srgbClr val="FFFFFF"/>
                  </a:solidFill>
                  <a:latin typeface="Calibri"/>
                  <a:cs typeface="Calibri"/>
                </a:endParaRPr>
              </a:p>
            </p:txBody>
          </p:sp>
          <p:sp>
            <p:nvSpPr>
              <p:cNvPr id="12" name="TextBox 11"/>
              <p:cNvSpPr txBox="1"/>
              <p:nvPr/>
            </p:nvSpPr>
            <p:spPr>
              <a:xfrm>
                <a:off x="6704188" y="8471300"/>
                <a:ext cx="613754" cy="343543"/>
              </a:xfrm>
              <a:prstGeom prst="rect">
                <a:avLst/>
              </a:prstGeom>
              <a:noFill/>
            </p:spPr>
            <p:txBody>
              <a:bodyPr wrap="none" rtlCol="0">
                <a:spAutoFit/>
              </a:bodyPr>
              <a:lstStyle/>
              <a:p>
                <a:r>
                  <a:rPr lang="en-US" sz="1800" dirty="0" smtClean="0">
                    <a:solidFill>
                      <a:srgbClr val="FFFFFF"/>
                    </a:solidFill>
                    <a:latin typeface="Calibri"/>
                    <a:cs typeface="Calibri"/>
                  </a:rPr>
                  <a:t>2</a:t>
                </a:r>
                <a:r>
                  <a:rPr lang="en-US" baseline="30000" dirty="0">
                    <a:solidFill>
                      <a:srgbClr val="FFFFFF"/>
                    </a:solidFill>
                    <a:latin typeface="Calibri"/>
                    <a:cs typeface="Calibri"/>
                  </a:rPr>
                  <a:t>8</a:t>
                </a:r>
                <a:endParaRPr lang="en-US" sz="1800" dirty="0">
                  <a:solidFill>
                    <a:srgbClr val="FFFFFF"/>
                  </a:solidFill>
                  <a:latin typeface="Calibri"/>
                  <a:cs typeface="Calibri"/>
                </a:endParaRPr>
              </a:p>
            </p:txBody>
          </p:sp>
          <p:sp>
            <p:nvSpPr>
              <p:cNvPr id="14" name="TextBox 13"/>
              <p:cNvSpPr txBox="1"/>
              <p:nvPr/>
            </p:nvSpPr>
            <p:spPr>
              <a:xfrm>
                <a:off x="7830172" y="8471300"/>
                <a:ext cx="739843" cy="343543"/>
              </a:xfrm>
              <a:prstGeom prst="rect">
                <a:avLst/>
              </a:prstGeom>
              <a:noFill/>
            </p:spPr>
            <p:txBody>
              <a:bodyPr wrap="none" rtlCol="0">
                <a:spAutoFit/>
              </a:bodyPr>
              <a:lstStyle/>
              <a:p>
                <a:r>
                  <a:rPr lang="en-US" sz="1800" dirty="0" smtClean="0">
                    <a:solidFill>
                      <a:srgbClr val="FFFFFF"/>
                    </a:solidFill>
                    <a:latin typeface="Calibri"/>
                    <a:cs typeface="Calibri"/>
                  </a:rPr>
                  <a:t>2</a:t>
                </a:r>
                <a:r>
                  <a:rPr lang="en-US" sz="1800" baseline="30000" dirty="0" smtClean="0">
                    <a:solidFill>
                      <a:srgbClr val="FFFFFF"/>
                    </a:solidFill>
                    <a:latin typeface="Calibri"/>
                    <a:cs typeface="Calibri"/>
                  </a:rPr>
                  <a:t>12</a:t>
                </a:r>
                <a:endParaRPr lang="en-US" sz="1800" dirty="0">
                  <a:solidFill>
                    <a:srgbClr val="FFFFFF"/>
                  </a:solidFill>
                  <a:latin typeface="Calibri"/>
                  <a:cs typeface="Calibri"/>
                </a:endParaRPr>
              </a:p>
            </p:txBody>
          </p:sp>
          <p:sp>
            <p:nvSpPr>
              <p:cNvPr id="15" name="TextBox 14"/>
              <p:cNvSpPr txBox="1"/>
              <p:nvPr/>
            </p:nvSpPr>
            <p:spPr>
              <a:xfrm>
                <a:off x="9046393" y="8471300"/>
                <a:ext cx="739843" cy="343543"/>
              </a:xfrm>
              <a:prstGeom prst="rect">
                <a:avLst/>
              </a:prstGeom>
              <a:noFill/>
            </p:spPr>
            <p:txBody>
              <a:bodyPr wrap="none" rtlCol="0">
                <a:spAutoFit/>
              </a:bodyPr>
              <a:lstStyle/>
              <a:p>
                <a:r>
                  <a:rPr lang="en-US" sz="1800" dirty="0" smtClean="0">
                    <a:solidFill>
                      <a:srgbClr val="FFFFFF"/>
                    </a:solidFill>
                    <a:latin typeface="Calibri"/>
                    <a:cs typeface="Calibri"/>
                  </a:rPr>
                  <a:t>2</a:t>
                </a:r>
                <a:r>
                  <a:rPr lang="en-US" sz="1800" baseline="30000" dirty="0" smtClean="0">
                    <a:solidFill>
                      <a:srgbClr val="FFFFFF"/>
                    </a:solidFill>
                    <a:latin typeface="Calibri"/>
                    <a:cs typeface="Calibri"/>
                  </a:rPr>
                  <a:t>16</a:t>
                </a:r>
                <a:endParaRPr lang="en-US" sz="1800" dirty="0">
                  <a:solidFill>
                    <a:srgbClr val="FFFFFF"/>
                  </a:solidFill>
                  <a:latin typeface="Calibri"/>
                  <a:cs typeface="Calibri"/>
                </a:endParaRPr>
              </a:p>
            </p:txBody>
          </p:sp>
        </p:grpSp>
      </p:grpSp>
      <p:graphicFrame>
        <p:nvGraphicFramePr>
          <p:cNvPr id="4" name="Chart 3"/>
          <p:cNvGraphicFramePr>
            <a:graphicFrameLocks/>
          </p:cNvGraphicFramePr>
          <p:nvPr>
            <p:extLst>
              <p:ext uri="{D42A27DB-BD31-4B8C-83A1-F6EECF244321}">
                <p14:modId xmlns:p14="http://schemas.microsoft.com/office/powerpoint/2010/main" val="1705026001"/>
              </p:ext>
            </p:extLst>
          </p:nvPr>
        </p:nvGraphicFramePr>
        <p:xfrm>
          <a:off x="4348240" y="1409627"/>
          <a:ext cx="4600893" cy="4521989"/>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roup 15"/>
          <p:cNvGrpSpPr/>
          <p:nvPr/>
        </p:nvGrpSpPr>
        <p:grpSpPr>
          <a:xfrm>
            <a:off x="6538047" y="7850562"/>
            <a:ext cx="5884850" cy="369332"/>
            <a:chOff x="3955298" y="8403473"/>
            <a:chExt cx="5884850" cy="369332"/>
          </a:xfrm>
        </p:grpSpPr>
        <p:sp>
          <p:nvSpPr>
            <p:cNvPr id="17" name="TextBox 16"/>
            <p:cNvSpPr txBox="1"/>
            <p:nvPr/>
          </p:nvSpPr>
          <p:spPr>
            <a:xfrm>
              <a:off x="3955298" y="8403473"/>
              <a:ext cx="377026" cy="369332"/>
            </a:xfrm>
            <a:prstGeom prst="rect">
              <a:avLst/>
            </a:prstGeom>
            <a:noFill/>
          </p:spPr>
          <p:txBody>
            <a:bodyPr wrap="none" rtlCol="0">
              <a:spAutoFit/>
            </a:bodyPr>
            <a:lstStyle/>
            <a:p>
              <a:r>
                <a:rPr lang="en-US" sz="1800" dirty="0">
                  <a:latin typeface="Calibri"/>
                  <a:cs typeface="Calibri"/>
                </a:rPr>
                <a:t>2</a:t>
              </a:r>
              <a:r>
                <a:rPr lang="en-US" sz="1800" baseline="30000" dirty="0" smtClean="0">
                  <a:latin typeface="Calibri"/>
                  <a:cs typeface="Calibri"/>
                </a:rPr>
                <a:t>0</a:t>
              </a:r>
              <a:endParaRPr lang="en-US" sz="1800" dirty="0">
                <a:latin typeface="Calibri"/>
                <a:cs typeface="Calibri"/>
              </a:endParaRPr>
            </a:p>
          </p:txBody>
        </p:sp>
        <p:sp>
          <p:nvSpPr>
            <p:cNvPr id="18" name="TextBox 17"/>
            <p:cNvSpPr txBox="1"/>
            <p:nvPr/>
          </p:nvSpPr>
          <p:spPr>
            <a:xfrm>
              <a:off x="4633318" y="8403473"/>
              <a:ext cx="377026"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2</a:t>
              </a:r>
              <a:endParaRPr lang="en-US" sz="1800" dirty="0">
                <a:latin typeface="Calibri"/>
                <a:cs typeface="Calibri"/>
              </a:endParaRPr>
            </a:p>
          </p:txBody>
        </p:sp>
        <p:sp>
          <p:nvSpPr>
            <p:cNvPr id="19" name="TextBox 18"/>
            <p:cNvSpPr txBox="1"/>
            <p:nvPr/>
          </p:nvSpPr>
          <p:spPr>
            <a:xfrm>
              <a:off x="5311338" y="8403473"/>
              <a:ext cx="377026" cy="369332"/>
            </a:xfrm>
            <a:prstGeom prst="rect">
              <a:avLst/>
            </a:prstGeom>
            <a:noFill/>
          </p:spPr>
          <p:txBody>
            <a:bodyPr wrap="none" rtlCol="0">
              <a:spAutoFit/>
            </a:bodyPr>
            <a:lstStyle/>
            <a:p>
              <a:r>
                <a:rPr lang="en-US" sz="1800" dirty="0" smtClean="0">
                  <a:latin typeface="Calibri"/>
                  <a:cs typeface="Calibri"/>
                </a:rPr>
                <a:t>2</a:t>
              </a:r>
              <a:r>
                <a:rPr lang="en-US" sz="1800" baseline="30000" dirty="0">
                  <a:latin typeface="Calibri"/>
                  <a:cs typeface="Calibri"/>
                </a:rPr>
                <a:t>4</a:t>
              </a:r>
              <a:endParaRPr lang="en-US" sz="1800" dirty="0">
                <a:latin typeface="Calibri"/>
                <a:cs typeface="Calibri"/>
              </a:endParaRPr>
            </a:p>
          </p:txBody>
        </p:sp>
        <p:sp>
          <p:nvSpPr>
            <p:cNvPr id="20" name="TextBox 19"/>
            <p:cNvSpPr txBox="1"/>
            <p:nvPr/>
          </p:nvSpPr>
          <p:spPr>
            <a:xfrm>
              <a:off x="5989358" y="8403473"/>
              <a:ext cx="377026" cy="369332"/>
            </a:xfrm>
            <a:prstGeom prst="rect">
              <a:avLst/>
            </a:prstGeom>
            <a:noFill/>
          </p:spPr>
          <p:txBody>
            <a:bodyPr wrap="none" rtlCol="0">
              <a:spAutoFit/>
            </a:bodyPr>
            <a:lstStyle/>
            <a:p>
              <a:r>
                <a:rPr lang="en-US" sz="1800" dirty="0" smtClean="0">
                  <a:latin typeface="Calibri"/>
                  <a:cs typeface="Calibri"/>
                </a:rPr>
                <a:t>2</a:t>
              </a:r>
              <a:r>
                <a:rPr lang="en-US" sz="1800" baseline="30000" dirty="0">
                  <a:latin typeface="Calibri"/>
                  <a:cs typeface="Calibri"/>
                </a:rPr>
                <a:t>6</a:t>
              </a:r>
              <a:endParaRPr lang="en-US" sz="1800" dirty="0">
                <a:latin typeface="Calibri"/>
                <a:cs typeface="Calibri"/>
              </a:endParaRPr>
            </a:p>
          </p:txBody>
        </p:sp>
        <p:sp>
          <p:nvSpPr>
            <p:cNvPr id="21" name="TextBox 20"/>
            <p:cNvSpPr txBox="1"/>
            <p:nvPr/>
          </p:nvSpPr>
          <p:spPr>
            <a:xfrm>
              <a:off x="6667378" y="8403473"/>
              <a:ext cx="377026"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8</a:t>
              </a:r>
              <a:endParaRPr lang="en-US" sz="1800" dirty="0">
                <a:latin typeface="Calibri"/>
                <a:cs typeface="Calibri"/>
              </a:endParaRPr>
            </a:p>
          </p:txBody>
        </p:sp>
        <p:sp>
          <p:nvSpPr>
            <p:cNvPr id="22" name="TextBox 21"/>
            <p:cNvSpPr txBox="1"/>
            <p:nvPr/>
          </p:nvSpPr>
          <p:spPr>
            <a:xfrm>
              <a:off x="7303377" y="8403473"/>
              <a:ext cx="453970"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10</a:t>
              </a:r>
              <a:endParaRPr lang="en-US" sz="1800" dirty="0">
                <a:latin typeface="Calibri"/>
                <a:cs typeface="Calibri"/>
              </a:endParaRPr>
            </a:p>
          </p:txBody>
        </p:sp>
        <p:sp>
          <p:nvSpPr>
            <p:cNvPr id="23" name="TextBox 22"/>
            <p:cNvSpPr txBox="1"/>
            <p:nvPr/>
          </p:nvSpPr>
          <p:spPr>
            <a:xfrm>
              <a:off x="7997644" y="8403473"/>
              <a:ext cx="453970"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12</a:t>
              </a:r>
              <a:endParaRPr lang="en-US" sz="1800" dirty="0">
                <a:latin typeface="Calibri"/>
                <a:cs typeface="Calibri"/>
              </a:endParaRPr>
            </a:p>
          </p:txBody>
        </p:sp>
        <p:sp>
          <p:nvSpPr>
            <p:cNvPr id="24" name="TextBox 23"/>
            <p:cNvSpPr txBox="1"/>
            <p:nvPr/>
          </p:nvSpPr>
          <p:spPr>
            <a:xfrm>
              <a:off x="8691911" y="8403473"/>
              <a:ext cx="453970"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14</a:t>
              </a:r>
              <a:endParaRPr lang="en-US" sz="1800" dirty="0">
                <a:latin typeface="Calibri"/>
                <a:cs typeface="Calibri"/>
              </a:endParaRPr>
            </a:p>
          </p:txBody>
        </p:sp>
        <p:sp>
          <p:nvSpPr>
            <p:cNvPr id="25" name="TextBox 24"/>
            <p:cNvSpPr txBox="1"/>
            <p:nvPr/>
          </p:nvSpPr>
          <p:spPr>
            <a:xfrm>
              <a:off x="9386178" y="8403473"/>
              <a:ext cx="453970" cy="369332"/>
            </a:xfrm>
            <a:prstGeom prst="rect">
              <a:avLst/>
            </a:prstGeom>
            <a:noFill/>
          </p:spPr>
          <p:txBody>
            <a:bodyPr wrap="none" rtlCol="0">
              <a:spAutoFit/>
            </a:bodyPr>
            <a:lstStyle/>
            <a:p>
              <a:r>
                <a:rPr lang="en-US" sz="1800" dirty="0" smtClean="0">
                  <a:latin typeface="Calibri"/>
                  <a:cs typeface="Calibri"/>
                </a:rPr>
                <a:t>2</a:t>
              </a:r>
              <a:r>
                <a:rPr lang="en-US" sz="1800" baseline="30000" dirty="0" smtClean="0">
                  <a:latin typeface="Calibri"/>
                  <a:cs typeface="Calibri"/>
                </a:rPr>
                <a:t>16</a:t>
              </a:r>
              <a:endParaRPr lang="en-US" sz="1800" dirty="0">
                <a:latin typeface="Calibri"/>
                <a:cs typeface="Calibri"/>
              </a:endParaRPr>
            </a:p>
          </p:txBody>
        </p:sp>
      </p:grpSp>
      <p:sp>
        <p:nvSpPr>
          <p:cNvPr id="28" name="TextBox 27"/>
          <p:cNvSpPr txBox="1"/>
          <p:nvPr/>
        </p:nvSpPr>
        <p:spPr>
          <a:xfrm>
            <a:off x="5895454" y="5051161"/>
            <a:ext cx="379656" cy="369332"/>
          </a:xfrm>
          <a:prstGeom prst="rect">
            <a:avLst/>
          </a:prstGeom>
          <a:noFill/>
        </p:spPr>
        <p:txBody>
          <a:bodyPr wrap="none" rtlCol="0">
            <a:spAutoFit/>
          </a:bodyPr>
          <a:lstStyle/>
          <a:p>
            <a:r>
              <a:rPr lang="en-US" sz="1800" dirty="0" smtClean="0">
                <a:solidFill>
                  <a:srgbClr val="FFFFFF"/>
                </a:solidFill>
                <a:latin typeface="Calibri"/>
                <a:cs typeface="Calibri"/>
              </a:rPr>
              <a:t>2</a:t>
            </a:r>
            <a:r>
              <a:rPr lang="en-US" baseline="30000" dirty="0">
                <a:solidFill>
                  <a:srgbClr val="FFFFFF"/>
                </a:solidFill>
                <a:latin typeface="Calibri"/>
                <a:cs typeface="Calibri"/>
              </a:rPr>
              <a:t>4</a:t>
            </a:r>
            <a:endParaRPr lang="en-US" sz="1800" dirty="0">
              <a:solidFill>
                <a:srgbClr val="FFFFFF"/>
              </a:solidFill>
              <a:latin typeface="Calibri"/>
              <a:cs typeface="Calibri"/>
            </a:endParaRPr>
          </a:p>
        </p:txBody>
      </p:sp>
      <p:sp>
        <p:nvSpPr>
          <p:cNvPr id="29" name="TextBox 28"/>
          <p:cNvSpPr txBox="1"/>
          <p:nvPr/>
        </p:nvSpPr>
        <p:spPr>
          <a:xfrm>
            <a:off x="6570841" y="5051161"/>
            <a:ext cx="379656" cy="369332"/>
          </a:xfrm>
          <a:prstGeom prst="rect">
            <a:avLst/>
          </a:prstGeom>
          <a:noFill/>
        </p:spPr>
        <p:txBody>
          <a:bodyPr wrap="none" rtlCol="0">
            <a:spAutoFit/>
          </a:bodyPr>
          <a:lstStyle/>
          <a:p>
            <a:r>
              <a:rPr lang="en-US" sz="1800" dirty="0" smtClean="0">
                <a:solidFill>
                  <a:srgbClr val="FFFFFF"/>
                </a:solidFill>
                <a:latin typeface="Calibri"/>
                <a:cs typeface="Calibri"/>
              </a:rPr>
              <a:t>2</a:t>
            </a:r>
            <a:r>
              <a:rPr lang="en-US" baseline="30000" dirty="0">
                <a:solidFill>
                  <a:srgbClr val="FFFFFF"/>
                </a:solidFill>
                <a:latin typeface="Calibri"/>
                <a:cs typeface="Calibri"/>
              </a:rPr>
              <a:t>8</a:t>
            </a:r>
            <a:endParaRPr lang="en-US" sz="1800" dirty="0">
              <a:solidFill>
                <a:srgbClr val="FFFFFF"/>
              </a:solidFill>
              <a:latin typeface="Calibri"/>
              <a:cs typeface="Calibri"/>
            </a:endParaRPr>
          </a:p>
        </p:txBody>
      </p:sp>
      <p:sp>
        <p:nvSpPr>
          <p:cNvPr id="30" name="TextBox 29"/>
          <p:cNvSpPr txBox="1"/>
          <p:nvPr/>
        </p:nvSpPr>
        <p:spPr>
          <a:xfrm>
            <a:off x="7323172" y="5051161"/>
            <a:ext cx="457652" cy="369332"/>
          </a:xfrm>
          <a:prstGeom prst="rect">
            <a:avLst/>
          </a:prstGeom>
          <a:noFill/>
        </p:spPr>
        <p:txBody>
          <a:bodyPr wrap="none" rtlCol="0">
            <a:spAutoFit/>
          </a:bodyPr>
          <a:lstStyle/>
          <a:p>
            <a:r>
              <a:rPr lang="en-US" sz="1800" dirty="0" smtClean="0">
                <a:solidFill>
                  <a:srgbClr val="FFFFFF"/>
                </a:solidFill>
                <a:latin typeface="Calibri"/>
                <a:cs typeface="Calibri"/>
              </a:rPr>
              <a:t>2</a:t>
            </a:r>
            <a:r>
              <a:rPr lang="en-US" sz="1800" baseline="30000" dirty="0" smtClean="0">
                <a:solidFill>
                  <a:srgbClr val="FFFFFF"/>
                </a:solidFill>
                <a:latin typeface="Calibri"/>
                <a:cs typeface="Calibri"/>
              </a:rPr>
              <a:t>12</a:t>
            </a:r>
            <a:endParaRPr lang="en-US" sz="1800" dirty="0">
              <a:solidFill>
                <a:srgbClr val="FFFFFF"/>
              </a:solidFill>
              <a:latin typeface="Calibri"/>
              <a:cs typeface="Calibri"/>
            </a:endParaRPr>
          </a:p>
        </p:txBody>
      </p:sp>
      <p:sp>
        <p:nvSpPr>
          <p:cNvPr id="31" name="TextBox 30"/>
          <p:cNvSpPr txBox="1"/>
          <p:nvPr/>
        </p:nvSpPr>
        <p:spPr>
          <a:xfrm>
            <a:off x="8075502" y="5051161"/>
            <a:ext cx="457652" cy="369332"/>
          </a:xfrm>
          <a:prstGeom prst="rect">
            <a:avLst/>
          </a:prstGeom>
          <a:noFill/>
        </p:spPr>
        <p:txBody>
          <a:bodyPr wrap="none" rtlCol="0">
            <a:spAutoFit/>
          </a:bodyPr>
          <a:lstStyle/>
          <a:p>
            <a:r>
              <a:rPr lang="en-US" sz="1800" dirty="0" smtClean="0">
                <a:solidFill>
                  <a:srgbClr val="FFFFFF"/>
                </a:solidFill>
                <a:latin typeface="Calibri"/>
                <a:cs typeface="Calibri"/>
              </a:rPr>
              <a:t>2</a:t>
            </a:r>
            <a:r>
              <a:rPr lang="en-US" sz="1800" baseline="30000" dirty="0" smtClean="0">
                <a:solidFill>
                  <a:srgbClr val="FFFFFF"/>
                </a:solidFill>
                <a:latin typeface="Calibri"/>
                <a:cs typeface="Calibri"/>
              </a:rPr>
              <a:t>16</a:t>
            </a:r>
            <a:endParaRPr lang="en-US" sz="1800" dirty="0">
              <a:solidFill>
                <a:srgbClr val="FFFFFF"/>
              </a:solidFill>
              <a:latin typeface="Calibri"/>
              <a:cs typeface="Calibri"/>
            </a:endParaRPr>
          </a:p>
        </p:txBody>
      </p:sp>
      <p:sp>
        <p:nvSpPr>
          <p:cNvPr id="33" name="TextBox 32"/>
          <p:cNvSpPr txBox="1"/>
          <p:nvPr/>
        </p:nvSpPr>
        <p:spPr>
          <a:xfrm>
            <a:off x="0" y="5968823"/>
            <a:ext cx="9144000" cy="461665"/>
          </a:xfrm>
          <a:prstGeom prst="rect">
            <a:avLst/>
          </a:prstGeom>
          <a:noFill/>
        </p:spPr>
        <p:txBody>
          <a:bodyPr wrap="square" rtlCol="0">
            <a:spAutoFit/>
          </a:bodyPr>
          <a:lstStyle/>
          <a:p>
            <a:pPr algn="ctr"/>
            <a:r>
              <a:rPr lang="en-US" sz="2400" dirty="0" smtClean="0">
                <a:solidFill>
                  <a:srgbClr val="FFFFFF"/>
                </a:solidFill>
                <a:latin typeface="Calibri"/>
                <a:cs typeface="Calibri"/>
              </a:rPr>
              <a:t>Need about 1,000 students for high accuracy</a:t>
            </a:r>
          </a:p>
        </p:txBody>
      </p:sp>
      <p:sp>
        <p:nvSpPr>
          <p:cNvPr id="34" name="TextBox 33"/>
          <p:cNvSpPr txBox="1"/>
          <p:nvPr/>
        </p:nvSpPr>
        <p:spPr>
          <a:xfrm>
            <a:off x="1866875" y="1074663"/>
            <a:ext cx="1165366" cy="369332"/>
          </a:xfrm>
          <a:prstGeom prst="rect">
            <a:avLst/>
          </a:prstGeom>
          <a:noFill/>
        </p:spPr>
        <p:txBody>
          <a:bodyPr wrap="none" rtlCol="0">
            <a:spAutoFit/>
          </a:bodyPr>
          <a:lstStyle/>
          <a:p>
            <a:r>
              <a:rPr lang="en-US" dirty="0" smtClean="0">
                <a:solidFill>
                  <a:srgbClr val="FFFFFF"/>
                </a:solidFill>
              </a:rPr>
              <a:t>Problem A</a:t>
            </a:r>
            <a:endParaRPr lang="en-US" dirty="0">
              <a:solidFill>
                <a:srgbClr val="FFFFFF"/>
              </a:solidFill>
            </a:endParaRPr>
          </a:p>
        </p:txBody>
      </p:sp>
      <p:sp>
        <p:nvSpPr>
          <p:cNvPr id="35" name="TextBox 34"/>
          <p:cNvSpPr txBox="1"/>
          <p:nvPr/>
        </p:nvSpPr>
        <p:spPr>
          <a:xfrm>
            <a:off x="6345318" y="1062329"/>
            <a:ext cx="1159292" cy="369332"/>
          </a:xfrm>
          <a:prstGeom prst="rect">
            <a:avLst/>
          </a:prstGeom>
          <a:noFill/>
        </p:spPr>
        <p:txBody>
          <a:bodyPr wrap="none" rtlCol="0">
            <a:spAutoFit/>
          </a:bodyPr>
          <a:lstStyle/>
          <a:p>
            <a:r>
              <a:rPr lang="en-US" dirty="0" smtClean="0">
                <a:solidFill>
                  <a:srgbClr val="FFFFFF"/>
                </a:solidFill>
              </a:rPr>
              <a:t>Problem B</a:t>
            </a:r>
            <a:endParaRPr lang="en-US" dirty="0">
              <a:solidFill>
                <a:srgbClr val="FFFFFF"/>
              </a:solidFill>
            </a:endParaRPr>
          </a:p>
        </p:txBody>
      </p:sp>
      <p:cxnSp>
        <p:nvCxnSpPr>
          <p:cNvPr id="38" name="Straight Connector 37"/>
          <p:cNvCxnSpPr/>
          <p:nvPr/>
        </p:nvCxnSpPr>
        <p:spPr>
          <a:xfrm flipV="1">
            <a:off x="7216067" y="1618983"/>
            <a:ext cx="0" cy="3392581"/>
          </a:xfrm>
          <a:prstGeom prst="line">
            <a:avLst/>
          </a:prstGeom>
          <a:ln>
            <a:solidFill>
              <a:schemeClr val="accent5"/>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3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Algorithm Scales Well</a:t>
            </a:r>
            <a:endParaRPr lang="en-US" sz="3800" dirty="0">
              <a:latin typeface="Calibri"/>
              <a:cs typeface="Calibri"/>
            </a:endParaRPr>
          </a:p>
        </p:txBody>
      </p:sp>
    </p:spTree>
    <p:extLst>
      <p:ext uri="{BB962C8B-B14F-4D97-AF65-F5344CB8AC3E}">
        <p14:creationId xmlns:p14="http://schemas.microsoft.com/office/powerpoint/2010/main" val="11189664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560431"/>
            <a:ext cx="8229600" cy="1143000"/>
          </a:xfrm>
        </p:spPr>
        <p:txBody>
          <a:bodyPr>
            <a:normAutofit/>
          </a:bodyPr>
          <a:lstStyle/>
          <a:p>
            <a:r>
              <a:rPr lang="en-US" dirty="0" smtClean="0"/>
              <a:t>Better Understand Learners</a:t>
            </a:r>
            <a:endParaRPr lang="en-US" dirty="0"/>
          </a:p>
        </p:txBody>
      </p:sp>
      <p:pic>
        <p:nvPicPr>
          <p:cNvPr id="3" name="Picture 2"/>
          <p:cNvPicPr>
            <a:picLocks noChangeAspect="1"/>
          </p:cNvPicPr>
          <p:nvPr/>
        </p:nvPicPr>
        <p:blipFill>
          <a:blip r:embed="rId2"/>
          <a:stretch>
            <a:fillRect/>
          </a:stretch>
        </p:blipFill>
        <p:spPr>
          <a:xfrm>
            <a:off x="0" y="765747"/>
            <a:ext cx="9178456" cy="5162881"/>
          </a:xfrm>
          <a:prstGeom prst="rect">
            <a:avLst/>
          </a:prstGeom>
        </p:spPr>
      </p:pic>
    </p:spTree>
    <p:extLst>
      <p:ext uri="{BB962C8B-B14F-4D97-AF65-F5344CB8AC3E}">
        <p14:creationId xmlns:p14="http://schemas.microsoft.com/office/powerpoint/2010/main" val="40322478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0" y="957053"/>
            <a:ext cx="9144000" cy="5168348"/>
          </a:xfrm>
          <a:prstGeom prst="rect">
            <a:avLst/>
          </a:prstGeom>
        </p:spPr>
      </p:pic>
      <p:sp>
        <p:nvSpPr>
          <p:cNvPr id="6" name="Rounded Rectangular Callout 5"/>
          <p:cNvSpPr/>
          <p:nvPr/>
        </p:nvSpPr>
        <p:spPr>
          <a:xfrm>
            <a:off x="387212" y="1208185"/>
            <a:ext cx="3082204" cy="1874237"/>
          </a:xfrm>
          <a:prstGeom prst="wedgeRoundRectCallout">
            <a:avLst>
              <a:gd name="adj1" fmla="val 63340"/>
              <a:gd name="adj2" fmla="val 20076"/>
              <a:gd name="adj3" fmla="val 16667"/>
            </a:avLst>
          </a:prstGeom>
          <a:solidFill>
            <a:schemeClr val="accent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Can we use a similar framework to </a:t>
            </a:r>
            <a:r>
              <a:rPr lang="en-US" sz="2800" i="1" dirty="0" smtClean="0"/>
              <a:t>understand</a:t>
            </a:r>
            <a:r>
              <a:rPr lang="en-US" sz="2800" dirty="0" smtClean="0"/>
              <a:t> students?</a:t>
            </a:r>
            <a:endParaRPr lang="en-US" sz="2800" dirty="0"/>
          </a:p>
        </p:txBody>
      </p:sp>
      <p:sp>
        <p:nvSpPr>
          <p:cNvPr id="7" name="Rounded Rectangular Callout 6"/>
          <p:cNvSpPr/>
          <p:nvPr/>
        </p:nvSpPr>
        <p:spPr>
          <a:xfrm>
            <a:off x="5588850" y="3234821"/>
            <a:ext cx="3082204" cy="1874237"/>
          </a:xfrm>
          <a:prstGeom prst="wedgeRoundRectCallout">
            <a:avLst>
              <a:gd name="adj1" fmla="val 68867"/>
              <a:gd name="adj2" fmla="val 19250"/>
              <a:gd name="adj3" fmla="val 16667"/>
            </a:avLst>
          </a:prstGeom>
          <a:solidFill>
            <a:schemeClr val="accent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Yes, we can.</a:t>
            </a:r>
            <a:endParaRPr lang="en-US" sz="2800" dirty="0"/>
          </a:p>
        </p:txBody>
      </p:sp>
    </p:spTree>
    <p:extLst>
      <p:ext uri="{BB962C8B-B14F-4D97-AF65-F5344CB8AC3E}">
        <p14:creationId xmlns:p14="http://schemas.microsoft.com/office/powerpoint/2010/main" val="23098403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Rectangle 50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TextBox 135"/>
          <p:cNvSpPr txBox="1"/>
          <p:nvPr/>
        </p:nvSpPr>
        <p:spPr>
          <a:xfrm>
            <a:off x="1479228" y="6305225"/>
            <a:ext cx="1929322" cy="369332"/>
          </a:xfrm>
          <a:prstGeom prst="rect">
            <a:avLst/>
          </a:prstGeom>
          <a:noFill/>
        </p:spPr>
        <p:txBody>
          <a:bodyPr wrap="none" rtlCol="0">
            <a:spAutoFit/>
          </a:bodyPr>
          <a:lstStyle/>
          <a:p>
            <a:r>
              <a:rPr lang="en-US" dirty="0" smtClean="0">
                <a:solidFill>
                  <a:srgbClr val="FFFFFF"/>
                </a:solidFill>
              </a:rPr>
              <a:t>= 500,000 learners</a:t>
            </a:r>
            <a:endParaRPr lang="en-US" dirty="0">
              <a:solidFill>
                <a:srgbClr val="FFFFFF"/>
              </a:solidFill>
            </a:endParaRPr>
          </a:p>
        </p:txBody>
      </p:sp>
      <p:grpSp>
        <p:nvGrpSpPr>
          <p:cNvPr id="137" name="Group 136"/>
          <p:cNvGrpSpPr/>
          <p:nvPr/>
        </p:nvGrpSpPr>
        <p:grpSpPr>
          <a:xfrm>
            <a:off x="993907" y="867705"/>
            <a:ext cx="201091" cy="471454"/>
            <a:chOff x="3879483" y="1004884"/>
            <a:chExt cx="558200" cy="1308689"/>
          </a:xfrm>
          <a:solidFill>
            <a:schemeClr val="accent6"/>
          </a:solidFill>
        </p:grpSpPr>
        <p:sp>
          <p:nvSpPr>
            <p:cNvPr id="138" name="Oval 1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 Same Side Corner Rectangle 1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993907" y="1524341"/>
            <a:ext cx="201091" cy="471454"/>
            <a:chOff x="3879483" y="1004884"/>
            <a:chExt cx="558200" cy="1308689"/>
          </a:xfrm>
          <a:solidFill>
            <a:schemeClr val="accent6"/>
          </a:solidFill>
        </p:grpSpPr>
        <p:sp>
          <p:nvSpPr>
            <p:cNvPr id="142" name="Oval 1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ound Same Side Corner Rectangle 1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5" name="Group 144"/>
          <p:cNvGrpSpPr/>
          <p:nvPr/>
        </p:nvGrpSpPr>
        <p:grpSpPr>
          <a:xfrm>
            <a:off x="993907" y="2180977"/>
            <a:ext cx="201091" cy="471454"/>
            <a:chOff x="3879483" y="1004884"/>
            <a:chExt cx="558200" cy="1308689"/>
          </a:xfrm>
          <a:solidFill>
            <a:schemeClr val="accent6"/>
          </a:solidFill>
        </p:grpSpPr>
        <p:sp>
          <p:nvSpPr>
            <p:cNvPr id="146" name="Oval 1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ound Same Side Corner Rectangle 1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993907" y="2837613"/>
            <a:ext cx="201091" cy="471454"/>
            <a:chOff x="3879483" y="1004884"/>
            <a:chExt cx="558200" cy="1308689"/>
          </a:xfrm>
          <a:solidFill>
            <a:schemeClr val="accent6"/>
          </a:solidFill>
        </p:grpSpPr>
        <p:sp>
          <p:nvSpPr>
            <p:cNvPr id="150" name="Oval 1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ound Same Side Corner Rectangle 1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3" name="Group 152"/>
          <p:cNvGrpSpPr/>
          <p:nvPr/>
        </p:nvGrpSpPr>
        <p:grpSpPr>
          <a:xfrm>
            <a:off x="993907" y="3494249"/>
            <a:ext cx="201091" cy="471454"/>
            <a:chOff x="3879483" y="1004884"/>
            <a:chExt cx="558200" cy="1308689"/>
          </a:xfrm>
          <a:solidFill>
            <a:schemeClr val="accent6"/>
          </a:solidFill>
        </p:grpSpPr>
        <p:sp>
          <p:nvSpPr>
            <p:cNvPr id="154" name="Oval 1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ound Same Side Corner Rectangle 1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993907" y="4150885"/>
            <a:ext cx="201091" cy="471454"/>
            <a:chOff x="3879483" y="1004884"/>
            <a:chExt cx="558200" cy="1308689"/>
          </a:xfrm>
          <a:solidFill>
            <a:schemeClr val="accent6"/>
          </a:solidFill>
        </p:grpSpPr>
        <p:sp>
          <p:nvSpPr>
            <p:cNvPr id="158" name="Oval 1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 Same Side Corner Rectangle 1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1" name="Group 160"/>
          <p:cNvGrpSpPr/>
          <p:nvPr/>
        </p:nvGrpSpPr>
        <p:grpSpPr>
          <a:xfrm>
            <a:off x="993907" y="4807521"/>
            <a:ext cx="201091" cy="471454"/>
            <a:chOff x="3879483" y="1004884"/>
            <a:chExt cx="558200" cy="1308689"/>
          </a:xfrm>
          <a:solidFill>
            <a:schemeClr val="accent6"/>
          </a:solidFill>
        </p:grpSpPr>
        <p:sp>
          <p:nvSpPr>
            <p:cNvPr id="162" name="Oval 1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ectangle 1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 Same Side Corner Rectangle 1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5" name="Group 164"/>
          <p:cNvGrpSpPr/>
          <p:nvPr/>
        </p:nvGrpSpPr>
        <p:grpSpPr>
          <a:xfrm>
            <a:off x="993907" y="5464156"/>
            <a:ext cx="201091" cy="471454"/>
            <a:chOff x="3879483" y="1004884"/>
            <a:chExt cx="558200" cy="1308689"/>
          </a:xfrm>
          <a:solidFill>
            <a:schemeClr val="accent6"/>
          </a:solidFill>
        </p:grpSpPr>
        <p:sp>
          <p:nvSpPr>
            <p:cNvPr id="166" name="Oval 1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ound Same Side Corner Rectangle 1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9" name="Group 168"/>
          <p:cNvGrpSpPr/>
          <p:nvPr/>
        </p:nvGrpSpPr>
        <p:grpSpPr>
          <a:xfrm>
            <a:off x="1563659" y="867705"/>
            <a:ext cx="201091" cy="471454"/>
            <a:chOff x="3879483" y="1004884"/>
            <a:chExt cx="558200" cy="1308689"/>
          </a:xfrm>
          <a:solidFill>
            <a:schemeClr val="accent6"/>
          </a:solidFill>
        </p:grpSpPr>
        <p:sp>
          <p:nvSpPr>
            <p:cNvPr id="170" name="Oval 1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 Same Side Corner Rectangle 1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1" name="Group 200"/>
          <p:cNvGrpSpPr/>
          <p:nvPr/>
        </p:nvGrpSpPr>
        <p:grpSpPr>
          <a:xfrm>
            <a:off x="2133411" y="867705"/>
            <a:ext cx="201091" cy="471454"/>
            <a:chOff x="3879483" y="1004884"/>
            <a:chExt cx="558200" cy="1308689"/>
          </a:xfrm>
          <a:solidFill>
            <a:schemeClr val="accent6"/>
          </a:solidFill>
        </p:grpSpPr>
        <p:sp>
          <p:nvSpPr>
            <p:cNvPr id="202" name="Oval 2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ectangle 2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ound Same Side Corner Rectangle 2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3" name="Group 232"/>
          <p:cNvGrpSpPr/>
          <p:nvPr/>
        </p:nvGrpSpPr>
        <p:grpSpPr>
          <a:xfrm>
            <a:off x="2703163" y="867705"/>
            <a:ext cx="201091" cy="471454"/>
            <a:chOff x="3879483" y="1004884"/>
            <a:chExt cx="558200" cy="1308689"/>
          </a:xfrm>
          <a:solidFill>
            <a:schemeClr val="accent6"/>
          </a:solidFill>
        </p:grpSpPr>
        <p:sp>
          <p:nvSpPr>
            <p:cNvPr id="234" name="Oval 2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5" name="Rectangle 2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6" name="Round Same Side Corner Rectangle 2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5" name="Group 264"/>
          <p:cNvGrpSpPr/>
          <p:nvPr/>
        </p:nvGrpSpPr>
        <p:grpSpPr>
          <a:xfrm>
            <a:off x="4982171" y="867705"/>
            <a:ext cx="201091" cy="471454"/>
            <a:chOff x="3879483" y="1004884"/>
            <a:chExt cx="558200" cy="1308689"/>
          </a:xfrm>
          <a:solidFill>
            <a:srgbClr val="F79646"/>
          </a:solidFill>
        </p:grpSpPr>
        <p:sp>
          <p:nvSpPr>
            <p:cNvPr id="266" name="Oval 2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Rectangle 2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Round Same Side Corner Rectangle 2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9" name="Group 268"/>
          <p:cNvGrpSpPr/>
          <p:nvPr/>
        </p:nvGrpSpPr>
        <p:grpSpPr>
          <a:xfrm>
            <a:off x="4412419" y="867705"/>
            <a:ext cx="201091" cy="471454"/>
            <a:chOff x="3879483" y="1004884"/>
            <a:chExt cx="558200" cy="1308689"/>
          </a:xfrm>
          <a:solidFill>
            <a:schemeClr val="accent6"/>
          </a:solidFill>
        </p:grpSpPr>
        <p:sp>
          <p:nvSpPr>
            <p:cNvPr id="270" name="Oval 2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ound Same Side Corner Rectangle 2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3" name="Group 272"/>
          <p:cNvGrpSpPr/>
          <p:nvPr/>
        </p:nvGrpSpPr>
        <p:grpSpPr>
          <a:xfrm>
            <a:off x="3272915" y="867705"/>
            <a:ext cx="201091" cy="471454"/>
            <a:chOff x="3879483" y="1004884"/>
            <a:chExt cx="558200" cy="1308689"/>
          </a:xfrm>
          <a:solidFill>
            <a:schemeClr val="accent6"/>
          </a:solidFill>
        </p:grpSpPr>
        <p:sp>
          <p:nvSpPr>
            <p:cNvPr id="274" name="Oval 2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Rectangle 2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Round Same Side Corner Rectangle 2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7" name="Group 276"/>
          <p:cNvGrpSpPr/>
          <p:nvPr/>
        </p:nvGrpSpPr>
        <p:grpSpPr>
          <a:xfrm>
            <a:off x="3842667" y="867705"/>
            <a:ext cx="201091" cy="471454"/>
            <a:chOff x="3879483" y="1004884"/>
            <a:chExt cx="558200" cy="1308689"/>
          </a:xfrm>
          <a:solidFill>
            <a:schemeClr val="accent6"/>
          </a:solidFill>
        </p:grpSpPr>
        <p:sp>
          <p:nvSpPr>
            <p:cNvPr id="278" name="Oval 2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Rectangle 2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ound Same Side Corner Rectangle 2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1" name="Group 280"/>
          <p:cNvGrpSpPr/>
          <p:nvPr/>
        </p:nvGrpSpPr>
        <p:grpSpPr>
          <a:xfrm>
            <a:off x="5551923" y="867705"/>
            <a:ext cx="201091" cy="471454"/>
            <a:chOff x="3879483" y="1004884"/>
            <a:chExt cx="558200" cy="1308689"/>
          </a:xfrm>
          <a:solidFill>
            <a:schemeClr val="accent5"/>
          </a:solidFill>
        </p:grpSpPr>
        <p:sp>
          <p:nvSpPr>
            <p:cNvPr id="282" name="Oval 2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Rectangle 2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Round Same Side Corner Rectangle 2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5" name="Group 284"/>
          <p:cNvGrpSpPr/>
          <p:nvPr/>
        </p:nvGrpSpPr>
        <p:grpSpPr>
          <a:xfrm>
            <a:off x="6121675" y="867705"/>
            <a:ext cx="201091" cy="471454"/>
            <a:chOff x="3879483" y="1004884"/>
            <a:chExt cx="558200" cy="1308689"/>
          </a:xfrm>
          <a:solidFill>
            <a:schemeClr val="accent5"/>
          </a:solidFill>
        </p:grpSpPr>
        <p:sp>
          <p:nvSpPr>
            <p:cNvPr id="286" name="Oval 2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ectangle 2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Round Same Side Corner Rectangle 2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9" name="Group 288"/>
          <p:cNvGrpSpPr/>
          <p:nvPr/>
        </p:nvGrpSpPr>
        <p:grpSpPr>
          <a:xfrm>
            <a:off x="6691427" y="867705"/>
            <a:ext cx="201091" cy="471454"/>
            <a:chOff x="3879483" y="1004884"/>
            <a:chExt cx="558200" cy="1308689"/>
          </a:xfrm>
          <a:solidFill>
            <a:schemeClr val="accent5"/>
          </a:solidFill>
        </p:grpSpPr>
        <p:sp>
          <p:nvSpPr>
            <p:cNvPr id="290" name="Oval 2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1" name="Rectangle 2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2" name="Round Same Side Corner Rectangle 2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3" name="Group 292"/>
          <p:cNvGrpSpPr/>
          <p:nvPr/>
        </p:nvGrpSpPr>
        <p:grpSpPr>
          <a:xfrm>
            <a:off x="7261179" y="867705"/>
            <a:ext cx="201091" cy="471454"/>
            <a:chOff x="3879483" y="1004884"/>
            <a:chExt cx="558200" cy="1308689"/>
          </a:xfrm>
          <a:solidFill>
            <a:schemeClr val="accent5"/>
          </a:solidFill>
        </p:grpSpPr>
        <p:sp>
          <p:nvSpPr>
            <p:cNvPr id="294" name="Oval 2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Rectangle 2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Round Same Side Corner Rectangle 2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7" name="Group 296"/>
          <p:cNvGrpSpPr/>
          <p:nvPr/>
        </p:nvGrpSpPr>
        <p:grpSpPr>
          <a:xfrm>
            <a:off x="7830931" y="867705"/>
            <a:ext cx="201091" cy="471454"/>
            <a:chOff x="3879483" y="1004884"/>
            <a:chExt cx="558200" cy="1308689"/>
          </a:xfrm>
          <a:solidFill>
            <a:schemeClr val="accent5"/>
          </a:solidFill>
        </p:grpSpPr>
        <p:sp>
          <p:nvSpPr>
            <p:cNvPr id="298" name="Oval 2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Rectangle 2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Round Same Side Corner Rectangle 2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5" name="Group 304"/>
          <p:cNvGrpSpPr/>
          <p:nvPr/>
        </p:nvGrpSpPr>
        <p:grpSpPr>
          <a:xfrm>
            <a:off x="1554513" y="1530766"/>
            <a:ext cx="201091" cy="471454"/>
            <a:chOff x="3879483" y="1004884"/>
            <a:chExt cx="558200" cy="1308689"/>
          </a:xfrm>
          <a:solidFill>
            <a:schemeClr val="accent6"/>
          </a:solidFill>
        </p:grpSpPr>
        <p:sp>
          <p:nvSpPr>
            <p:cNvPr id="306" name="Oval 3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Rectangle 3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8" name="Round Same Side Corner Rectangle 3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9" name="Group 308"/>
          <p:cNvGrpSpPr/>
          <p:nvPr/>
        </p:nvGrpSpPr>
        <p:grpSpPr>
          <a:xfrm>
            <a:off x="1554513" y="2187402"/>
            <a:ext cx="201091" cy="471454"/>
            <a:chOff x="3879483" y="1004884"/>
            <a:chExt cx="558200" cy="1308689"/>
          </a:xfrm>
          <a:solidFill>
            <a:schemeClr val="accent6"/>
          </a:solidFill>
        </p:grpSpPr>
        <p:sp>
          <p:nvSpPr>
            <p:cNvPr id="310" name="Oval 3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1" name="Rectangle 3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2" name="Round Same Side Corner Rectangle 3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3" name="Group 312"/>
          <p:cNvGrpSpPr/>
          <p:nvPr/>
        </p:nvGrpSpPr>
        <p:grpSpPr>
          <a:xfrm>
            <a:off x="1554513" y="2844038"/>
            <a:ext cx="201091" cy="471454"/>
            <a:chOff x="3879483" y="1004884"/>
            <a:chExt cx="558200" cy="1308689"/>
          </a:xfrm>
          <a:solidFill>
            <a:schemeClr val="accent6"/>
          </a:solidFill>
        </p:grpSpPr>
        <p:sp>
          <p:nvSpPr>
            <p:cNvPr id="314" name="Oval 3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5" name="Rectangle 3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Round Same Side Corner Rectangle 3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7" name="Group 316"/>
          <p:cNvGrpSpPr/>
          <p:nvPr/>
        </p:nvGrpSpPr>
        <p:grpSpPr>
          <a:xfrm>
            <a:off x="1554513" y="3500674"/>
            <a:ext cx="201091" cy="471454"/>
            <a:chOff x="3879483" y="1004884"/>
            <a:chExt cx="558200" cy="1308689"/>
          </a:xfrm>
          <a:solidFill>
            <a:schemeClr val="accent6"/>
          </a:solidFill>
        </p:grpSpPr>
        <p:sp>
          <p:nvSpPr>
            <p:cNvPr id="318" name="Oval 3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9" name="Rectangle 3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ound Same Side Corner Rectangle 3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1" name="Group 320"/>
          <p:cNvGrpSpPr/>
          <p:nvPr/>
        </p:nvGrpSpPr>
        <p:grpSpPr>
          <a:xfrm>
            <a:off x="1554513" y="4157310"/>
            <a:ext cx="201091" cy="471454"/>
            <a:chOff x="3879483" y="1004884"/>
            <a:chExt cx="558200" cy="1308689"/>
          </a:xfrm>
          <a:solidFill>
            <a:schemeClr val="accent6"/>
          </a:solidFill>
        </p:grpSpPr>
        <p:sp>
          <p:nvSpPr>
            <p:cNvPr id="322" name="Oval 3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Rectangle 3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ound Same Side Corner Rectangle 3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5" name="Group 324"/>
          <p:cNvGrpSpPr/>
          <p:nvPr/>
        </p:nvGrpSpPr>
        <p:grpSpPr>
          <a:xfrm>
            <a:off x="1554513" y="4813946"/>
            <a:ext cx="201091" cy="471454"/>
            <a:chOff x="3879483" y="1004884"/>
            <a:chExt cx="558200" cy="1308689"/>
          </a:xfrm>
          <a:solidFill>
            <a:schemeClr val="accent6"/>
          </a:solidFill>
        </p:grpSpPr>
        <p:sp>
          <p:nvSpPr>
            <p:cNvPr id="326" name="Oval 3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Rectangle 3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8" name="Round Same Side Corner Rectangle 3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9" name="Group 328"/>
          <p:cNvGrpSpPr/>
          <p:nvPr/>
        </p:nvGrpSpPr>
        <p:grpSpPr>
          <a:xfrm>
            <a:off x="1554513" y="5470581"/>
            <a:ext cx="201091" cy="471454"/>
            <a:chOff x="3879483" y="1004884"/>
            <a:chExt cx="558200" cy="1308689"/>
          </a:xfrm>
          <a:solidFill>
            <a:schemeClr val="accent6"/>
          </a:solidFill>
        </p:grpSpPr>
        <p:sp>
          <p:nvSpPr>
            <p:cNvPr id="330" name="Oval 3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Rectangle 3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Round Same Side Corner Rectangle 3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3" name="Group 332"/>
          <p:cNvGrpSpPr/>
          <p:nvPr/>
        </p:nvGrpSpPr>
        <p:grpSpPr>
          <a:xfrm>
            <a:off x="2133411" y="1524341"/>
            <a:ext cx="201091" cy="471454"/>
            <a:chOff x="3879483" y="1004884"/>
            <a:chExt cx="558200" cy="1308689"/>
          </a:xfrm>
          <a:solidFill>
            <a:schemeClr val="accent6"/>
          </a:solidFill>
        </p:grpSpPr>
        <p:sp>
          <p:nvSpPr>
            <p:cNvPr id="334" name="Oval 3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5" name="Rectangle 3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Round Same Side Corner Rectangle 3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7" name="Group 336"/>
          <p:cNvGrpSpPr/>
          <p:nvPr/>
        </p:nvGrpSpPr>
        <p:grpSpPr>
          <a:xfrm>
            <a:off x="2133411" y="2180977"/>
            <a:ext cx="201091" cy="471454"/>
            <a:chOff x="3879483" y="1004884"/>
            <a:chExt cx="558200" cy="1308689"/>
          </a:xfrm>
          <a:solidFill>
            <a:schemeClr val="accent6"/>
          </a:solidFill>
        </p:grpSpPr>
        <p:sp>
          <p:nvSpPr>
            <p:cNvPr id="338" name="Oval 3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Rectangle 3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ound Same Side Corner Rectangle 3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1" name="Group 340"/>
          <p:cNvGrpSpPr/>
          <p:nvPr/>
        </p:nvGrpSpPr>
        <p:grpSpPr>
          <a:xfrm>
            <a:off x="2133411" y="2837613"/>
            <a:ext cx="201091" cy="471454"/>
            <a:chOff x="3879483" y="1004884"/>
            <a:chExt cx="558200" cy="1308689"/>
          </a:xfrm>
          <a:solidFill>
            <a:schemeClr val="accent6"/>
          </a:solidFill>
        </p:grpSpPr>
        <p:sp>
          <p:nvSpPr>
            <p:cNvPr id="342" name="Oval 3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Rectangle 3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ound Same Side Corner Rectangle 3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5" name="Group 344"/>
          <p:cNvGrpSpPr/>
          <p:nvPr/>
        </p:nvGrpSpPr>
        <p:grpSpPr>
          <a:xfrm>
            <a:off x="2133411" y="3494249"/>
            <a:ext cx="201091" cy="471454"/>
            <a:chOff x="3879483" y="1004884"/>
            <a:chExt cx="558200" cy="1308689"/>
          </a:xfrm>
          <a:solidFill>
            <a:schemeClr val="accent6"/>
          </a:solidFill>
        </p:grpSpPr>
        <p:sp>
          <p:nvSpPr>
            <p:cNvPr id="346" name="Oval 3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Rectangle 3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Round Same Side Corner Rectangle 3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9" name="Group 348"/>
          <p:cNvGrpSpPr/>
          <p:nvPr/>
        </p:nvGrpSpPr>
        <p:grpSpPr>
          <a:xfrm>
            <a:off x="2133411" y="4150885"/>
            <a:ext cx="201091" cy="471454"/>
            <a:chOff x="3879483" y="1004884"/>
            <a:chExt cx="558200" cy="1308689"/>
          </a:xfrm>
          <a:solidFill>
            <a:schemeClr val="accent6"/>
          </a:solidFill>
        </p:grpSpPr>
        <p:sp>
          <p:nvSpPr>
            <p:cNvPr id="350" name="Oval 3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Round Same Side Corner Rectangle 3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3" name="Group 352"/>
          <p:cNvGrpSpPr/>
          <p:nvPr/>
        </p:nvGrpSpPr>
        <p:grpSpPr>
          <a:xfrm>
            <a:off x="2133411" y="4807521"/>
            <a:ext cx="201091" cy="471454"/>
            <a:chOff x="3879483" y="1004884"/>
            <a:chExt cx="558200" cy="1308689"/>
          </a:xfrm>
          <a:solidFill>
            <a:schemeClr val="accent6"/>
          </a:solidFill>
        </p:grpSpPr>
        <p:sp>
          <p:nvSpPr>
            <p:cNvPr id="354" name="Oval 3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6" name="Round Same Side Corner Rectangle 3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7" name="Group 356"/>
          <p:cNvGrpSpPr/>
          <p:nvPr/>
        </p:nvGrpSpPr>
        <p:grpSpPr>
          <a:xfrm>
            <a:off x="2133411" y="5464156"/>
            <a:ext cx="201091" cy="471454"/>
            <a:chOff x="3879483" y="1004884"/>
            <a:chExt cx="558200" cy="1308689"/>
          </a:xfrm>
          <a:solidFill>
            <a:schemeClr val="accent6"/>
          </a:solidFill>
        </p:grpSpPr>
        <p:sp>
          <p:nvSpPr>
            <p:cNvPr id="358" name="Oval 3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9" name="Rectangle 3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Round Same Side Corner Rectangle 3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1" name="Group 360"/>
          <p:cNvGrpSpPr/>
          <p:nvPr/>
        </p:nvGrpSpPr>
        <p:grpSpPr>
          <a:xfrm>
            <a:off x="2703163" y="1524341"/>
            <a:ext cx="201091" cy="471454"/>
            <a:chOff x="3879483" y="1004884"/>
            <a:chExt cx="558200" cy="1308689"/>
          </a:xfrm>
          <a:solidFill>
            <a:schemeClr val="accent6"/>
          </a:solidFill>
        </p:grpSpPr>
        <p:sp>
          <p:nvSpPr>
            <p:cNvPr id="362" name="Oval 3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Rectangle 3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Round Same Side Corner Rectangle 3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5" name="Group 364"/>
          <p:cNvGrpSpPr/>
          <p:nvPr/>
        </p:nvGrpSpPr>
        <p:grpSpPr>
          <a:xfrm>
            <a:off x="2703163" y="2180977"/>
            <a:ext cx="201091" cy="471454"/>
            <a:chOff x="3879483" y="1004884"/>
            <a:chExt cx="558200" cy="1308689"/>
          </a:xfrm>
          <a:solidFill>
            <a:schemeClr val="accent6"/>
          </a:solidFill>
        </p:grpSpPr>
        <p:sp>
          <p:nvSpPr>
            <p:cNvPr id="366" name="Oval 3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7" name="Rectangle 3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8" name="Round Same Side Corner Rectangle 3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9" name="Group 368"/>
          <p:cNvGrpSpPr/>
          <p:nvPr/>
        </p:nvGrpSpPr>
        <p:grpSpPr>
          <a:xfrm>
            <a:off x="2703163" y="2837613"/>
            <a:ext cx="201091" cy="471454"/>
            <a:chOff x="3879483" y="1004884"/>
            <a:chExt cx="558200" cy="1308689"/>
          </a:xfrm>
          <a:solidFill>
            <a:schemeClr val="accent6"/>
          </a:solidFill>
        </p:grpSpPr>
        <p:sp>
          <p:nvSpPr>
            <p:cNvPr id="370" name="Oval 3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Round Same Side Corner Rectangle 3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3" name="Group 372"/>
          <p:cNvGrpSpPr/>
          <p:nvPr/>
        </p:nvGrpSpPr>
        <p:grpSpPr>
          <a:xfrm>
            <a:off x="2703163" y="3494249"/>
            <a:ext cx="201091" cy="471454"/>
            <a:chOff x="3879483" y="1004884"/>
            <a:chExt cx="558200" cy="1308689"/>
          </a:xfrm>
          <a:solidFill>
            <a:schemeClr val="accent6"/>
          </a:solidFill>
        </p:grpSpPr>
        <p:sp>
          <p:nvSpPr>
            <p:cNvPr id="374" name="Oval 3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5" name="Rectangle 3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ound Same Side Corner Rectangle 3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7" name="Group 376"/>
          <p:cNvGrpSpPr/>
          <p:nvPr/>
        </p:nvGrpSpPr>
        <p:grpSpPr>
          <a:xfrm>
            <a:off x="2703163" y="4150885"/>
            <a:ext cx="201091" cy="471454"/>
            <a:chOff x="3879483" y="1004884"/>
            <a:chExt cx="558200" cy="1308689"/>
          </a:xfrm>
          <a:solidFill>
            <a:schemeClr val="accent6"/>
          </a:solidFill>
        </p:grpSpPr>
        <p:sp>
          <p:nvSpPr>
            <p:cNvPr id="378" name="Oval 3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9" name="Rectangle 3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0" name="Round Same Side Corner Rectangle 3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1" name="Group 380"/>
          <p:cNvGrpSpPr/>
          <p:nvPr/>
        </p:nvGrpSpPr>
        <p:grpSpPr>
          <a:xfrm>
            <a:off x="2703163" y="4807521"/>
            <a:ext cx="201091" cy="471454"/>
            <a:chOff x="3879483" y="1004884"/>
            <a:chExt cx="558200" cy="1308689"/>
          </a:xfrm>
          <a:solidFill>
            <a:schemeClr val="accent6"/>
          </a:solidFill>
        </p:grpSpPr>
        <p:sp>
          <p:nvSpPr>
            <p:cNvPr id="382" name="Oval 3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3" name="Rectangle 3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4" name="Round Same Side Corner Rectangle 3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5" name="Group 384"/>
          <p:cNvGrpSpPr/>
          <p:nvPr/>
        </p:nvGrpSpPr>
        <p:grpSpPr>
          <a:xfrm>
            <a:off x="2703163" y="5464156"/>
            <a:ext cx="201091" cy="471454"/>
            <a:chOff x="3879483" y="1004884"/>
            <a:chExt cx="558200" cy="1308689"/>
          </a:xfrm>
          <a:solidFill>
            <a:schemeClr val="accent6"/>
          </a:solidFill>
        </p:grpSpPr>
        <p:sp>
          <p:nvSpPr>
            <p:cNvPr id="386" name="Oval 3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Rectangle 3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Round Same Side Corner Rectangle 3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9" name="Group 388"/>
          <p:cNvGrpSpPr/>
          <p:nvPr/>
        </p:nvGrpSpPr>
        <p:grpSpPr>
          <a:xfrm>
            <a:off x="3272915" y="1524341"/>
            <a:ext cx="201091" cy="471454"/>
            <a:chOff x="3879483" y="1004884"/>
            <a:chExt cx="558200" cy="1308689"/>
          </a:xfrm>
          <a:solidFill>
            <a:schemeClr val="accent6"/>
          </a:solidFill>
        </p:grpSpPr>
        <p:sp>
          <p:nvSpPr>
            <p:cNvPr id="390" name="Oval 3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Rectangle 3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Round Same Side Corner Rectangle 3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3" name="Group 392"/>
          <p:cNvGrpSpPr/>
          <p:nvPr/>
        </p:nvGrpSpPr>
        <p:grpSpPr>
          <a:xfrm>
            <a:off x="3272915" y="2180977"/>
            <a:ext cx="201091" cy="471454"/>
            <a:chOff x="3879483" y="1004884"/>
            <a:chExt cx="558200" cy="1308689"/>
          </a:xfrm>
          <a:solidFill>
            <a:schemeClr val="accent6"/>
          </a:solidFill>
        </p:grpSpPr>
        <p:sp>
          <p:nvSpPr>
            <p:cNvPr id="394" name="Oval 3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5" name="Rectangle 3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6" name="Round Same Side Corner Rectangle 3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7" name="Group 396"/>
          <p:cNvGrpSpPr/>
          <p:nvPr/>
        </p:nvGrpSpPr>
        <p:grpSpPr>
          <a:xfrm>
            <a:off x="3272915" y="2837613"/>
            <a:ext cx="201091" cy="471454"/>
            <a:chOff x="3879483" y="1004884"/>
            <a:chExt cx="558200" cy="1308689"/>
          </a:xfrm>
          <a:solidFill>
            <a:schemeClr val="accent6"/>
          </a:solidFill>
        </p:grpSpPr>
        <p:sp>
          <p:nvSpPr>
            <p:cNvPr id="398" name="Oval 3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0" name="Round Same Side Corner Rectangle 3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1" name="Group 400"/>
          <p:cNvGrpSpPr/>
          <p:nvPr/>
        </p:nvGrpSpPr>
        <p:grpSpPr>
          <a:xfrm>
            <a:off x="3272915" y="3494249"/>
            <a:ext cx="201091" cy="471454"/>
            <a:chOff x="3879483" y="1004884"/>
            <a:chExt cx="558200" cy="1308689"/>
          </a:xfrm>
          <a:solidFill>
            <a:schemeClr val="accent6"/>
          </a:solidFill>
        </p:grpSpPr>
        <p:sp>
          <p:nvSpPr>
            <p:cNvPr id="402" name="Oval 4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3" name="Rectangle 4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4" name="Round Same Side Corner Rectangle 4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5" name="Group 404"/>
          <p:cNvGrpSpPr/>
          <p:nvPr/>
        </p:nvGrpSpPr>
        <p:grpSpPr>
          <a:xfrm>
            <a:off x="3272915" y="4150885"/>
            <a:ext cx="201091" cy="471454"/>
            <a:chOff x="3879483" y="1004884"/>
            <a:chExt cx="558200" cy="1308689"/>
          </a:xfrm>
          <a:solidFill>
            <a:schemeClr val="accent6"/>
          </a:solidFill>
        </p:grpSpPr>
        <p:sp>
          <p:nvSpPr>
            <p:cNvPr id="406" name="Oval 4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7" name="Rectangle 4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8" name="Round Same Side Corner Rectangle 4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9" name="Group 408"/>
          <p:cNvGrpSpPr/>
          <p:nvPr/>
        </p:nvGrpSpPr>
        <p:grpSpPr>
          <a:xfrm>
            <a:off x="3272915" y="4807521"/>
            <a:ext cx="201091" cy="471454"/>
            <a:chOff x="3879483" y="1004884"/>
            <a:chExt cx="558200" cy="1308689"/>
          </a:xfrm>
          <a:solidFill>
            <a:schemeClr val="accent6"/>
          </a:solidFill>
        </p:grpSpPr>
        <p:sp>
          <p:nvSpPr>
            <p:cNvPr id="410" name="Oval 4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1" name="Rectangle 4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 name="Round Same Side Corner Rectangle 4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3" name="Group 412"/>
          <p:cNvGrpSpPr/>
          <p:nvPr/>
        </p:nvGrpSpPr>
        <p:grpSpPr>
          <a:xfrm>
            <a:off x="3272915" y="5464156"/>
            <a:ext cx="201091" cy="471454"/>
            <a:chOff x="3879483" y="1004884"/>
            <a:chExt cx="558200" cy="1308689"/>
          </a:xfrm>
          <a:solidFill>
            <a:schemeClr val="accent6"/>
          </a:solidFill>
        </p:grpSpPr>
        <p:sp>
          <p:nvSpPr>
            <p:cNvPr id="414" name="Oval 4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5" name="Rectangle 4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6" name="Round Same Side Corner Rectangle 4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7" name="Group 416"/>
          <p:cNvGrpSpPr/>
          <p:nvPr/>
        </p:nvGrpSpPr>
        <p:grpSpPr>
          <a:xfrm>
            <a:off x="3842667" y="1524341"/>
            <a:ext cx="201091" cy="471454"/>
            <a:chOff x="3879483" y="1004884"/>
            <a:chExt cx="558200" cy="1308689"/>
          </a:xfrm>
          <a:solidFill>
            <a:schemeClr val="accent6"/>
          </a:solidFill>
        </p:grpSpPr>
        <p:sp>
          <p:nvSpPr>
            <p:cNvPr id="418" name="Oval 4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9" name="Rectangle 4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Round Same Side Corner Rectangle 4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1" name="Group 420"/>
          <p:cNvGrpSpPr/>
          <p:nvPr/>
        </p:nvGrpSpPr>
        <p:grpSpPr>
          <a:xfrm>
            <a:off x="3842667" y="2180977"/>
            <a:ext cx="201091" cy="471454"/>
            <a:chOff x="3879483" y="1004884"/>
            <a:chExt cx="558200" cy="1308689"/>
          </a:xfrm>
          <a:solidFill>
            <a:schemeClr val="accent6"/>
          </a:solidFill>
        </p:grpSpPr>
        <p:sp>
          <p:nvSpPr>
            <p:cNvPr id="422" name="Oval 4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3" name="Rectangle 4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4" name="Round Same Side Corner Rectangle 4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5" name="Group 424"/>
          <p:cNvGrpSpPr/>
          <p:nvPr/>
        </p:nvGrpSpPr>
        <p:grpSpPr>
          <a:xfrm>
            <a:off x="3842667" y="2837613"/>
            <a:ext cx="201091" cy="471454"/>
            <a:chOff x="3879483" y="1004884"/>
            <a:chExt cx="558200" cy="1308689"/>
          </a:xfrm>
          <a:solidFill>
            <a:schemeClr val="accent6"/>
          </a:solidFill>
        </p:grpSpPr>
        <p:sp>
          <p:nvSpPr>
            <p:cNvPr id="426" name="Oval 4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7" name="Rectangle 4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8" name="Round Same Side Corner Rectangle 4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9" name="Group 428"/>
          <p:cNvGrpSpPr/>
          <p:nvPr/>
        </p:nvGrpSpPr>
        <p:grpSpPr>
          <a:xfrm>
            <a:off x="3842667" y="3494249"/>
            <a:ext cx="201091" cy="471454"/>
            <a:chOff x="3879483" y="1004884"/>
            <a:chExt cx="558200" cy="1308689"/>
          </a:xfrm>
          <a:solidFill>
            <a:schemeClr val="accent6"/>
          </a:solidFill>
        </p:grpSpPr>
        <p:sp>
          <p:nvSpPr>
            <p:cNvPr id="430" name="Oval 4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1" name="Rectangle 4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2" name="Round Same Side Corner Rectangle 4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3" name="Group 432"/>
          <p:cNvGrpSpPr/>
          <p:nvPr/>
        </p:nvGrpSpPr>
        <p:grpSpPr>
          <a:xfrm>
            <a:off x="3842667" y="4150885"/>
            <a:ext cx="201091" cy="471454"/>
            <a:chOff x="3879483" y="1004884"/>
            <a:chExt cx="558200" cy="1308689"/>
          </a:xfrm>
          <a:solidFill>
            <a:schemeClr val="accent6"/>
          </a:solidFill>
        </p:grpSpPr>
        <p:sp>
          <p:nvSpPr>
            <p:cNvPr id="434" name="Oval 4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5" name="Rectangle 4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6" name="Round Same Side Corner Rectangle 4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7" name="Group 436"/>
          <p:cNvGrpSpPr/>
          <p:nvPr/>
        </p:nvGrpSpPr>
        <p:grpSpPr>
          <a:xfrm>
            <a:off x="3842667" y="4807521"/>
            <a:ext cx="201091" cy="471454"/>
            <a:chOff x="3879483" y="1004884"/>
            <a:chExt cx="558200" cy="1308689"/>
          </a:xfrm>
          <a:solidFill>
            <a:schemeClr val="accent6"/>
          </a:solidFill>
        </p:grpSpPr>
        <p:sp>
          <p:nvSpPr>
            <p:cNvPr id="438" name="Oval 4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9" name="Rectangle 4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0" name="Round Same Side Corner Rectangle 4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1" name="Group 440"/>
          <p:cNvGrpSpPr/>
          <p:nvPr/>
        </p:nvGrpSpPr>
        <p:grpSpPr>
          <a:xfrm>
            <a:off x="3842667" y="5464156"/>
            <a:ext cx="201091" cy="471454"/>
            <a:chOff x="3879483" y="1004884"/>
            <a:chExt cx="558200" cy="1308689"/>
          </a:xfrm>
          <a:solidFill>
            <a:schemeClr val="accent6"/>
          </a:solidFill>
        </p:grpSpPr>
        <p:sp>
          <p:nvSpPr>
            <p:cNvPr id="442" name="Oval 4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3" name="Rectangle 4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4" name="Round Same Side Corner Rectangle 4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5" name="Group 444"/>
          <p:cNvGrpSpPr/>
          <p:nvPr/>
        </p:nvGrpSpPr>
        <p:grpSpPr>
          <a:xfrm>
            <a:off x="4412419" y="1524341"/>
            <a:ext cx="201091" cy="471454"/>
            <a:chOff x="3879483" y="1004884"/>
            <a:chExt cx="558200" cy="1308689"/>
          </a:xfrm>
          <a:solidFill>
            <a:schemeClr val="accent6"/>
          </a:solidFill>
        </p:grpSpPr>
        <p:sp>
          <p:nvSpPr>
            <p:cNvPr id="446" name="Oval 4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7" name="Rectangle 4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8" name="Round Same Side Corner Rectangle 4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9" name="Group 448"/>
          <p:cNvGrpSpPr/>
          <p:nvPr/>
        </p:nvGrpSpPr>
        <p:grpSpPr>
          <a:xfrm>
            <a:off x="4412419" y="2180977"/>
            <a:ext cx="201091" cy="471454"/>
            <a:chOff x="3879483" y="1004884"/>
            <a:chExt cx="558200" cy="1308689"/>
          </a:xfrm>
          <a:solidFill>
            <a:schemeClr val="accent6"/>
          </a:solidFill>
        </p:grpSpPr>
        <p:sp>
          <p:nvSpPr>
            <p:cNvPr id="450" name="Oval 4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1" name="Rectangle 4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2" name="Round Same Side Corner Rectangle 4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3" name="Group 452"/>
          <p:cNvGrpSpPr/>
          <p:nvPr/>
        </p:nvGrpSpPr>
        <p:grpSpPr>
          <a:xfrm>
            <a:off x="4412419" y="2837613"/>
            <a:ext cx="201091" cy="471454"/>
            <a:chOff x="3879483" y="1004884"/>
            <a:chExt cx="558200" cy="1308689"/>
          </a:xfrm>
          <a:solidFill>
            <a:schemeClr val="accent6"/>
          </a:solidFill>
        </p:grpSpPr>
        <p:sp>
          <p:nvSpPr>
            <p:cNvPr id="454" name="Oval 4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5" name="Rectangle 4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6" name="Round Same Side Corner Rectangle 4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7" name="Group 456"/>
          <p:cNvGrpSpPr/>
          <p:nvPr/>
        </p:nvGrpSpPr>
        <p:grpSpPr>
          <a:xfrm>
            <a:off x="4412419" y="3494249"/>
            <a:ext cx="201091" cy="471454"/>
            <a:chOff x="3879483" y="1004884"/>
            <a:chExt cx="558200" cy="1308689"/>
          </a:xfrm>
          <a:solidFill>
            <a:schemeClr val="accent6"/>
          </a:solidFill>
        </p:grpSpPr>
        <p:sp>
          <p:nvSpPr>
            <p:cNvPr id="458" name="Oval 4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9" name="Rectangle 4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 name="Round Same Side Corner Rectangle 4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1" name="Group 460"/>
          <p:cNvGrpSpPr/>
          <p:nvPr/>
        </p:nvGrpSpPr>
        <p:grpSpPr>
          <a:xfrm>
            <a:off x="4412419" y="4150885"/>
            <a:ext cx="201091" cy="471454"/>
            <a:chOff x="3879483" y="1004884"/>
            <a:chExt cx="558200" cy="1308689"/>
          </a:xfrm>
          <a:solidFill>
            <a:schemeClr val="accent6"/>
          </a:solidFill>
        </p:grpSpPr>
        <p:sp>
          <p:nvSpPr>
            <p:cNvPr id="462" name="Oval 4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3" name="Rectangle 4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4" name="Round Same Side Corner Rectangle 4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5" name="Group 464"/>
          <p:cNvGrpSpPr/>
          <p:nvPr/>
        </p:nvGrpSpPr>
        <p:grpSpPr>
          <a:xfrm>
            <a:off x="4412419" y="4807521"/>
            <a:ext cx="201091" cy="471454"/>
            <a:chOff x="3879483" y="1004884"/>
            <a:chExt cx="558200" cy="1308689"/>
          </a:xfrm>
          <a:solidFill>
            <a:schemeClr val="accent6"/>
          </a:solidFill>
        </p:grpSpPr>
        <p:sp>
          <p:nvSpPr>
            <p:cNvPr id="466" name="Oval 4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7" name="Rectangle 4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8" name="Round Same Side Corner Rectangle 4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9" name="Group 468"/>
          <p:cNvGrpSpPr/>
          <p:nvPr/>
        </p:nvGrpSpPr>
        <p:grpSpPr>
          <a:xfrm>
            <a:off x="4412419" y="5464156"/>
            <a:ext cx="201091" cy="471454"/>
            <a:chOff x="3879483" y="1004884"/>
            <a:chExt cx="558200" cy="1308689"/>
          </a:xfrm>
          <a:solidFill>
            <a:schemeClr val="accent6"/>
          </a:solidFill>
        </p:grpSpPr>
        <p:sp>
          <p:nvSpPr>
            <p:cNvPr id="470" name="Oval 4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 name="Rectangle 4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Round Same Side Corner Rectangle 4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3" name="Group 472"/>
          <p:cNvGrpSpPr/>
          <p:nvPr/>
        </p:nvGrpSpPr>
        <p:grpSpPr>
          <a:xfrm>
            <a:off x="4982171" y="1524341"/>
            <a:ext cx="201091" cy="471454"/>
            <a:chOff x="3879483" y="1004884"/>
            <a:chExt cx="558200" cy="1308689"/>
          </a:xfrm>
          <a:solidFill>
            <a:srgbClr val="F79646"/>
          </a:solidFill>
        </p:grpSpPr>
        <p:sp>
          <p:nvSpPr>
            <p:cNvPr id="474" name="Oval 4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Rectangle 4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Round Same Side Corner Rectangle 4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7" name="Group 476"/>
          <p:cNvGrpSpPr/>
          <p:nvPr/>
        </p:nvGrpSpPr>
        <p:grpSpPr>
          <a:xfrm>
            <a:off x="4982171" y="2180977"/>
            <a:ext cx="201091" cy="471454"/>
            <a:chOff x="3879483" y="1004884"/>
            <a:chExt cx="558200" cy="1308689"/>
          </a:xfrm>
          <a:solidFill>
            <a:schemeClr val="accent5"/>
          </a:solidFill>
        </p:grpSpPr>
        <p:sp>
          <p:nvSpPr>
            <p:cNvPr id="478" name="Oval 4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Rectangle 4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0" name="Round Same Side Corner Rectangle 4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1" name="Group 480"/>
          <p:cNvGrpSpPr/>
          <p:nvPr/>
        </p:nvGrpSpPr>
        <p:grpSpPr>
          <a:xfrm>
            <a:off x="4982171" y="2837613"/>
            <a:ext cx="201091" cy="471454"/>
            <a:chOff x="3879483" y="1004884"/>
            <a:chExt cx="558200" cy="1308689"/>
          </a:xfrm>
          <a:solidFill>
            <a:schemeClr val="accent5"/>
          </a:solidFill>
        </p:grpSpPr>
        <p:sp>
          <p:nvSpPr>
            <p:cNvPr id="482" name="Oval 4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3" name="Rectangle 4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4" name="Round Same Side Corner Rectangle 4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5" name="Group 484"/>
          <p:cNvGrpSpPr/>
          <p:nvPr/>
        </p:nvGrpSpPr>
        <p:grpSpPr>
          <a:xfrm>
            <a:off x="4982171" y="3494249"/>
            <a:ext cx="201091" cy="471454"/>
            <a:chOff x="3879483" y="1004884"/>
            <a:chExt cx="558200" cy="1308689"/>
          </a:xfrm>
          <a:solidFill>
            <a:schemeClr val="accent5"/>
          </a:solidFill>
        </p:grpSpPr>
        <p:sp>
          <p:nvSpPr>
            <p:cNvPr id="486" name="Oval 4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7" name="Rectangle 4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8" name="Round Same Side Corner Rectangle 4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9" name="Group 488"/>
          <p:cNvGrpSpPr/>
          <p:nvPr/>
        </p:nvGrpSpPr>
        <p:grpSpPr>
          <a:xfrm>
            <a:off x="4982171" y="4150885"/>
            <a:ext cx="201091" cy="471454"/>
            <a:chOff x="3879483" y="1004884"/>
            <a:chExt cx="558200" cy="1308689"/>
          </a:xfrm>
          <a:solidFill>
            <a:schemeClr val="accent5"/>
          </a:solidFill>
        </p:grpSpPr>
        <p:sp>
          <p:nvSpPr>
            <p:cNvPr id="490" name="Oval 4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1" name="Rectangle 4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2" name="Round Same Side Corner Rectangle 4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3" name="Group 492"/>
          <p:cNvGrpSpPr/>
          <p:nvPr/>
        </p:nvGrpSpPr>
        <p:grpSpPr>
          <a:xfrm>
            <a:off x="4982171" y="4807521"/>
            <a:ext cx="201091" cy="471454"/>
            <a:chOff x="3879483" y="1004884"/>
            <a:chExt cx="558200" cy="1308689"/>
          </a:xfrm>
          <a:solidFill>
            <a:schemeClr val="accent5"/>
          </a:solidFill>
        </p:grpSpPr>
        <p:sp>
          <p:nvSpPr>
            <p:cNvPr id="494" name="Oval 4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5" name="Rectangle 4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6" name="Round Same Side Corner Rectangle 4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4982171" y="5464156"/>
            <a:ext cx="201091" cy="471454"/>
            <a:chOff x="3879483" y="1004884"/>
            <a:chExt cx="558200" cy="1308689"/>
          </a:xfrm>
          <a:solidFill>
            <a:schemeClr val="accent5"/>
          </a:solidFill>
        </p:grpSpPr>
        <p:sp>
          <p:nvSpPr>
            <p:cNvPr id="498" name="Oval 4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9" name="Rectangle 4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0" name="Round Same Side Corner Rectangle 4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9" name="Group 528"/>
          <p:cNvGrpSpPr/>
          <p:nvPr/>
        </p:nvGrpSpPr>
        <p:grpSpPr>
          <a:xfrm>
            <a:off x="5551926" y="1524341"/>
            <a:ext cx="201091" cy="471454"/>
            <a:chOff x="3879483" y="1004884"/>
            <a:chExt cx="558200" cy="1308689"/>
          </a:xfrm>
          <a:solidFill>
            <a:schemeClr val="accent5"/>
          </a:solidFill>
        </p:grpSpPr>
        <p:sp>
          <p:nvSpPr>
            <p:cNvPr id="530" name="Oval 5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Rectangle 5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Round Same Side Corner Rectangle 5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3" name="Group 532"/>
          <p:cNvGrpSpPr/>
          <p:nvPr/>
        </p:nvGrpSpPr>
        <p:grpSpPr>
          <a:xfrm>
            <a:off x="5551926" y="2180977"/>
            <a:ext cx="201091" cy="471454"/>
            <a:chOff x="3879483" y="1004884"/>
            <a:chExt cx="558200" cy="1308689"/>
          </a:xfrm>
          <a:solidFill>
            <a:schemeClr val="accent5"/>
          </a:solidFill>
        </p:grpSpPr>
        <p:sp>
          <p:nvSpPr>
            <p:cNvPr id="534" name="Oval 5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Rectangle 5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Round Same Side Corner Rectangle 5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7" name="Group 536"/>
          <p:cNvGrpSpPr/>
          <p:nvPr/>
        </p:nvGrpSpPr>
        <p:grpSpPr>
          <a:xfrm>
            <a:off x="5551926" y="2837613"/>
            <a:ext cx="201091" cy="471454"/>
            <a:chOff x="3879483" y="1004884"/>
            <a:chExt cx="558200" cy="1308689"/>
          </a:xfrm>
          <a:solidFill>
            <a:schemeClr val="accent5"/>
          </a:solidFill>
        </p:grpSpPr>
        <p:sp>
          <p:nvSpPr>
            <p:cNvPr id="538" name="Oval 5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Rectangle 5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0" name="Round Same Side Corner Rectangle 5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1" name="Group 540"/>
          <p:cNvGrpSpPr/>
          <p:nvPr/>
        </p:nvGrpSpPr>
        <p:grpSpPr>
          <a:xfrm>
            <a:off x="5551926" y="3494249"/>
            <a:ext cx="201091" cy="471454"/>
            <a:chOff x="3879483" y="1004884"/>
            <a:chExt cx="558200" cy="1308689"/>
          </a:xfrm>
          <a:solidFill>
            <a:schemeClr val="accent5"/>
          </a:solidFill>
        </p:grpSpPr>
        <p:sp>
          <p:nvSpPr>
            <p:cNvPr id="542" name="Oval 5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3" name="Rectangle 5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4" name="Round Same Side Corner Rectangle 5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5" name="Group 544"/>
          <p:cNvGrpSpPr/>
          <p:nvPr/>
        </p:nvGrpSpPr>
        <p:grpSpPr>
          <a:xfrm>
            <a:off x="5551926" y="4150885"/>
            <a:ext cx="201091" cy="471454"/>
            <a:chOff x="3879483" y="1004884"/>
            <a:chExt cx="558200" cy="1308689"/>
          </a:xfrm>
          <a:solidFill>
            <a:schemeClr val="accent5"/>
          </a:solidFill>
        </p:grpSpPr>
        <p:sp>
          <p:nvSpPr>
            <p:cNvPr id="546" name="Oval 5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7" name="Rectangle 5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8" name="Round Same Side Corner Rectangle 5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9" name="Group 548"/>
          <p:cNvGrpSpPr/>
          <p:nvPr/>
        </p:nvGrpSpPr>
        <p:grpSpPr>
          <a:xfrm>
            <a:off x="5551926" y="4807521"/>
            <a:ext cx="201091" cy="471454"/>
            <a:chOff x="3879483" y="1004884"/>
            <a:chExt cx="558200" cy="1308689"/>
          </a:xfrm>
          <a:solidFill>
            <a:schemeClr val="accent5"/>
          </a:solidFill>
        </p:grpSpPr>
        <p:sp>
          <p:nvSpPr>
            <p:cNvPr id="550" name="Oval 5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1" name="Rectangle 5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2" name="Round Same Side Corner Rectangle 5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3" name="Group 552"/>
          <p:cNvGrpSpPr/>
          <p:nvPr/>
        </p:nvGrpSpPr>
        <p:grpSpPr>
          <a:xfrm>
            <a:off x="5551926" y="5464156"/>
            <a:ext cx="201091" cy="471454"/>
            <a:chOff x="3879483" y="1004884"/>
            <a:chExt cx="558200" cy="1308689"/>
          </a:xfrm>
          <a:solidFill>
            <a:schemeClr val="accent5"/>
          </a:solidFill>
        </p:grpSpPr>
        <p:sp>
          <p:nvSpPr>
            <p:cNvPr id="554" name="Oval 55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5" name="Rectangle 55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6" name="Round Same Side Corner Rectangle 55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7" name="Group 556"/>
          <p:cNvGrpSpPr/>
          <p:nvPr/>
        </p:nvGrpSpPr>
        <p:grpSpPr>
          <a:xfrm>
            <a:off x="6121678" y="1524341"/>
            <a:ext cx="201091" cy="471454"/>
            <a:chOff x="3879483" y="1004884"/>
            <a:chExt cx="558200" cy="1308689"/>
          </a:xfrm>
          <a:solidFill>
            <a:schemeClr val="accent5"/>
          </a:solidFill>
        </p:grpSpPr>
        <p:sp>
          <p:nvSpPr>
            <p:cNvPr id="558" name="Oval 55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9" name="Rectangle 55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0" name="Round Same Side Corner Rectangle 55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1" name="Group 560"/>
          <p:cNvGrpSpPr/>
          <p:nvPr/>
        </p:nvGrpSpPr>
        <p:grpSpPr>
          <a:xfrm>
            <a:off x="6121678" y="2180977"/>
            <a:ext cx="201091" cy="471454"/>
            <a:chOff x="3879483" y="1004884"/>
            <a:chExt cx="558200" cy="1308689"/>
          </a:xfrm>
          <a:solidFill>
            <a:schemeClr val="accent5"/>
          </a:solidFill>
        </p:grpSpPr>
        <p:sp>
          <p:nvSpPr>
            <p:cNvPr id="562" name="Oval 56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3" name="Rectangle 56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Round Same Side Corner Rectangle 56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5" name="Group 564"/>
          <p:cNvGrpSpPr/>
          <p:nvPr/>
        </p:nvGrpSpPr>
        <p:grpSpPr>
          <a:xfrm>
            <a:off x="6121678" y="2837613"/>
            <a:ext cx="201091" cy="471454"/>
            <a:chOff x="3879483" y="1004884"/>
            <a:chExt cx="558200" cy="1308689"/>
          </a:xfrm>
          <a:solidFill>
            <a:schemeClr val="accent5"/>
          </a:solidFill>
        </p:grpSpPr>
        <p:sp>
          <p:nvSpPr>
            <p:cNvPr id="566" name="Oval 56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Rectangle 56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8" name="Round Same Side Corner Rectangle 56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9" name="Group 568"/>
          <p:cNvGrpSpPr/>
          <p:nvPr/>
        </p:nvGrpSpPr>
        <p:grpSpPr>
          <a:xfrm>
            <a:off x="6121678" y="3494249"/>
            <a:ext cx="201091" cy="471454"/>
            <a:chOff x="3879483" y="1004884"/>
            <a:chExt cx="558200" cy="1308689"/>
          </a:xfrm>
          <a:solidFill>
            <a:schemeClr val="accent5"/>
          </a:solidFill>
        </p:grpSpPr>
        <p:sp>
          <p:nvSpPr>
            <p:cNvPr id="570" name="Oval 56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Rectangle 57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2" name="Round Same Side Corner Rectangle 57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3" name="Group 572"/>
          <p:cNvGrpSpPr/>
          <p:nvPr/>
        </p:nvGrpSpPr>
        <p:grpSpPr>
          <a:xfrm>
            <a:off x="6121678" y="4150885"/>
            <a:ext cx="201091" cy="471454"/>
            <a:chOff x="3879483" y="1004884"/>
            <a:chExt cx="558200" cy="1308689"/>
          </a:xfrm>
          <a:solidFill>
            <a:schemeClr val="accent5"/>
          </a:solidFill>
        </p:grpSpPr>
        <p:sp>
          <p:nvSpPr>
            <p:cNvPr id="574" name="Oval 57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Rectangle 57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6" name="Round Same Side Corner Rectangle 57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7" name="Group 576"/>
          <p:cNvGrpSpPr/>
          <p:nvPr/>
        </p:nvGrpSpPr>
        <p:grpSpPr>
          <a:xfrm>
            <a:off x="6121678" y="4807521"/>
            <a:ext cx="201091" cy="471454"/>
            <a:chOff x="3879483" y="1004884"/>
            <a:chExt cx="558200" cy="1308689"/>
          </a:xfrm>
          <a:solidFill>
            <a:schemeClr val="accent5"/>
          </a:solidFill>
        </p:grpSpPr>
        <p:sp>
          <p:nvSpPr>
            <p:cNvPr id="578" name="Oval 57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Rectangle 57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0" name="Round Same Side Corner Rectangle 57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1" name="Group 580"/>
          <p:cNvGrpSpPr/>
          <p:nvPr/>
        </p:nvGrpSpPr>
        <p:grpSpPr>
          <a:xfrm>
            <a:off x="6121678" y="5464156"/>
            <a:ext cx="201091" cy="471454"/>
            <a:chOff x="3879483" y="1004884"/>
            <a:chExt cx="558200" cy="1308689"/>
          </a:xfrm>
          <a:solidFill>
            <a:schemeClr val="accent5"/>
          </a:solidFill>
        </p:grpSpPr>
        <p:sp>
          <p:nvSpPr>
            <p:cNvPr id="582" name="Oval 58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3" name="Rectangle 58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4" name="Round Same Side Corner Rectangle 58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5" name="Group 584"/>
          <p:cNvGrpSpPr/>
          <p:nvPr/>
        </p:nvGrpSpPr>
        <p:grpSpPr>
          <a:xfrm>
            <a:off x="6691430" y="1524341"/>
            <a:ext cx="201091" cy="471454"/>
            <a:chOff x="3879483" y="1004884"/>
            <a:chExt cx="558200" cy="1308689"/>
          </a:xfrm>
          <a:solidFill>
            <a:schemeClr val="accent5"/>
          </a:solidFill>
        </p:grpSpPr>
        <p:sp>
          <p:nvSpPr>
            <p:cNvPr id="586" name="Oval 58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7" name="Rectangle 58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Round Same Side Corner Rectangle 58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9" name="Group 588"/>
          <p:cNvGrpSpPr/>
          <p:nvPr/>
        </p:nvGrpSpPr>
        <p:grpSpPr>
          <a:xfrm>
            <a:off x="6691430" y="2180977"/>
            <a:ext cx="201091" cy="471454"/>
            <a:chOff x="3879483" y="1004884"/>
            <a:chExt cx="558200" cy="1308689"/>
          </a:xfrm>
          <a:solidFill>
            <a:schemeClr val="accent5"/>
          </a:solidFill>
        </p:grpSpPr>
        <p:sp>
          <p:nvSpPr>
            <p:cNvPr id="590" name="Oval 58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Rectangle 59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Round Same Side Corner Rectangle 59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3" name="Group 592"/>
          <p:cNvGrpSpPr/>
          <p:nvPr/>
        </p:nvGrpSpPr>
        <p:grpSpPr>
          <a:xfrm>
            <a:off x="6691430" y="2837613"/>
            <a:ext cx="201091" cy="471454"/>
            <a:chOff x="3879483" y="1004884"/>
            <a:chExt cx="558200" cy="1308689"/>
          </a:xfrm>
          <a:solidFill>
            <a:schemeClr val="accent5"/>
          </a:solidFill>
        </p:grpSpPr>
        <p:sp>
          <p:nvSpPr>
            <p:cNvPr id="594" name="Oval 59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Rectangle 59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Round Same Side Corner Rectangle 59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7" name="Group 596"/>
          <p:cNvGrpSpPr/>
          <p:nvPr/>
        </p:nvGrpSpPr>
        <p:grpSpPr>
          <a:xfrm>
            <a:off x="6691430" y="3494249"/>
            <a:ext cx="201091" cy="471454"/>
            <a:chOff x="3879483" y="1004884"/>
            <a:chExt cx="558200" cy="1308689"/>
          </a:xfrm>
          <a:solidFill>
            <a:schemeClr val="accent5"/>
          </a:solidFill>
        </p:grpSpPr>
        <p:sp>
          <p:nvSpPr>
            <p:cNvPr id="598" name="Oval 5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9" name="Rectangle 5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0" name="Round Same Side Corner Rectangle 5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1" name="Group 600"/>
          <p:cNvGrpSpPr/>
          <p:nvPr/>
        </p:nvGrpSpPr>
        <p:grpSpPr>
          <a:xfrm>
            <a:off x="6691430" y="4150885"/>
            <a:ext cx="201091" cy="471454"/>
            <a:chOff x="3879483" y="1004884"/>
            <a:chExt cx="558200" cy="1308689"/>
          </a:xfrm>
          <a:solidFill>
            <a:schemeClr val="accent5"/>
          </a:solidFill>
        </p:grpSpPr>
        <p:sp>
          <p:nvSpPr>
            <p:cNvPr id="602" name="Oval 60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3" name="Rectangle 60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4" name="Round Same Side Corner Rectangle 60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5" name="Group 604"/>
          <p:cNvGrpSpPr/>
          <p:nvPr/>
        </p:nvGrpSpPr>
        <p:grpSpPr>
          <a:xfrm>
            <a:off x="6691430" y="4807521"/>
            <a:ext cx="201091" cy="471454"/>
            <a:chOff x="3879483" y="1004884"/>
            <a:chExt cx="558200" cy="1308689"/>
          </a:xfrm>
          <a:solidFill>
            <a:schemeClr val="accent5"/>
          </a:solidFill>
        </p:grpSpPr>
        <p:sp>
          <p:nvSpPr>
            <p:cNvPr id="606" name="Oval 60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7" name="Rectangle 60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8" name="Round Same Side Corner Rectangle 60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9" name="Group 608"/>
          <p:cNvGrpSpPr/>
          <p:nvPr/>
        </p:nvGrpSpPr>
        <p:grpSpPr>
          <a:xfrm>
            <a:off x="6691430" y="5464156"/>
            <a:ext cx="201091" cy="471454"/>
            <a:chOff x="3879483" y="1004884"/>
            <a:chExt cx="558200" cy="1308689"/>
          </a:xfrm>
          <a:solidFill>
            <a:schemeClr val="accent5"/>
          </a:solidFill>
        </p:grpSpPr>
        <p:sp>
          <p:nvSpPr>
            <p:cNvPr id="610" name="Oval 60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1" name="Rectangle 61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2" name="Round Same Side Corner Rectangle 61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3" name="Group 612"/>
          <p:cNvGrpSpPr/>
          <p:nvPr/>
        </p:nvGrpSpPr>
        <p:grpSpPr>
          <a:xfrm>
            <a:off x="7261182" y="1524341"/>
            <a:ext cx="201091" cy="471454"/>
            <a:chOff x="3879483" y="1004884"/>
            <a:chExt cx="558200" cy="1308689"/>
          </a:xfrm>
          <a:solidFill>
            <a:schemeClr val="accent5"/>
          </a:solidFill>
        </p:grpSpPr>
        <p:sp>
          <p:nvSpPr>
            <p:cNvPr id="614" name="Oval 61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5" name="Rectangle 61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6" name="Round Same Side Corner Rectangle 61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7" name="Group 616"/>
          <p:cNvGrpSpPr/>
          <p:nvPr/>
        </p:nvGrpSpPr>
        <p:grpSpPr>
          <a:xfrm>
            <a:off x="7261182" y="2180977"/>
            <a:ext cx="201091" cy="471454"/>
            <a:chOff x="3879483" y="1004884"/>
            <a:chExt cx="558200" cy="1308689"/>
          </a:xfrm>
          <a:solidFill>
            <a:schemeClr val="accent5"/>
          </a:solidFill>
        </p:grpSpPr>
        <p:sp>
          <p:nvSpPr>
            <p:cNvPr id="618" name="Oval 61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9" name="Rectangle 61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0" name="Round Same Side Corner Rectangle 61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1" name="Group 620"/>
          <p:cNvGrpSpPr/>
          <p:nvPr/>
        </p:nvGrpSpPr>
        <p:grpSpPr>
          <a:xfrm>
            <a:off x="7261182" y="2837613"/>
            <a:ext cx="201091" cy="471454"/>
            <a:chOff x="3879483" y="1004884"/>
            <a:chExt cx="558200" cy="1308689"/>
          </a:xfrm>
          <a:solidFill>
            <a:schemeClr val="accent5"/>
          </a:solidFill>
        </p:grpSpPr>
        <p:sp>
          <p:nvSpPr>
            <p:cNvPr id="622" name="Oval 62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3" name="Rectangle 62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4" name="Round Same Side Corner Rectangle 62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5" name="Group 624"/>
          <p:cNvGrpSpPr/>
          <p:nvPr/>
        </p:nvGrpSpPr>
        <p:grpSpPr>
          <a:xfrm>
            <a:off x="7261182" y="3494249"/>
            <a:ext cx="201091" cy="471454"/>
            <a:chOff x="3879483" y="1004884"/>
            <a:chExt cx="558200" cy="1308689"/>
          </a:xfrm>
          <a:solidFill>
            <a:schemeClr val="accent5"/>
          </a:solidFill>
        </p:grpSpPr>
        <p:sp>
          <p:nvSpPr>
            <p:cNvPr id="626" name="Oval 62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7" name="Rectangle 62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Round Same Side Corner Rectangle 62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9" name="Group 628"/>
          <p:cNvGrpSpPr/>
          <p:nvPr/>
        </p:nvGrpSpPr>
        <p:grpSpPr>
          <a:xfrm>
            <a:off x="7261182" y="4150885"/>
            <a:ext cx="201091" cy="471454"/>
            <a:chOff x="3879483" y="1004884"/>
            <a:chExt cx="558200" cy="1308689"/>
          </a:xfrm>
          <a:solidFill>
            <a:schemeClr val="accent5"/>
          </a:solidFill>
        </p:grpSpPr>
        <p:sp>
          <p:nvSpPr>
            <p:cNvPr id="630" name="Oval 62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Rectangle 63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Round Same Side Corner Rectangle 63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3" name="Group 632"/>
          <p:cNvGrpSpPr/>
          <p:nvPr/>
        </p:nvGrpSpPr>
        <p:grpSpPr>
          <a:xfrm>
            <a:off x="7261182" y="4807521"/>
            <a:ext cx="201091" cy="471454"/>
            <a:chOff x="3879483" y="1004884"/>
            <a:chExt cx="558200" cy="1308689"/>
          </a:xfrm>
          <a:solidFill>
            <a:schemeClr val="accent5"/>
          </a:solidFill>
        </p:grpSpPr>
        <p:sp>
          <p:nvSpPr>
            <p:cNvPr id="634" name="Oval 633"/>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Rectangle 634"/>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6" name="Round Same Side Corner Rectangle 635"/>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7" name="Group 636"/>
          <p:cNvGrpSpPr/>
          <p:nvPr/>
        </p:nvGrpSpPr>
        <p:grpSpPr>
          <a:xfrm>
            <a:off x="7261182" y="5464156"/>
            <a:ext cx="201091" cy="471454"/>
            <a:chOff x="3879483" y="1004884"/>
            <a:chExt cx="558200" cy="1308689"/>
          </a:xfrm>
          <a:solidFill>
            <a:schemeClr val="accent5"/>
          </a:solidFill>
        </p:grpSpPr>
        <p:sp>
          <p:nvSpPr>
            <p:cNvPr id="638" name="Oval 63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9" name="Rectangle 63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0" name="Round Same Side Corner Rectangle 63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1" name="Group 640"/>
          <p:cNvGrpSpPr/>
          <p:nvPr/>
        </p:nvGrpSpPr>
        <p:grpSpPr>
          <a:xfrm>
            <a:off x="7830934" y="1524341"/>
            <a:ext cx="201091" cy="471454"/>
            <a:chOff x="3879483" y="1004884"/>
            <a:chExt cx="558200" cy="1308689"/>
          </a:xfrm>
          <a:solidFill>
            <a:schemeClr val="accent5"/>
          </a:solidFill>
        </p:grpSpPr>
        <p:sp>
          <p:nvSpPr>
            <p:cNvPr id="642" name="Oval 641"/>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3" name="Rectangle 642"/>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4" name="Round Same Side Corner Rectangle 643"/>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5" name="Group 644"/>
          <p:cNvGrpSpPr/>
          <p:nvPr/>
        </p:nvGrpSpPr>
        <p:grpSpPr>
          <a:xfrm>
            <a:off x="7830934" y="2180977"/>
            <a:ext cx="201091" cy="471454"/>
            <a:chOff x="3879483" y="1004884"/>
            <a:chExt cx="558200" cy="1308689"/>
          </a:xfrm>
          <a:solidFill>
            <a:schemeClr val="accent5"/>
          </a:solidFill>
        </p:grpSpPr>
        <p:sp>
          <p:nvSpPr>
            <p:cNvPr id="646" name="Oval 645"/>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7" name="Rectangle 646"/>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8" name="Round Same Side Corner Rectangle 647"/>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9" name="Group 648"/>
          <p:cNvGrpSpPr/>
          <p:nvPr/>
        </p:nvGrpSpPr>
        <p:grpSpPr>
          <a:xfrm>
            <a:off x="7830934" y="2837613"/>
            <a:ext cx="201091" cy="471454"/>
            <a:chOff x="3879483" y="1004884"/>
            <a:chExt cx="558200" cy="1308689"/>
          </a:xfrm>
          <a:solidFill>
            <a:schemeClr val="accent5"/>
          </a:solidFill>
        </p:grpSpPr>
        <p:sp>
          <p:nvSpPr>
            <p:cNvPr id="650" name="Oval 649"/>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1" name="Rectangle 650"/>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2" name="Round Same Side Corner Rectangle 651"/>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7" name="Group 696"/>
          <p:cNvGrpSpPr/>
          <p:nvPr/>
        </p:nvGrpSpPr>
        <p:grpSpPr>
          <a:xfrm>
            <a:off x="1135314" y="6278210"/>
            <a:ext cx="201091" cy="471454"/>
            <a:chOff x="3879483" y="1004884"/>
            <a:chExt cx="558200" cy="1308689"/>
          </a:xfrm>
          <a:solidFill>
            <a:schemeClr val="bg1"/>
          </a:solidFill>
        </p:grpSpPr>
        <p:sp>
          <p:nvSpPr>
            <p:cNvPr id="698" name="Oval 697"/>
            <p:cNvSpPr/>
            <p:nvPr/>
          </p:nvSpPr>
          <p:spPr>
            <a:xfrm>
              <a:off x="3949258" y="1004884"/>
              <a:ext cx="418649" cy="41864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9" name="Rectangle 698"/>
            <p:cNvSpPr/>
            <p:nvPr/>
          </p:nvSpPr>
          <p:spPr>
            <a:xfrm>
              <a:off x="4005079" y="2003742"/>
              <a:ext cx="293084" cy="30983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0" name="Round Same Side Corner Rectangle 699"/>
            <p:cNvSpPr/>
            <p:nvPr/>
          </p:nvSpPr>
          <p:spPr>
            <a:xfrm>
              <a:off x="3879483" y="1437490"/>
              <a:ext cx="558200" cy="566252"/>
            </a:xfrm>
            <a:prstGeom prst="round2Same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err="1" smtClean="0">
                <a:latin typeface="Calibri"/>
                <a:cs typeface="Calibri"/>
              </a:rPr>
              <a:t>Code.org</a:t>
            </a:r>
            <a:r>
              <a:rPr lang="en-US" sz="3800" dirty="0" smtClean="0">
                <a:latin typeface="Calibri"/>
                <a:cs typeface="Calibri"/>
              </a:rPr>
              <a:t> Students</a:t>
            </a:r>
            <a:endParaRPr lang="en-US" sz="3800" dirty="0">
              <a:latin typeface="Calibri"/>
              <a:cs typeface="Calibri"/>
            </a:endParaRPr>
          </a:p>
        </p:txBody>
      </p:sp>
    </p:spTree>
    <p:extLst>
      <p:ext uri="{BB962C8B-B14F-4D97-AF65-F5344CB8AC3E}">
        <p14:creationId xmlns:p14="http://schemas.microsoft.com/office/powerpoint/2010/main" val="5832207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67292" y="1227669"/>
            <a:ext cx="4502880" cy="4495800"/>
            <a:chOff x="304800" y="1524000"/>
            <a:chExt cx="4846320" cy="4838700"/>
          </a:xfrm>
        </p:grpSpPr>
        <p:graphicFrame>
          <p:nvGraphicFramePr>
            <p:cNvPr id="14" name="Chart 13"/>
            <p:cNvGraphicFramePr>
              <a:graphicFrameLocks/>
            </p:cNvGraphicFramePr>
            <p:nvPr>
              <p:extLst>
                <p:ext uri="{D42A27DB-BD31-4B8C-83A1-F6EECF244321}">
                  <p14:modId xmlns:p14="http://schemas.microsoft.com/office/powerpoint/2010/main" val="2052720253"/>
                </p:ext>
              </p:extLst>
            </p:nvPr>
          </p:nvGraphicFramePr>
          <p:xfrm>
            <a:off x="304800" y="1524000"/>
            <a:ext cx="4846320" cy="4838700"/>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14"/>
            <p:cNvSpPr txBox="1"/>
            <p:nvPr/>
          </p:nvSpPr>
          <p:spPr>
            <a:xfrm>
              <a:off x="2765156" y="3981792"/>
              <a:ext cx="1692697" cy="364376"/>
            </a:xfrm>
            <a:prstGeom prst="rect">
              <a:avLst/>
            </a:prstGeom>
            <a:noFill/>
          </p:spPr>
          <p:txBody>
            <a:bodyPr wrap="square" rtlCol="0">
              <a:spAutoFit/>
            </a:bodyPr>
            <a:lstStyle/>
            <a:p>
              <a:pPr algn="ctr"/>
              <a:r>
                <a:rPr lang="en-US" sz="1600" dirty="0" smtClean="0">
                  <a:solidFill>
                    <a:srgbClr val="FFFFFF"/>
                  </a:solidFill>
                </a:rPr>
                <a:t>Problem A</a:t>
              </a:r>
              <a:endParaRPr lang="en-US" sz="1600" dirty="0">
                <a:solidFill>
                  <a:srgbClr val="FFFFFF"/>
                </a:solidFill>
              </a:endParaRPr>
            </a:p>
          </p:txBody>
        </p:sp>
      </p:grpSp>
      <p:sp>
        <p:nvSpPr>
          <p:cNvPr id="21" name="TextBox 20"/>
          <p:cNvSpPr txBox="1"/>
          <p:nvPr/>
        </p:nvSpPr>
        <p:spPr>
          <a:xfrm>
            <a:off x="3237384" y="6039937"/>
            <a:ext cx="2903146" cy="369332"/>
          </a:xfrm>
          <a:prstGeom prst="rect">
            <a:avLst/>
          </a:prstGeom>
          <a:noFill/>
        </p:spPr>
        <p:txBody>
          <a:bodyPr wrap="none" rtlCol="0">
            <a:spAutoFit/>
          </a:bodyPr>
          <a:lstStyle/>
          <a:p>
            <a:r>
              <a:rPr lang="en-US" dirty="0" smtClean="0">
                <a:solidFill>
                  <a:srgbClr val="FFFFFF"/>
                </a:solidFill>
              </a:rPr>
              <a:t>Effect is large and </a:t>
            </a:r>
            <a:r>
              <a:rPr lang="en-US" dirty="0" err="1" smtClean="0">
                <a:solidFill>
                  <a:srgbClr val="FFFFFF"/>
                </a:solidFill>
              </a:rPr>
              <a:t>logrithmic</a:t>
            </a:r>
            <a:r>
              <a:rPr lang="en-US" dirty="0" smtClean="0">
                <a:solidFill>
                  <a:srgbClr val="FFFFFF"/>
                </a:solidFill>
              </a:rPr>
              <a:t>.</a:t>
            </a:r>
            <a:endParaRPr lang="en-US" dirty="0">
              <a:solidFill>
                <a:srgbClr val="FFFFFF"/>
              </a:solidFill>
            </a:endParaRPr>
          </a:p>
        </p:txBody>
      </p:sp>
      <p:grpSp>
        <p:nvGrpSpPr>
          <p:cNvPr id="12" name="Group 11"/>
          <p:cNvGrpSpPr/>
          <p:nvPr/>
        </p:nvGrpSpPr>
        <p:grpSpPr>
          <a:xfrm>
            <a:off x="4389735" y="1183473"/>
            <a:ext cx="4507992" cy="4507992"/>
            <a:chOff x="113720" y="1524000"/>
            <a:chExt cx="4507992" cy="4507992"/>
          </a:xfrm>
        </p:grpSpPr>
        <p:graphicFrame>
          <p:nvGraphicFramePr>
            <p:cNvPr id="13" name="Chart 12"/>
            <p:cNvGraphicFramePr>
              <a:graphicFrameLocks/>
            </p:cNvGraphicFramePr>
            <p:nvPr>
              <p:extLst>
                <p:ext uri="{D42A27DB-BD31-4B8C-83A1-F6EECF244321}">
                  <p14:modId xmlns:p14="http://schemas.microsoft.com/office/powerpoint/2010/main" val="4218705530"/>
                </p:ext>
              </p:extLst>
            </p:nvPr>
          </p:nvGraphicFramePr>
          <p:xfrm>
            <a:off x="113720" y="1524000"/>
            <a:ext cx="4507992" cy="4507992"/>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p:cNvSpPr txBox="1"/>
            <p:nvPr/>
          </p:nvSpPr>
          <p:spPr>
            <a:xfrm>
              <a:off x="2323520" y="3733800"/>
              <a:ext cx="2083947" cy="338554"/>
            </a:xfrm>
            <a:prstGeom prst="rect">
              <a:avLst/>
            </a:prstGeom>
            <a:noFill/>
          </p:spPr>
          <p:txBody>
            <a:bodyPr wrap="square" rtlCol="0">
              <a:spAutoFit/>
            </a:bodyPr>
            <a:lstStyle/>
            <a:p>
              <a:pPr algn="ctr"/>
              <a:r>
                <a:rPr lang="en-US" sz="1600" dirty="0" smtClean="0">
                  <a:solidFill>
                    <a:srgbClr val="FFFFFF"/>
                  </a:solidFill>
                </a:rPr>
                <a:t>Problem B</a:t>
              </a:r>
              <a:endParaRPr lang="en-US" sz="1600" dirty="0">
                <a:solidFill>
                  <a:srgbClr val="FFFFFF"/>
                </a:solidFill>
              </a:endParaRPr>
            </a:p>
          </p:txBody>
        </p:sp>
      </p:grpSp>
      <p:sp>
        <p:nvSpPr>
          <p:cNvPr id="18"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Predicts Future Success</a:t>
            </a:r>
            <a:endParaRPr lang="en-US" sz="3800" dirty="0">
              <a:latin typeface="Calibri"/>
              <a:cs typeface="Calibri"/>
            </a:endParaRPr>
          </a:p>
        </p:txBody>
      </p:sp>
    </p:spTree>
    <p:extLst>
      <p:ext uri="{BB962C8B-B14F-4D97-AF65-F5344CB8AC3E}">
        <p14:creationId xmlns:p14="http://schemas.microsoft.com/office/powerpoint/2010/main" val="151690156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Worked great for this context</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14067926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a:solidFill>
                  <a:schemeClr val="bg1"/>
                </a:solidFill>
                <a:latin typeface="Century Gothic"/>
                <a:cs typeface="Century Gothic"/>
              </a:rPr>
              <a:t>W</a:t>
            </a:r>
            <a:r>
              <a:rPr lang="en-US" sz="4000" dirty="0" smtClean="0">
                <a:solidFill>
                  <a:schemeClr val="bg1"/>
                </a:solidFill>
                <a:latin typeface="Century Gothic"/>
                <a:cs typeface="Century Gothic"/>
              </a:rPr>
              <a:t>hat about longer programs?</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162465482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17283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a:off x="4424003" y="4279528"/>
            <a:ext cx="1620957" cy="830997"/>
          </a:xfrm>
          <a:prstGeom prst="rect">
            <a:avLst/>
          </a:prstGeom>
          <a:noFill/>
        </p:spPr>
        <p:txBody>
          <a:bodyPr wrap="none" rtlCol="0">
            <a:spAutoFit/>
          </a:bodyPr>
          <a:lstStyle/>
          <a:p>
            <a:pPr algn="ctr"/>
            <a:r>
              <a:rPr lang="en-US" sz="2400" dirty="0" err="1" smtClean="0">
                <a:latin typeface="Chalkboard"/>
                <a:cs typeface="Chalkboard"/>
              </a:rPr>
              <a:t>Assn</a:t>
            </a:r>
            <a:r>
              <a:rPr lang="en-US" sz="2400" dirty="0" smtClean="0">
                <a:latin typeface="Chalkboard"/>
                <a:cs typeface="Chalkboard"/>
              </a:rPr>
              <a:t> </a:t>
            </a:r>
          </a:p>
          <a:p>
            <a:pPr algn="ctr"/>
            <a:r>
              <a:rPr lang="en-US" sz="2400" dirty="0" smtClean="0">
                <a:latin typeface="Chalkboard"/>
                <a:cs typeface="Chalkboard"/>
              </a:rPr>
              <a:t>Trajectory</a:t>
            </a:r>
            <a:endParaRPr lang="en-US" sz="2400" dirty="0">
              <a:latin typeface="Chalkboard"/>
              <a:cs typeface="Chalkboard"/>
            </a:endParaRPr>
          </a:p>
        </p:txBody>
      </p:sp>
      <p:sp>
        <p:nvSpPr>
          <p:cNvPr id="20" name="TextBox 19"/>
          <p:cNvSpPr txBox="1"/>
          <p:nvPr/>
        </p:nvSpPr>
        <p:spPr>
          <a:xfrm>
            <a:off x="5896385" y="3288087"/>
            <a:ext cx="992579" cy="830997"/>
          </a:xfrm>
          <a:prstGeom prst="rect">
            <a:avLst/>
          </a:prstGeom>
          <a:noFill/>
        </p:spPr>
        <p:txBody>
          <a:bodyPr wrap="none" rtlCol="0">
            <a:spAutoFit/>
          </a:bodyPr>
          <a:lstStyle/>
          <a:p>
            <a:pPr algn="ctr"/>
            <a:r>
              <a:rPr lang="en-US" sz="2400" dirty="0" err="1" smtClean="0">
                <a:latin typeface="Chalkboard"/>
                <a:cs typeface="Chalkboard"/>
              </a:rPr>
              <a:t>Assn</a:t>
            </a:r>
            <a:endParaRPr lang="en-US" sz="2400" dirty="0" smtClean="0">
              <a:latin typeface="Chalkboard"/>
              <a:cs typeface="Chalkboard"/>
            </a:endParaRPr>
          </a:p>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pic>
        <p:nvPicPr>
          <p:cNvPr id="22" name="Picture 21"/>
          <p:cNvPicPr>
            <a:picLocks noChangeAspect="1"/>
          </p:cNvPicPr>
          <p:nvPr/>
        </p:nvPicPr>
        <p:blipFill>
          <a:blip r:embed="rId3" cstate="screen">
            <a:extLst>
              <a:ext uri="{BEBA8EAE-BF5A-486C-A8C5-ECC9F3942E4B}">
                <a14:imgProps xmlns:a14="http://schemas.microsoft.com/office/drawing/2010/main">
                  <a14:imgLayer r:embed="rId4">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806265" y="3717697"/>
            <a:ext cx="726721" cy="787609"/>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spTree>
    <p:extLst>
      <p:ext uri="{BB962C8B-B14F-4D97-AF65-F5344CB8AC3E}">
        <p14:creationId xmlns:p14="http://schemas.microsoft.com/office/powerpoint/2010/main" val="405916178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a:off x="4565114" y="4505306"/>
            <a:ext cx="1398411" cy="461665"/>
          </a:xfrm>
          <a:prstGeom prst="rect">
            <a:avLst/>
          </a:prstGeom>
          <a:noFill/>
        </p:spPr>
        <p:txBody>
          <a:bodyPr wrap="none" rtlCol="0">
            <a:spAutoFit/>
          </a:bodyPr>
          <a:lstStyle/>
          <a:p>
            <a:r>
              <a:rPr lang="en-US" sz="2400" dirty="0" smtClean="0">
                <a:latin typeface="Chalkboard"/>
                <a:cs typeface="Chalkboard"/>
              </a:rPr>
              <a:t>Temporal</a:t>
            </a:r>
            <a:endParaRPr lang="en-US" sz="2400" dirty="0">
              <a:latin typeface="Chalkboard"/>
              <a:cs typeface="Chalkboard"/>
            </a:endParaRPr>
          </a:p>
        </p:txBody>
      </p:sp>
      <p:sp>
        <p:nvSpPr>
          <p:cNvPr id="20" name="TextBox 19"/>
          <p:cNvSpPr txBox="1"/>
          <p:nvPr/>
        </p:nvSpPr>
        <p:spPr>
          <a:xfrm>
            <a:off x="5896385" y="3516933"/>
            <a:ext cx="992579" cy="461665"/>
          </a:xfrm>
          <a:prstGeom prst="rect">
            <a:avLst/>
          </a:prstGeom>
          <a:noFill/>
        </p:spPr>
        <p:txBody>
          <a:bodyPr wrap="none" rtlCol="0">
            <a:spAutoFit/>
          </a:bodyPr>
          <a:lstStyle/>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pic>
        <p:nvPicPr>
          <p:cNvPr id="22" name="Picture 21"/>
          <p:cNvPicPr>
            <a:picLocks noChangeAspect="1"/>
          </p:cNvPicPr>
          <p:nvPr/>
        </p:nvPicPr>
        <p:blipFill>
          <a:blip r:embed="rId3" cstate="screen">
            <a:extLst>
              <a:ext uri="{BEBA8EAE-BF5A-486C-A8C5-ECC9F3942E4B}">
                <a14:imgProps xmlns:a14="http://schemas.microsoft.com/office/drawing/2010/main">
                  <a14:imgLayer r:embed="rId4">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5963525" y="2729324"/>
            <a:ext cx="726721" cy="787609"/>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spTree>
    <p:extLst>
      <p:ext uri="{BB962C8B-B14F-4D97-AF65-F5344CB8AC3E}">
        <p14:creationId xmlns:p14="http://schemas.microsoft.com/office/powerpoint/2010/main" val="45717023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[Intermission]</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310290452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screen">
            <a:alphaModFix/>
            <a:extLst>
              <a:ext uri="{28A0092B-C50C-407E-A947-70E740481C1C}">
                <a14:useLocalDpi xmlns:a14="http://schemas.microsoft.com/office/drawing/2010/main"/>
              </a:ext>
            </a:extLst>
          </a:blip>
          <a:srcRect l="2900" t="4641" r="2088" b="6264"/>
          <a:stretch/>
        </p:blipFill>
        <p:spPr>
          <a:xfrm>
            <a:off x="705556" y="903109"/>
            <a:ext cx="7704667" cy="5418667"/>
          </a:xfrm>
          <a:prstGeom prst="rect">
            <a:avLst/>
          </a:prstGeom>
          <a:ln>
            <a:noFill/>
          </a:ln>
          <a:effectLst>
            <a:softEdge rad="292100"/>
          </a:effectLst>
        </p:spPr>
      </p:pic>
    </p:spTree>
    <p:extLst>
      <p:ext uri="{BB962C8B-B14F-4D97-AF65-F5344CB8AC3E}">
        <p14:creationId xmlns:p14="http://schemas.microsoft.com/office/powerpoint/2010/main" val="170991483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screen">
            <a:alphaModFix/>
            <a:extLst>
              <a:ext uri="{28A0092B-C50C-407E-A947-70E740481C1C}">
                <a14:useLocalDpi xmlns:a14="http://schemas.microsoft.com/office/drawing/2010/main"/>
              </a:ext>
            </a:extLst>
          </a:blip>
          <a:srcRect l="2900" t="4641" r="2088" b="6264"/>
          <a:stretch/>
        </p:blipFill>
        <p:spPr>
          <a:xfrm>
            <a:off x="705556" y="903109"/>
            <a:ext cx="7704667" cy="5418667"/>
          </a:xfrm>
          <a:prstGeom prst="rect">
            <a:avLst/>
          </a:prstGeom>
          <a:ln>
            <a:noFill/>
          </a:ln>
          <a:effectLst>
            <a:softEdge rad="292100"/>
          </a:effectLst>
        </p:spPr>
      </p:pic>
      <p:grpSp>
        <p:nvGrpSpPr>
          <p:cNvPr id="5" name="Group 4"/>
          <p:cNvGrpSpPr/>
          <p:nvPr/>
        </p:nvGrpSpPr>
        <p:grpSpPr>
          <a:xfrm>
            <a:off x="1484155" y="1133498"/>
            <a:ext cx="6539112" cy="4020660"/>
            <a:chOff x="1018170" y="617091"/>
            <a:chExt cx="8009117" cy="4596930"/>
          </a:xfrm>
        </p:grpSpPr>
        <p:sp>
          <p:nvSpPr>
            <p:cNvPr id="6" name="Oval 5"/>
            <p:cNvSpPr/>
            <p:nvPr/>
          </p:nvSpPr>
          <p:spPr>
            <a:xfrm>
              <a:off x="5765753" y="3331188"/>
              <a:ext cx="1391012" cy="1288331"/>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7636275" y="3064476"/>
              <a:ext cx="1391012" cy="1288331"/>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4193305" y="4309788"/>
              <a:ext cx="976300" cy="904233"/>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Oval 8"/>
            <p:cNvSpPr/>
            <p:nvPr/>
          </p:nvSpPr>
          <p:spPr>
            <a:xfrm>
              <a:off x="2521499" y="3756208"/>
              <a:ext cx="1006540" cy="862644"/>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Oval 9"/>
            <p:cNvSpPr/>
            <p:nvPr/>
          </p:nvSpPr>
          <p:spPr>
            <a:xfrm>
              <a:off x="3175966" y="1658861"/>
              <a:ext cx="704146" cy="652168"/>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Oval 10"/>
            <p:cNvSpPr/>
            <p:nvPr/>
          </p:nvSpPr>
          <p:spPr>
            <a:xfrm>
              <a:off x="2889250" y="617091"/>
              <a:ext cx="504872" cy="351284"/>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1018170" y="1210599"/>
              <a:ext cx="704146" cy="652168"/>
            </a:xfrm>
            <a:prstGeom prst="ellipse">
              <a:avLst/>
            </a:prstGeom>
            <a:noFill/>
            <a:ln w="76200" cmpd="sng">
              <a:solidFill>
                <a:srgbClr val="0000FF"/>
              </a:solidFill>
            </a:ln>
            <a:effectLst>
              <a:outerShdw blurRad="254000" dist="762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Edit Distance</a:t>
            </a:r>
            <a:endParaRPr lang="en-US" sz="3800" dirty="0">
              <a:latin typeface="Calibri"/>
              <a:cs typeface="Calibri"/>
            </a:endParaRPr>
          </a:p>
        </p:txBody>
      </p:sp>
      <p:sp>
        <p:nvSpPr>
          <p:cNvPr id="16" name="TextBox 15"/>
          <p:cNvSpPr txBox="1"/>
          <p:nvPr/>
        </p:nvSpPr>
        <p:spPr>
          <a:xfrm>
            <a:off x="762001" y="6239891"/>
            <a:ext cx="7778893" cy="369332"/>
          </a:xfrm>
          <a:prstGeom prst="rect">
            <a:avLst/>
          </a:prstGeom>
          <a:noFill/>
        </p:spPr>
        <p:txBody>
          <a:bodyPr wrap="square" rtlCol="0">
            <a:spAutoFit/>
          </a:bodyPr>
          <a:lstStyle/>
          <a:p>
            <a:pPr algn="r"/>
            <a:r>
              <a:rPr lang="en-US" dirty="0" smtClean="0">
                <a:solidFill>
                  <a:srgbClr val="FFFFFF"/>
                </a:solidFill>
              </a:rPr>
              <a:t>40,000 implementations of linear regression submitted to </a:t>
            </a:r>
            <a:r>
              <a:rPr lang="en-US" dirty="0" err="1" smtClean="0">
                <a:solidFill>
                  <a:srgbClr val="FFFFFF"/>
                </a:solidFill>
              </a:rPr>
              <a:t>Coursera’s</a:t>
            </a:r>
            <a:r>
              <a:rPr lang="en-US" dirty="0" smtClean="0">
                <a:solidFill>
                  <a:srgbClr val="FFFFFF"/>
                </a:solidFill>
              </a:rPr>
              <a:t> ML course</a:t>
            </a:r>
            <a:endParaRPr lang="en-US" dirty="0">
              <a:solidFill>
                <a:srgbClr val="FFFFFF"/>
              </a:solidFill>
            </a:endParaRPr>
          </a:p>
        </p:txBody>
      </p:sp>
    </p:spTree>
    <p:extLst>
      <p:ext uri="{BB962C8B-B14F-4D97-AF65-F5344CB8AC3E}">
        <p14:creationId xmlns:p14="http://schemas.microsoft.com/office/powerpoint/2010/main" val="3904290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There must be patterns!</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18011207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46584"/>
            <a:ext cx="7772400" cy="1470025"/>
          </a:xfrm>
        </p:spPr>
        <p:txBody>
          <a:bodyPr/>
          <a:lstStyle/>
          <a:p>
            <a:r>
              <a:rPr lang="en-US" dirty="0" smtClean="0"/>
              <a:t>Feedback at Scale is a Grand Challenge</a:t>
            </a:r>
            <a:endParaRPr lang="en-US" dirty="0"/>
          </a:p>
        </p:txBody>
      </p:sp>
      <p:pic>
        <p:nvPicPr>
          <p:cNvPr id="3" name="Picture 2"/>
          <p:cNvPicPr>
            <a:picLocks noChangeAspect="1"/>
          </p:cNvPicPr>
          <p:nvPr/>
        </p:nvPicPr>
        <p:blipFill>
          <a:blip r:embed="rId3"/>
          <a:stretch>
            <a:fillRect/>
          </a:stretch>
        </p:blipFill>
        <p:spPr>
          <a:xfrm>
            <a:off x="-182717" y="-80069"/>
            <a:ext cx="9909659" cy="7271736"/>
          </a:xfrm>
          <a:prstGeom prst="rect">
            <a:avLst/>
          </a:prstGeom>
        </p:spPr>
      </p:pic>
      <p:sp>
        <p:nvSpPr>
          <p:cNvPr id="5" name="TextBox 4"/>
          <p:cNvSpPr txBox="1"/>
          <p:nvPr/>
        </p:nvSpPr>
        <p:spPr>
          <a:xfrm>
            <a:off x="896425" y="6461179"/>
            <a:ext cx="1984325"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paintinghere.com</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369770616"/>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2135074" y="2088988"/>
            <a:ext cx="3915833" cy="3810000"/>
          </a:xfrm>
          <a:prstGeom prst="triangle">
            <a:avLst/>
          </a:prstGeom>
          <a:blipFill rotWithShape="1">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4"/>
          <p:cNvSpPr/>
          <p:nvPr/>
        </p:nvSpPr>
        <p:spPr>
          <a:xfrm>
            <a:off x="3811474" y="4395324"/>
            <a:ext cx="1600200" cy="1524000"/>
          </a:xfrm>
          <a:prstGeom prst="triangle">
            <a:avLst/>
          </a:prstGeom>
          <a: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Placeholder 1"/>
          <p:cNvSpPr txBox="1">
            <a:spLocks/>
          </p:cNvSpPr>
          <p:nvPr/>
        </p:nvSpPr>
        <p:spPr>
          <a:xfrm>
            <a:off x="-21939"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Phrases and Contexts</a:t>
            </a:r>
            <a:endParaRPr lang="en-US" sz="4600" dirty="0">
              <a:latin typeface="Calibri"/>
              <a:cs typeface="Calibri"/>
            </a:endParaRPr>
          </a:p>
        </p:txBody>
      </p:sp>
    </p:spTree>
    <p:extLst>
      <p:ext uri="{BB962C8B-B14F-4D97-AF65-F5344CB8AC3E}">
        <p14:creationId xmlns:p14="http://schemas.microsoft.com/office/powerpoint/2010/main" val="12746653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75234" y="1235548"/>
            <a:ext cx="2290929" cy="2316480"/>
            <a:chOff x="1017474" y="1235548"/>
            <a:chExt cx="2290929" cy="2316480"/>
          </a:xfrm>
        </p:grpSpPr>
        <p:sp>
          <p:nvSpPr>
            <p:cNvPr id="4" name="Isosceles Triangle 3"/>
            <p:cNvSpPr/>
            <p:nvPr/>
          </p:nvSpPr>
          <p:spPr>
            <a:xfrm>
              <a:off x="1017474" y="1235548"/>
              <a:ext cx="2290929" cy="2229012"/>
            </a:xfrm>
            <a:prstGeom prst="triangle">
              <a:avLst/>
            </a:prstGeom>
            <a:blipFill rotWithShape="1">
              <a:blip r:embed="rId2" cstate="screen">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Isosceles Triangle 4"/>
            <p:cNvSpPr/>
            <p:nvPr/>
          </p:nvSpPr>
          <p:spPr>
            <a:xfrm>
              <a:off x="1891234" y="2660423"/>
              <a:ext cx="936185" cy="891605"/>
            </a:xfrm>
            <a:prstGeom prst="triangle">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Isosceles Triangle 5"/>
          <p:cNvSpPr/>
          <p:nvPr/>
        </p:nvSpPr>
        <p:spPr>
          <a:xfrm>
            <a:off x="1305401" y="4429760"/>
            <a:ext cx="1521370" cy="1448924"/>
          </a:xfrm>
          <a:prstGeom prst="triangle">
            <a:avLst/>
          </a:prstGeom>
          <a: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Placeholder 1"/>
          <p:cNvSpPr txBox="1">
            <a:spLocks/>
          </p:cNvSpPr>
          <p:nvPr/>
        </p:nvSpPr>
        <p:spPr>
          <a:xfrm>
            <a:off x="-21939"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Phrases and Context Search</a:t>
            </a:r>
            <a:endParaRPr lang="en-US" sz="4600" dirty="0">
              <a:latin typeface="Calibri"/>
              <a:cs typeface="Calibri"/>
            </a:endParaRPr>
          </a:p>
        </p:txBody>
      </p:sp>
      <p:cxnSp>
        <p:nvCxnSpPr>
          <p:cNvPr id="9" name="Straight Arrow Connector 8"/>
          <p:cNvCxnSpPr/>
          <p:nvPr/>
        </p:nvCxnSpPr>
        <p:spPr>
          <a:xfrm>
            <a:off x="3484880" y="2374446"/>
            <a:ext cx="69088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484880" y="5098823"/>
            <a:ext cx="69088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Isosceles Triangle 10"/>
          <p:cNvSpPr/>
          <p:nvPr/>
        </p:nvSpPr>
        <p:spPr>
          <a:xfrm>
            <a:off x="4604484" y="1889760"/>
            <a:ext cx="874046" cy="832425"/>
          </a:xfrm>
          <a:prstGeom prst="triangle">
            <a:avLst/>
          </a:prstGeom>
          <a:blipFill rotWithShape="1">
            <a:blip r:embed="rId5"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a:off x="5783044" y="1889760"/>
            <a:ext cx="874046" cy="832425"/>
          </a:xfrm>
          <a:prstGeom prst="triangle">
            <a:avLst/>
          </a:prstGeom>
          <a:blipFill rotWithShape="1">
            <a:blip r:embed="rId5" cstate="screen">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p:cNvSpPr/>
          <p:nvPr/>
        </p:nvSpPr>
        <p:spPr>
          <a:xfrm>
            <a:off x="6951730" y="1889760"/>
            <a:ext cx="874046" cy="832425"/>
          </a:xfrm>
          <a:prstGeom prst="triangle">
            <a:avLst/>
          </a:prstGeom>
          <a:blipFill rotWithShape="1">
            <a:blip r:embed="rId5"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616139" y="4439920"/>
            <a:ext cx="1044985" cy="1097280"/>
            <a:chOff x="1017474" y="1235548"/>
            <a:chExt cx="2290929" cy="2405576"/>
          </a:xfrm>
        </p:grpSpPr>
        <p:sp>
          <p:nvSpPr>
            <p:cNvPr id="16" name="Isosceles Triangle 15"/>
            <p:cNvSpPr/>
            <p:nvPr/>
          </p:nvSpPr>
          <p:spPr>
            <a:xfrm>
              <a:off x="1017474" y="1235548"/>
              <a:ext cx="2290929" cy="2229012"/>
            </a:xfrm>
            <a:prstGeom prst="triangle">
              <a:avLst/>
            </a:prstGeom>
            <a:blipFill rotWithShape="1">
              <a:blip r:embed="rId6" cstate="screen">
                <a:duotone>
                  <a:prstClr val="black"/>
                  <a:schemeClr val="accent3">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Isosceles Triangle 16"/>
            <p:cNvSpPr/>
            <p:nvPr/>
          </p:nvSpPr>
          <p:spPr>
            <a:xfrm>
              <a:off x="1891234" y="2749519"/>
              <a:ext cx="936186" cy="891605"/>
            </a:xfrm>
            <a:prstGeom prst="triangle">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864324" y="4429760"/>
            <a:ext cx="1044985" cy="1087120"/>
            <a:chOff x="1017474" y="1235548"/>
            <a:chExt cx="2290929" cy="2383302"/>
          </a:xfrm>
        </p:grpSpPr>
        <p:sp>
          <p:nvSpPr>
            <p:cNvPr id="19" name="Isosceles Triangle 18"/>
            <p:cNvSpPr/>
            <p:nvPr/>
          </p:nvSpPr>
          <p:spPr>
            <a:xfrm>
              <a:off x="1017474" y="1235548"/>
              <a:ext cx="2290929" cy="2229012"/>
            </a:xfrm>
            <a:prstGeom prst="triangle">
              <a:avLst/>
            </a:prstGeom>
            <a:blipFill rotWithShape="1">
              <a:blip r:embed="rId6" cstate="screen">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Isosceles Triangle 19"/>
            <p:cNvSpPr/>
            <p:nvPr/>
          </p:nvSpPr>
          <p:spPr>
            <a:xfrm>
              <a:off x="1891234" y="2727245"/>
              <a:ext cx="936186" cy="891605"/>
            </a:xfrm>
            <a:prstGeom prst="triangle">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061709" y="4450822"/>
            <a:ext cx="1044985" cy="1087120"/>
            <a:chOff x="1017474" y="1235548"/>
            <a:chExt cx="2290929" cy="2383302"/>
          </a:xfrm>
        </p:grpSpPr>
        <p:sp>
          <p:nvSpPr>
            <p:cNvPr id="22" name="Isosceles Triangle 21"/>
            <p:cNvSpPr/>
            <p:nvPr/>
          </p:nvSpPr>
          <p:spPr>
            <a:xfrm>
              <a:off x="1017474" y="1235548"/>
              <a:ext cx="2290929" cy="2229012"/>
            </a:xfrm>
            <a:prstGeom prst="triangle">
              <a:avLst/>
            </a:prstGeom>
            <a:blipFill rotWithShape="1">
              <a:blip r:embed="rId6" cstate="screen">
                <a:duotone>
                  <a:prstClr val="black"/>
                  <a:schemeClr val="accent2">
                    <a:tint val="45000"/>
                    <a:satMod val="400000"/>
                  </a:schemeClr>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a:ext>
                </a:extLst>
              </a:blip>
              <a:stretch>
                <a:fillRect/>
              </a:stretch>
            </a:blipFill>
            <a:ln w="762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p:cNvSpPr/>
            <p:nvPr/>
          </p:nvSpPr>
          <p:spPr>
            <a:xfrm>
              <a:off x="1891234" y="2727245"/>
              <a:ext cx="936186" cy="891605"/>
            </a:xfrm>
            <a:prstGeom prst="triangle">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Double Brace 23"/>
          <p:cNvSpPr/>
          <p:nvPr/>
        </p:nvSpPr>
        <p:spPr>
          <a:xfrm>
            <a:off x="4318000" y="1574800"/>
            <a:ext cx="3931920" cy="1605280"/>
          </a:xfrm>
          <a:prstGeom prst="bracePair">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Double Brace 24"/>
          <p:cNvSpPr/>
          <p:nvPr/>
        </p:nvSpPr>
        <p:spPr>
          <a:xfrm>
            <a:off x="4370804" y="4328605"/>
            <a:ext cx="4061996" cy="1605280"/>
          </a:xfrm>
          <a:prstGeom prst="bracePair">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6023869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846420291"/>
              </p:ext>
            </p:extLst>
          </p:nvPr>
        </p:nvGraphicFramePr>
        <p:xfrm>
          <a:off x="1397580" y="1140330"/>
          <a:ext cx="6348841" cy="5087749"/>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Placeholder 1"/>
          <p:cNvSpPr txBox="1">
            <a:spLocks/>
          </p:cNvSpPr>
          <p:nvPr/>
        </p:nvSpPr>
        <p:spPr>
          <a:xfrm>
            <a:off x="-21939"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Efficient Way To Build Tables</a:t>
            </a:r>
            <a:endParaRPr lang="en-US" sz="4600" dirty="0">
              <a:latin typeface="Calibri"/>
              <a:cs typeface="Calibri"/>
            </a:endParaRPr>
          </a:p>
        </p:txBody>
      </p:sp>
    </p:spTree>
    <p:extLst>
      <p:ext uri="{BB962C8B-B14F-4D97-AF65-F5344CB8AC3E}">
        <p14:creationId xmlns:p14="http://schemas.microsoft.com/office/powerpoint/2010/main" val="138361308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354115" y="409213"/>
            <a:ext cx="8527403" cy="1185069"/>
            <a:chOff x="627627" y="1746473"/>
            <a:chExt cx="7645410" cy="1185069"/>
          </a:xfrm>
        </p:grpSpPr>
        <p:sp>
          <p:nvSpPr>
            <p:cNvPr id="4" name="Rectangle 3"/>
            <p:cNvSpPr/>
            <p:nvPr/>
          </p:nvSpPr>
          <p:spPr>
            <a:xfrm>
              <a:off x="3301534" y="2158834"/>
              <a:ext cx="1575521" cy="369332"/>
            </a:xfrm>
            <a:prstGeom prst="rect">
              <a:avLst/>
            </a:prstGeom>
          </p:spPr>
          <p:txBody>
            <a:bodyPr wrap="none">
              <a:spAutoFit/>
            </a:bodyPr>
            <a:lstStyle/>
            <a:p>
              <a:r>
                <a:rPr lang="en-US" dirty="0">
                  <a:latin typeface="Lucida Console"/>
                  <a:cs typeface="Lucida Console"/>
                </a:rPr>
                <a:t>length (y)</a:t>
              </a:r>
            </a:p>
          </p:txBody>
        </p:sp>
        <p:sp>
          <p:nvSpPr>
            <p:cNvPr id="5" name="Rectangle 4"/>
            <p:cNvSpPr/>
            <p:nvPr/>
          </p:nvSpPr>
          <p:spPr>
            <a:xfrm>
              <a:off x="680547" y="2158215"/>
              <a:ext cx="1714607" cy="369332"/>
            </a:xfrm>
            <a:prstGeom prst="rect">
              <a:avLst/>
            </a:prstGeom>
          </p:spPr>
          <p:txBody>
            <a:bodyPr wrap="none">
              <a:spAutoFit/>
            </a:bodyPr>
            <a:lstStyle/>
            <a:p>
              <a:r>
                <a:rPr lang="tr-TR" dirty="0">
                  <a:latin typeface="Lucida Console"/>
                  <a:cs typeface="Lucida Console"/>
                </a:rPr>
                <a:t>size (X, </a:t>
              </a:r>
              <a:r>
                <a:rPr lang="tr-TR" dirty="0">
                  <a:solidFill>
                    <a:srgbClr val="FF0000"/>
                  </a:solidFill>
                  <a:latin typeface="Lucida Console"/>
                  <a:cs typeface="Lucida Console"/>
                </a:rPr>
                <a:t>1</a:t>
              </a:r>
              <a:r>
                <a:rPr lang="tr-TR" dirty="0">
                  <a:latin typeface="Lucida Console"/>
                  <a:cs typeface="Lucida Console"/>
                </a:rPr>
                <a:t>)</a:t>
              </a:r>
            </a:p>
          </p:txBody>
        </p:sp>
        <p:sp>
          <p:nvSpPr>
            <p:cNvPr id="6" name="Rectangle 5"/>
            <p:cNvSpPr/>
            <p:nvPr/>
          </p:nvSpPr>
          <p:spPr>
            <a:xfrm>
              <a:off x="6042121" y="2158215"/>
              <a:ext cx="1714607" cy="369332"/>
            </a:xfrm>
            <a:prstGeom prst="rect">
              <a:avLst/>
            </a:prstGeom>
          </p:spPr>
          <p:txBody>
            <a:bodyPr wrap="none">
              <a:spAutoFit/>
            </a:bodyPr>
            <a:lstStyle/>
            <a:p>
              <a:r>
                <a:rPr lang="tr-TR" dirty="0">
                  <a:latin typeface="Lucida Console"/>
                  <a:cs typeface="Lucida Console"/>
                </a:rPr>
                <a:t>size (y, </a:t>
              </a:r>
              <a:r>
                <a:rPr lang="tr-TR" dirty="0">
                  <a:solidFill>
                    <a:srgbClr val="FF0000"/>
                  </a:solidFill>
                  <a:latin typeface="Lucida Console"/>
                  <a:cs typeface="Lucida Console"/>
                </a:rPr>
                <a:t>1</a:t>
              </a:r>
              <a:r>
                <a:rPr lang="tr-TR" dirty="0">
                  <a:latin typeface="Lucida Console"/>
                  <a:cs typeface="Lucida Console"/>
                </a:rPr>
                <a:t>)</a:t>
              </a:r>
            </a:p>
          </p:txBody>
        </p:sp>
        <p:sp>
          <p:nvSpPr>
            <p:cNvPr id="7" name="Rectangle 6"/>
            <p:cNvSpPr/>
            <p:nvPr/>
          </p:nvSpPr>
          <p:spPr>
            <a:xfrm>
              <a:off x="3343169" y="1766044"/>
              <a:ext cx="1297350" cy="369332"/>
            </a:xfrm>
            <a:prstGeom prst="rect">
              <a:avLst/>
            </a:prstGeom>
          </p:spPr>
          <p:txBody>
            <a:bodyPr wrap="none">
              <a:spAutoFit/>
            </a:bodyPr>
            <a:lstStyle/>
            <a:p>
              <a:r>
                <a:rPr lang="en-US" dirty="0">
                  <a:latin typeface="Lucida Console"/>
                  <a:cs typeface="Lucida Console"/>
                </a:rPr>
                <a:t>rows (X)</a:t>
              </a:r>
            </a:p>
          </p:txBody>
        </p:sp>
        <p:sp>
          <p:nvSpPr>
            <p:cNvPr id="8" name="Rectangle 7"/>
            <p:cNvSpPr/>
            <p:nvPr/>
          </p:nvSpPr>
          <p:spPr>
            <a:xfrm>
              <a:off x="680547" y="1789502"/>
              <a:ext cx="323751" cy="369332"/>
            </a:xfrm>
            <a:prstGeom prst="rect">
              <a:avLst/>
            </a:prstGeom>
          </p:spPr>
          <p:txBody>
            <a:bodyPr wrap="none">
              <a:spAutoFit/>
            </a:bodyPr>
            <a:lstStyle/>
            <a:p>
              <a:r>
                <a:rPr lang="en-US" dirty="0">
                  <a:latin typeface="Lucida Console"/>
                  <a:cs typeface="Lucida Console"/>
                </a:rPr>
                <a:t>m</a:t>
              </a:r>
            </a:p>
          </p:txBody>
        </p:sp>
        <p:sp>
          <p:nvSpPr>
            <p:cNvPr id="9" name="Rectangle 8"/>
            <p:cNvSpPr/>
            <p:nvPr/>
          </p:nvSpPr>
          <p:spPr>
            <a:xfrm>
              <a:off x="6042121" y="1789502"/>
              <a:ext cx="1297350" cy="369332"/>
            </a:xfrm>
            <a:prstGeom prst="rect">
              <a:avLst/>
            </a:prstGeom>
          </p:spPr>
          <p:txBody>
            <a:bodyPr wrap="none">
              <a:spAutoFit/>
            </a:bodyPr>
            <a:lstStyle/>
            <a:p>
              <a:r>
                <a:rPr lang="en-US" dirty="0">
                  <a:latin typeface="Lucida Console"/>
                  <a:cs typeface="Lucida Console"/>
                </a:rPr>
                <a:t>rows (y)</a:t>
              </a:r>
            </a:p>
          </p:txBody>
        </p:sp>
        <p:sp>
          <p:nvSpPr>
            <p:cNvPr id="10" name="Rectangle 9"/>
            <p:cNvSpPr/>
            <p:nvPr/>
          </p:nvSpPr>
          <p:spPr>
            <a:xfrm>
              <a:off x="3301534" y="2526928"/>
              <a:ext cx="1575521" cy="369332"/>
            </a:xfrm>
            <a:prstGeom prst="rect">
              <a:avLst/>
            </a:prstGeom>
          </p:spPr>
          <p:txBody>
            <a:bodyPr wrap="none">
              <a:spAutoFit/>
            </a:bodyPr>
            <a:lstStyle/>
            <a:p>
              <a:r>
                <a:rPr lang="en-US" dirty="0">
                  <a:latin typeface="Lucida Console"/>
                  <a:cs typeface="Lucida Console"/>
                </a:rPr>
                <a:t>length </a:t>
              </a:r>
              <a:r>
                <a:rPr lang="en-US" dirty="0" smtClean="0">
                  <a:latin typeface="Lucida Console"/>
                  <a:cs typeface="Lucida Console"/>
                </a:rPr>
                <a:t>(X)</a:t>
              </a:r>
              <a:endParaRPr lang="en-US" dirty="0">
                <a:latin typeface="Lucida Console"/>
                <a:cs typeface="Lucida Console"/>
              </a:endParaRPr>
            </a:p>
          </p:txBody>
        </p:sp>
        <p:sp>
          <p:nvSpPr>
            <p:cNvPr id="11" name="Rectangle 10"/>
            <p:cNvSpPr/>
            <p:nvPr/>
          </p:nvSpPr>
          <p:spPr>
            <a:xfrm>
              <a:off x="680547" y="2526928"/>
              <a:ext cx="2549120" cy="369332"/>
            </a:xfrm>
            <a:prstGeom prst="rect">
              <a:avLst/>
            </a:prstGeom>
          </p:spPr>
          <p:txBody>
            <a:bodyPr wrap="none">
              <a:spAutoFit/>
            </a:bodyPr>
            <a:lstStyle/>
            <a:p>
              <a:r>
                <a:rPr lang="en-US" dirty="0">
                  <a:latin typeface="Lucida Console"/>
                  <a:cs typeface="Lucida Console"/>
                </a:rPr>
                <a:t>l</a:t>
              </a:r>
              <a:r>
                <a:rPr lang="en-US" dirty="0" smtClean="0">
                  <a:latin typeface="Lucida Console"/>
                  <a:cs typeface="Lucida Console"/>
                </a:rPr>
                <a:t>ength (x (:, 1))</a:t>
              </a:r>
              <a:endParaRPr lang="en-US" dirty="0">
                <a:latin typeface="Lucida Console"/>
                <a:cs typeface="Lucida Console"/>
              </a:endParaRPr>
            </a:p>
          </p:txBody>
        </p:sp>
        <p:sp>
          <p:nvSpPr>
            <p:cNvPr id="12" name="Rectangle 11"/>
            <p:cNvSpPr/>
            <p:nvPr/>
          </p:nvSpPr>
          <p:spPr>
            <a:xfrm>
              <a:off x="6042121" y="2526928"/>
              <a:ext cx="1853693" cy="369332"/>
            </a:xfrm>
            <a:prstGeom prst="rect">
              <a:avLst/>
            </a:prstGeom>
          </p:spPr>
          <p:txBody>
            <a:bodyPr wrap="none">
              <a:spAutoFit/>
            </a:bodyPr>
            <a:lstStyle/>
            <a:p>
              <a:r>
                <a:rPr lang="tr-TR" dirty="0">
                  <a:latin typeface="Lucida Console"/>
                  <a:cs typeface="Lucida Console"/>
                </a:rPr>
                <a:t>size (X) (</a:t>
              </a:r>
              <a:r>
                <a:rPr lang="tr-TR" dirty="0">
                  <a:solidFill>
                    <a:srgbClr val="FF0000"/>
                  </a:solidFill>
                  <a:latin typeface="Lucida Console"/>
                  <a:cs typeface="Lucida Console"/>
                </a:rPr>
                <a:t>1</a:t>
              </a:r>
              <a:r>
                <a:rPr lang="tr-TR" dirty="0">
                  <a:latin typeface="Lucida Console"/>
                  <a:cs typeface="Lucida Console"/>
                </a:rPr>
                <a:t>)</a:t>
              </a:r>
            </a:p>
          </p:txBody>
        </p:sp>
        <p:sp>
          <p:nvSpPr>
            <p:cNvPr id="13" name="Rectangle 12"/>
            <p:cNvSpPr/>
            <p:nvPr/>
          </p:nvSpPr>
          <p:spPr>
            <a:xfrm>
              <a:off x="627627" y="1746473"/>
              <a:ext cx="7645410" cy="11850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5291868" y="4243684"/>
            <a:ext cx="3601480" cy="2485359"/>
            <a:chOff x="351093" y="1185770"/>
            <a:chExt cx="3601480" cy="2485359"/>
          </a:xfrm>
        </p:grpSpPr>
        <p:sp>
          <p:nvSpPr>
            <p:cNvPr id="15" name="Rectangle 14"/>
            <p:cNvSpPr/>
            <p:nvPr/>
          </p:nvSpPr>
          <p:spPr>
            <a:xfrm>
              <a:off x="429853" y="1535735"/>
              <a:ext cx="2827291" cy="369332"/>
            </a:xfrm>
            <a:prstGeom prst="rect">
              <a:avLst/>
            </a:prstGeom>
          </p:spPr>
          <p:txBody>
            <a:bodyPr wrap="none" anchor="ctr">
              <a:spAutoFit/>
            </a:bodyPr>
            <a:lstStyle/>
            <a:p>
              <a:r>
                <a:rPr lang="en-US" dirty="0" smtClean="0">
                  <a:latin typeface="Lucida Console"/>
                  <a:cs typeface="Lucida Console"/>
                </a:rPr>
                <a:t>(</a:t>
              </a:r>
              <a:r>
                <a:rPr lang="en-US" dirty="0">
                  <a:latin typeface="Lucida Console"/>
                  <a:cs typeface="Lucida Console"/>
                </a:rPr>
                <a:t>theta</a:t>
              </a:r>
              <a:r>
                <a:rPr lang="en-US" dirty="0">
                  <a:solidFill>
                    <a:srgbClr val="008000"/>
                  </a:solidFill>
                  <a:latin typeface="Lucida Console"/>
                  <a:cs typeface="Lucida Console"/>
                </a:rPr>
                <a:t>' *</a:t>
              </a:r>
              <a:r>
                <a:rPr lang="en-US" dirty="0">
                  <a:latin typeface="Lucida Console"/>
                  <a:cs typeface="Lucida Console"/>
                </a:rPr>
                <a:t> </a:t>
              </a:r>
              <a:r>
                <a:rPr lang="en-US" dirty="0" smtClean="0">
                  <a:latin typeface="Lucida Console"/>
                  <a:cs typeface="Lucida Console"/>
                </a:rPr>
                <a:t>X</a:t>
              </a:r>
              <a:r>
                <a:rPr lang="en-US" dirty="0">
                  <a:solidFill>
                    <a:srgbClr val="008000"/>
                  </a:solidFill>
                  <a:latin typeface="Lucida Console"/>
                  <a:cs typeface="Lucida Console"/>
                </a:rPr>
                <a:t>'</a:t>
              </a:r>
              <a:r>
                <a:rPr lang="en-US" dirty="0" smtClean="0">
                  <a:solidFill>
                    <a:srgbClr val="008000"/>
                  </a:solidFill>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a:t>
              </a:r>
              <a:r>
                <a:rPr lang="en-US" dirty="0">
                  <a:latin typeface="Lucida Console"/>
                  <a:cs typeface="Lucida Console"/>
                </a:rPr>
                <a:t>y</a:t>
              </a:r>
              <a:r>
                <a:rPr lang="en-US" dirty="0">
                  <a:solidFill>
                    <a:srgbClr val="008000"/>
                  </a:solidFill>
                  <a:latin typeface="Lucida Console"/>
                  <a:cs typeface="Lucida Console"/>
                </a:rPr>
                <a:t>'</a:t>
              </a:r>
              <a:r>
                <a:rPr lang="en-US" dirty="0">
                  <a:latin typeface="Lucida Console"/>
                  <a:cs typeface="Lucida Console"/>
                </a:rPr>
                <a:t>)</a:t>
              </a:r>
              <a:r>
                <a:rPr lang="en-US" dirty="0">
                  <a:solidFill>
                    <a:srgbClr val="008000"/>
                  </a:solidFill>
                  <a:latin typeface="Lucida Console"/>
                  <a:cs typeface="Lucida Console"/>
                </a:rPr>
                <a:t>'</a:t>
              </a:r>
            </a:p>
          </p:txBody>
        </p:sp>
        <p:sp>
          <p:nvSpPr>
            <p:cNvPr id="16" name="Rectangle 15"/>
            <p:cNvSpPr/>
            <p:nvPr/>
          </p:nvSpPr>
          <p:spPr>
            <a:xfrm>
              <a:off x="429853" y="1185770"/>
              <a:ext cx="2270949" cy="369332"/>
            </a:xfrm>
            <a:prstGeom prst="rect">
              <a:avLst/>
            </a:prstGeom>
          </p:spPr>
          <p:txBody>
            <a:bodyPr wrap="none" anchor="ctr">
              <a:spAutoFit/>
            </a:bodyPr>
            <a:lstStyle/>
            <a:p>
              <a:r>
                <a:rPr lang="en-US" dirty="0" smtClean="0">
                  <a:latin typeface="Lucida Console"/>
                  <a:cs typeface="Lucida Console"/>
                </a:rPr>
                <a:t>(X </a:t>
              </a:r>
              <a:r>
                <a:rPr lang="en-US" dirty="0">
                  <a:solidFill>
                    <a:srgbClr val="008000"/>
                  </a:solidFill>
                  <a:latin typeface="Lucida Console"/>
                  <a:cs typeface="Lucida Console"/>
                </a:rPr>
                <a:t>*</a:t>
              </a:r>
              <a:r>
                <a:rPr lang="en-US" dirty="0" smtClean="0">
                  <a:latin typeface="Lucida Console"/>
                  <a:cs typeface="Lucida Console"/>
                </a:rPr>
                <a:t> theta </a:t>
              </a:r>
              <a:r>
                <a:rPr lang="en-US" dirty="0">
                  <a:solidFill>
                    <a:srgbClr val="008000"/>
                  </a:solidFill>
                  <a:latin typeface="Lucida Console"/>
                  <a:cs typeface="Lucida Console"/>
                </a:rPr>
                <a:t>-</a:t>
              </a:r>
              <a:r>
                <a:rPr lang="en-US" dirty="0" smtClean="0">
                  <a:latin typeface="Lucida Console"/>
                  <a:cs typeface="Lucida Console"/>
                </a:rPr>
                <a:t> y)</a:t>
              </a:r>
              <a:endParaRPr lang="en-US" dirty="0">
                <a:solidFill>
                  <a:srgbClr val="008000"/>
                </a:solidFill>
                <a:latin typeface="Lucida Console"/>
                <a:cs typeface="Lucida Console"/>
              </a:endParaRPr>
            </a:p>
          </p:txBody>
        </p:sp>
        <p:sp>
          <p:nvSpPr>
            <p:cNvPr id="17" name="TextBox 16"/>
            <p:cNvSpPr txBox="1"/>
            <p:nvPr/>
          </p:nvSpPr>
          <p:spPr>
            <a:xfrm>
              <a:off x="429853" y="1885700"/>
              <a:ext cx="2688206" cy="369332"/>
            </a:xfrm>
            <a:prstGeom prst="rect">
              <a:avLst/>
            </a:prstGeom>
            <a:noFill/>
          </p:spPr>
          <p:txBody>
            <a:bodyPr wrap="none" rtlCol="0" anchor="ctr">
              <a:spAutoFit/>
            </a:bodyPr>
            <a:lstStyle/>
            <a:p>
              <a:r>
                <a:rPr lang="en-US" dirty="0" smtClean="0">
                  <a:latin typeface="Lucida Console"/>
                  <a:cs typeface="Lucida Console"/>
                </a:rPr>
                <a:t>(</a:t>
              </a:r>
              <a:r>
                <a:rPr lang="en-US" dirty="0" smtClean="0">
                  <a:solidFill>
                    <a:srgbClr val="005BD3"/>
                  </a:solidFill>
                  <a:latin typeface="Lucida Console"/>
                  <a:cs typeface="Lucida Console"/>
                </a:rPr>
                <a:t>{hypothesis}</a:t>
              </a:r>
              <a:r>
                <a:rPr lang="en-US" dirty="0" smtClean="0">
                  <a:solidFill>
                    <a:schemeClr val="accent1"/>
                  </a:solidFill>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y)</a:t>
              </a:r>
              <a:endParaRPr lang="en-US" dirty="0">
                <a:latin typeface="Lucida Console"/>
                <a:cs typeface="Lucida Console"/>
              </a:endParaRPr>
            </a:p>
          </p:txBody>
        </p:sp>
        <p:sp>
          <p:nvSpPr>
            <p:cNvPr id="18" name="TextBox 17"/>
            <p:cNvSpPr txBox="1"/>
            <p:nvPr/>
          </p:nvSpPr>
          <p:spPr>
            <a:xfrm>
              <a:off x="429853" y="2235665"/>
              <a:ext cx="3105462" cy="369332"/>
            </a:xfrm>
            <a:prstGeom prst="rect">
              <a:avLst/>
            </a:prstGeom>
            <a:noFill/>
          </p:spPr>
          <p:txBody>
            <a:bodyPr wrap="none" rtlCol="0" anchor="ctr">
              <a:spAutoFit/>
            </a:bodyPr>
            <a:lstStyle/>
            <a:p>
              <a:r>
                <a:rPr lang="en-US" dirty="0" smtClean="0">
                  <a:latin typeface="Lucida Console"/>
                  <a:cs typeface="Lucida Console"/>
                </a:rPr>
                <a:t>(</a:t>
              </a:r>
              <a:r>
                <a:rPr lang="en-US" dirty="0" smtClean="0">
                  <a:solidFill>
                    <a:schemeClr val="accent5"/>
                  </a:solidFill>
                  <a:latin typeface="Lucida Console"/>
                  <a:cs typeface="Lucida Console"/>
                </a:rPr>
                <a:t>{hypothesis}'</a:t>
              </a:r>
              <a:r>
                <a:rPr lang="en-US" dirty="0" smtClean="0">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y</a:t>
              </a:r>
              <a:r>
                <a:rPr lang="en-US" dirty="0" smtClean="0">
                  <a:solidFill>
                    <a:srgbClr val="008000"/>
                  </a:solidFill>
                  <a:latin typeface="Lucida Console"/>
                  <a:cs typeface="Lucida Console"/>
                </a:rPr>
                <a:t>’</a:t>
              </a:r>
              <a:r>
                <a:rPr lang="en-US" dirty="0" smtClean="0">
                  <a:latin typeface="Lucida Console"/>
                  <a:cs typeface="Lucida Console"/>
                </a:rPr>
                <a:t>)</a:t>
              </a:r>
              <a:r>
                <a:rPr lang="en-US" dirty="0" smtClean="0">
                  <a:solidFill>
                    <a:srgbClr val="008000"/>
                  </a:solidFill>
                  <a:latin typeface="Lucida Console"/>
                  <a:cs typeface="Lucida Console"/>
                </a:rPr>
                <a:t>'</a:t>
              </a:r>
              <a:endParaRPr lang="en-US" dirty="0">
                <a:latin typeface="Lucida Console"/>
                <a:cs typeface="Lucida Console"/>
              </a:endParaRPr>
            </a:p>
          </p:txBody>
        </p:sp>
        <p:sp>
          <p:nvSpPr>
            <p:cNvPr id="19" name="TextBox 18"/>
            <p:cNvSpPr txBox="1"/>
            <p:nvPr/>
          </p:nvSpPr>
          <p:spPr>
            <a:xfrm>
              <a:off x="429853" y="2585630"/>
              <a:ext cx="2688206" cy="369332"/>
            </a:xfrm>
            <a:prstGeom prst="rect">
              <a:avLst/>
            </a:prstGeom>
            <a:noFill/>
          </p:spPr>
          <p:txBody>
            <a:bodyPr wrap="none" rtlCol="0" anchor="ctr">
              <a:spAutoFit/>
            </a:bodyPr>
            <a:lstStyle/>
            <a:p>
              <a:r>
                <a:rPr lang="en-US" dirty="0">
                  <a:latin typeface="Lucida Console"/>
                  <a:cs typeface="Lucida Console"/>
                </a:rPr>
                <a:t>[</a:t>
              </a:r>
              <a:r>
                <a:rPr lang="en-US" dirty="0" smtClean="0">
                  <a:solidFill>
                    <a:srgbClr val="005BD3"/>
                  </a:solidFill>
                  <a:latin typeface="Lucida Console"/>
                  <a:cs typeface="Lucida Console"/>
                </a:rPr>
                <a:t>{hypothesis}</a:t>
              </a:r>
              <a:r>
                <a:rPr lang="en-US" dirty="0" smtClean="0">
                  <a:solidFill>
                    <a:srgbClr val="4F81BD"/>
                  </a:solidFill>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y]</a:t>
              </a:r>
              <a:endParaRPr lang="en-US" dirty="0">
                <a:latin typeface="Lucida Console"/>
                <a:cs typeface="Lucida Console"/>
              </a:endParaRPr>
            </a:p>
          </p:txBody>
        </p:sp>
        <p:sp>
          <p:nvSpPr>
            <p:cNvPr id="20" name="Rectangle 19"/>
            <p:cNvSpPr/>
            <p:nvPr/>
          </p:nvSpPr>
          <p:spPr>
            <a:xfrm>
              <a:off x="429853" y="3274777"/>
              <a:ext cx="3522719" cy="369332"/>
            </a:xfrm>
            <a:prstGeom prst="rect">
              <a:avLst/>
            </a:prstGeom>
          </p:spPr>
          <p:txBody>
            <a:bodyPr wrap="none" anchor="ctr">
              <a:spAutoFit/>
            </a:bodyPr>
            <a:lstStyle/>
            <a:p>
              <a:r>
                <a:rPr lang="en-US" dirty="0" smtClean="0">
                  <a:latin typeface="Lucida Console"/>
                  <a:cs typeface="Lucida Console"/>
                </a:rPr>
                <a:t>sum(</a:t>
              </a:r>
              <a:r>
                <a:rPr lang="en-US" dirty="0" smtClean="0">
                  <a:solidFill>
                    <a:srgbClr val="005BD3"/>
                  </a:solidFill>
                  <a:latin typeface="Lucida Console"/>
                  <a:cs typeface="Lucida Console"/>
                </a:rPr>
                <a:t>{hypothesis}</a:t>
              </a:r>
              <a:r>
                <a:rPr lang="en-US" dirty="0" smtClean="0">
                  <a:solidFill>
                    <a:srgbClr val="4F81BD"/>
                  </a:solidFill>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y, </a:t>
              </a:r>
              <a:r>
                <a:rPr lang="en-US" dirty="0">
                  <a:solidFill>
                    <a:srgbClr val="FF0000"/>
                  </a:solidFill>
                  <a:latin typeface="Lucida Console"/>
                  <a:cs typeface="Lucida Console"/>
                </a:rPr>
                <a:t>2</a:t>
              </a:r>
              <a:r>
                <a:rPr lang="en-US" dirty="0" smtClean="0">
                  <a:latin typeface="Lucida Console"/>
                  <a:cs typeface="Lucida Console"/>
                </a:rPr>
                <a:t>)</a:t>
              </a:r>
              <a:endParaRPr lang="en-US" dirty="0">
                <a:latin typeface="Lucida Console"/>
                <a:cs typeface="Lucida Console"/>
              </a:endParaRPr>
            </a:p>
          </p:txBody>
        </p:sp>
        <p:sp>
          <p:nvSpPr>
            <p:cNvPr id="21" name="Rectangle 20"/>
            <p:cNvSpPr/>
            <p:nvPr/>
          </p:nvSpPr>
          <p:spPr>
            <a:xfrm rot="5400000">
              <a:off x="2024505" y="2899779"/>
              <a:ext cx="385567" cy="492443"/>
            </a:xfrm>
            <a:prstGeom prst="rect">
              <a:avLst/>
            </a:prstGeom>
          </p:spPr>
          <p:txBody>
            <a:bodyPr wrap="none" anchor="ctr">
              <a:spAutoFit/>
            </a:bodyPr>
            <a:lstStyle/>
            <a:p>
              <a:pPr algn="ctr"/>
              <a:r>
                <a:rPr lang="en-US" sz="2600" dirty="0" smtClean="0">
                  <a:latin typeface="Lucida Console"/>
                  <a:cs typeface="Lucida Console"/>
                </a:rPr>
                <a:t>…</a:t>
              </a:r>
              <a:endParaRPr lang="en-US" sz="2600" dirty="0">
                <a:latin typeface="Lucida Console"/>
                <a:cs typeface="Lucida Console"/>
              </a:endParaRPr>
            </a:p>
          </p:txBody>
        </p:sp>
        <p:sp>
          <p:nvSpPr>
            <p:cNvPr id="22" name="Rectangle 21"/>
            <p:cNvSpPr/>
            <p:nvPr/>
          </p:nvSpPr>
          <p:spPr>
            <a:xfrm>
              <a:off x="351093" y="1185770"/>
              <a:ext cx="3601480" cy="24853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54116" y="1983267"/>
            <a:ext cx="8568407" cy="1921387"/>
            <a:chOff x="354116" y="1882666"/>
            <a:chExt cx="8568407" cy="1921387"/>
          </a:xfrm>
        </p:grpSpPr>
        <p:grpSp>
          <p:nvGrpSpPr>
            <p:cNvPr id="25" name="Group 24"/>
            <p:cNvGrpSpPr/>
            <p:nvPr/>
          </p:nvGrpSpPr>
          <p:grpSpPr>
            <a:xfrm>
              <a:off x="438663" y="2979725"/>
              <a:ext cx="8483860" cy="369332"/>
              <a:chOff x="438663" y="2825367"/>
              <a:chExt cx="8483860" cy="369332"/>
            </a:xfrm>
          </p:grpSpPr>
          <p:sp>
            <p:nvSpPr>
              <p:cNvPr id="43" name="Rectangle 42"/>
              <p:cNvSpPr/>
              <p:nvPr/>
            </p:nvSpPr>
            <p:spPr>
              <a:xfrm>
                <a:off x="438663" y="2825367"/>
                <a:ext cx="2688206" cy="369332"/>
              </a:xfrm>
              <a:prstGeom prst="rect">
                <a:avLst/>
              </a:prstGeom>
            </p:spPr>
            <p:txBody>
              <a:bodyPr wrap="none">
                <a:spAutoFit/>
              </a:bodyPr>
              <a:lstStyle/>
              <a:p>
                <a:r>
                  <a:rPr lang="en-US" dirty="0">
                    <a:latin typeface="Lucida Console"/>
                    <a:cs typeface="Lucida Console"/>
                  </a:rPr>
                  <a:t>alpha </a:t>
                </a:r>
                <a:r>
                  <a:rPr lang="en-US" dirty="0">
                    <a:solidFill>
                      <a:srgbClr val="008000"/>
                    </a:solidFill>
                    <a:latin typeface="Lucida Console"/>
                    <a:cs typeface="Lucida Console"/>
                  </a:rPr>
                  <a:t>*</a:t>
                </a:r>
                <a:r>
                  <a:rPr lang="en-US" dirty="0">
                    <a:latin typeface="Lucida Console"/>
                    <a:cs typeface="Lucida Console"/>
                  </a:rPr>
                  <a:t> </a:t>
                </a:r>
                <a:r>
                  <a:rPr lang="en-US" dirty="0" smtClean="0">
                    <a:latin typeface="Lucida Console"/>
                    <a:cs typeface="Lucida Console"/>
                  </a:rPr>
                  <a:t>(</a:t>
                </a:r>
                <a:r>
                  <a:rPr lang="en-US" dirty="0" smtClean="0">
                    <a:solidFill>
                      <a:srgbClr val="FF0000"/>
                    </a:solidFill>
                    <a:latin typeface="Lucida Console"/>
                    <a:cs typeface="Lucida Console"/>
                  </a:rPr>
                  <a:t>1</a:t>
                </a:r>
                <a:r>
                  <a:rPr lang="en-US" dirty="0" smtClean="0">
                    <a:latin typeface="Lucida Console"/>
                    <a:cs typeface="Lucida Console"/>
                  </a:rPr>
                  <a:t> </a:t>
                </a:r>
                <a:r>
                  <a:rPr lang="en-US" dirty="0" smtClean="0">
                    <a:solidFill>
                      <a:srgbClr val="008000"/>
                    </a:solidFill>
                    <a:latin typeface="Lucida Console"/>
                    <a:cs typeface="Lucida Console"/>
                  </a:rPr>
                  <a:t>./</a:t>
                </a:r>
                <a:r>
                  <a:rPr lang="en-US" dirty="0" smtClean="0">
                    <a:latin typeface="Lucida Console"/>
                    <a:cs typeface="Lucida Console"/>
                  </a:rPr>
                  <a:t> </a:t>
                </a:r>
                <a:r>
                  <a:rPr lang="en-US" dirty="0">
                    <a:solidFill>
                      <a:srgbClr val="005BD3"/>
                    </a:solidFill>
                    <a:latin typeface="Lucida Console"/>
                    <a:cs typeface="Lucida Console"/>
                  </a:rPr>
                  <a:t>{m}</a:t>
                </a:r>
                <a:r>
                  <a:rPr lang="en-US" dirty="0">
                    <a:latin typeface="Lucida Console"/>
                    <a:cs typeface="Lucida Console"/>
                  </a:rPr>
                  <a:t>)</a:t>
                </a:r>
              </a:p>
            </p:txBody>
          </p:sp>
          <p:sp>
            <p:nvSpPr>
              <p:cNvPr id="44" name="Rectangle 43"/>
              <p:cNvSpPr/>
              <p:nvPr/>
            </p:nvSpPr>
            <p:spPr>
              <a:xfrm>
                <a:off x="6373403" y="2825367"/>
                <a:ext cx="2549120" cy="369332"/>
              </a:xfrm>
              <a:prstGeom prst="rect">
                <a:avLst/>
              </a:prstGeom>
            </p:spPr>
            <p:txBody>
              <a:bodyPr wrap="none">
                <a:spAutoFit/>
              </a:bodyPr>
              <a:lstStyle/>
              <a:p>
                <a:r>
                  <a:rPr lang="en-US" dirty="0">
                    <a:latin typeface="Lucida Console"/>
                    <a:cs typeface="Lucida Console"/>
                  </a:rPr>
                  <a:t>alpha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r>
                  <a:rPr lang="en-US" dirty="0">
                    <a:latin typeface="Lucida Console"/>
                    <a:cs typeface="Lucida Console"/>
                  </a:rPr>
                  <a:t>)</a:t>
                </a:r>
              </a:p>
            </p:txBody>
          </p:sp>
          <p:sp>
            <p:nvSpPr>
              <p:cNvPr id="45" name="Rectangle 44"/>
              <p:cNvSpPr/>
              <p:nvPr/>
            </p:nvSpPr>
            <p:spPr>
              <a:xfrm>
                <a:off x="3336490" y="2825367"/>
                <a:ext cx="2410035" cy="369332"/>
              </a:xfrm>
              <a:prstGeom prst="rect">
                <a:avLst/>
              </a:prstGeom>
            </p:spPr>
            <p:txBody>
              <a:bodyPr wrap="none">
                <a:spAutoFit/>
              </a:bodyPr>
              <a:lstStyle/>
              <a:p>
                <a:r>
                  <a:rPr lang="en-US" dirty="0" smtClean="0">
                    <a:latin typeface="Lucida Console"/>
                    <a:cs typeface="Lucida Console"/>
                  </a:rPr>
                  <a:t>alpha</a:t>
                </a:r>
                <a:r>
                  <a:rPr lang="en-US" dirty="0" smtClean="0">
                    <a:solidFill>
                      <a:srgbClr val="008000"/>
                    </a:solidFill>
                    <a:latin typeface="Lucida Console"/>
                    <a:cs typeface="Lucida Console"/>
                  </a:rPr>
                  <a:t> *</a:t>
                </a:r>
                <a:r>
                  <a:rPr lang="en-US" dirty="0" smtClean="0">
                    <a:latin typeface="Lucida Console"/>
                    <a:cs typeface="Lucida Console"/>
                  </a:rPr>
                  <a:t> </a:t>
                </a:r>
                <a:r>
                  <a:rPr lang="en-US" dirty="0" smtClean="0">
                    <a:solidFill>
                      <a:srgbClr val="FF0000"/>
                    </a:solidFill>
                    <a:latin typeface="Lucida Console"/>
                    <a:cs typeface="Lucida Console"/>
                  </a:rPr>
                  <a:t>1</a:t>
                </a:r>
                <a:r>
                  <a:rPr lang="en-US" dirty="0" smtClean="0">
                    <a:latin typeface="Lucida Console"/>
                    <a:cs typeface="Lucida Console"/>
                  </a:rPr>
                  <a:t> </a:t>
                </a:r>
                <a:r>
                  <a:rPr lang="en-US" dirty="0" smtClean="0">
                    <a:solidFill>
                      <a:srgbClr val="008000"/>
                    </a:solidFill>
                    <a:latin typeface="Lucida Console"/>
                    <a:cs typeface="Lucida Console"/>
                  </a:rPr>
                  <a:t>./</a:t>
                </a:r>
                <a:r>
                  <a:rPr lang="en-US" dirty="0" smtClean="0">
                    <a:latin typeface="Lucida Console"/>
                    <a:cs typeface="Lucida Console"/>
                  </a:rPr>
                  <a:t> </a:t>
                </a:r>
                <a:r>
                  <a:rPr lang="en-US" dirty="0">
                    <a:solidFill>
                      <a:srgbClr val="005BD3"/>
                    </a:solidFill>
                    <a:latin typeface="Lucida Console"/>
                    <a:cs typeface="Lucida Console"/>
                  </a:rPr>
                  <a:t>{m}</a:t>
                </a:r>
              </a:p>
            </p:txBody>
          </p:sp>
        </p:grpSp>
        <p:grpSp>
          <p:nvGrpSpPr>
            <p:cNvPr id="26" name="Group 25"/>
            <p:cNvGrpSpPr/>
            <p:nvPr/>
          </p:nvGrpSpPr>
          <p:grpSpPr>
            <a:xfrm>
              <a:off x="438663" y="3336089"/>
              <a:ext cx="8344775" cy="369332"/>
              <a:chOff x="438663" y="3336089"/>
              <a:chExt cx="8344775" cy="369332"/>
            </a:xfrm>
          </p:grpSpPr>
          <p:sp>
            <p:nvSpPr>
              <p:cNvPr id="40" name="Rectangle 39"/>
              <p:cNvSpPr/>
              <p:nvPr/>
            </p:nvSpPr>
            <p:spPr>
              <a:xfrm>
                <a:off x="438663" y="3336089"/>
                <a:ext cx="1436436" cy="369332"/>
              </a:xfrm>
              <a:prstGeom prst="rect">
                <a:avLst/>
              </a:prstGeom>
            </p:spPr>
            <p:txBody>
              <a:bodyPr wrap="none">
                <a:spAutoFit/>
              </a:bodyPr>
              <a:lstStyle/>
              <a:p>
                <a:r>
                  <a:rPr lang="en-US" dirty="0">
                    <a:solidFill>
                      <a:srgbClr val="FF0000"/>
                    </a:solidFill>
                    <a:latin typeface="Lucida Console"/>
                    <a:cs typeface="Lucida Console"/>
                  </a:rPr>
                  <a:t>.01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p>
            </p:txBody>
          </p:sp>
          <p:sp>
            <p:nvSpPr>
              <p:cNvPr id="41" name="Rectangle 40"/>
              <p:cNvSpPr/>
              <p:nvPr/>
            </p:nvSpPr>
            <p:spPr>
              <a:xfrm>
                <a:off x="6373403" y="3336089"/>
                <a:ext cx="2410035" cy="369332"/>
              </a:xfrm>
              <a:prstGeom prst="rect">
                <a:avLst/>
              </a:prstGeom>
            </p:spPr>
            <p:txBody>
              <a:bodyPr wrap="none">
                <a:spAutoFit/>
              </a:bodyPr>
              <a:lstStyle/>
              <a:p>
                <a:r>
                  <a:rPr lang="en-US" dirty="0">
                    <a:latin typeface="Lucida Console"/>
                    <a:cs typeface="Lucida Console"/>
                  </a:rPr>
                  <a:t>alpha</a:t>
                </a:r>
                <a:r>
                  <a:rPr lang="en-US" dirty="0">
                    <a:solidFill>
                      <a:srgbClr val="008000"/>
                    </a:solidFill>
                    <a:latin typeface="Lucida Console"/>
                    <a:cs typeface="Lucida Console"/>
                  </a:rPr>
                  <a:t> * </a:t>
                </a:r>
                <a:r>
                  <a:rPr lang="en-US" dirty="0">
                    <a:solidFill>
                      <a:srgbClr val="005BD3"/>
                    </a:solidFill>
                    <a:latin typeface="Lucida Console"/>
                    <a:cs typeface="Lucida Console"/>
                  </a:rPr>
                  <a:t>{m}</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0000"/>
                    </a:solidFill>
                    <a:latin typeface="Lucida Console"/>
                    <a:cs typeface="Lucida Console"/>
                  </a:rPr>
                  <a:t>-1</a:t>
                </a:r>
              </a:p>
            </p:txBody>
          </p:sp>
          <p:sp>
            <p:nvSpPr>
              <p:cNvPr id="42" name="Rectangle 41"/>
              <p:cNvSpPr/>
              <p:nvPr/>
            </p:nvSpPr>
            <p:spPr>
              <a:xfrm>
                <a:off x="3336490" y="3336089"/>
                <a:ext cx="2827291" cy="369332"/>
              </a:xfrm>
              <a:prstGeom prst="rect">
                <a:avLst/>
              </a:prstGeom>
            </p:spPr>
            <p:txBody>
              <a:bodyPr wrap="none">
                <a:spAutoFit/>
              </a:bodyPr>
              <a:lstStyle/>
              <a:p>
                <a:r>
                  <a:rPr lang="en-US" dirty="0">
                    <a:latin typeface="Lucida Console"/>
                    <a:cs typeface="Lucida Console"/>
                  </a:rPr>
                  <a:t>alpha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r>
                  <a:rPr lang="en-US" dirty="0">
                    <a:latin typeface="Lucida Console"/>
                    <a:cs typeface="Lucida Console"/>
                  </a:rPr>
                  <a:t>)</a:t>
                </a:r>
              </a:p>
            </p:txBody>
          </p:sp>
        </p:grpSp>
        <p:grpSp>
          <p:nvGrpSpPr>
            <p:cNvPr id="27" name="Group 26"/>
            <p:cNvGrpSpPr/>
            <p:nvPr/>
          </p:nvGrpSpPr>
          <p:grpSpPr>
            <a:xfrm>
              <a:off x="438663" y="2266997"/>
              <a:ext cx="7788433" cy="369332"/>
              <a:chOff x="438663" y="2244946"/>
              <a:chExt cx="7788433" cy="369332"/>
            </a:xfrm>
          </p:grpSpPr>
          <p:sp>
            <p:nvSpPr>
              <p:cNvPr id="37" name="Rectangle 36"/>
              <p:cNvSpPr/>
              <p:nvPr/>
            </p:nvSpPr>
            <p:spPr>
              <a:xfrm>
                <a:off x="438663" y="2244946"/>
                <a:ext cx="2274982" cy="369332"/>
              </a:xfrm>
              <a:prstGeom prst="rect">
                <a:avLst/>
              </a:prstGeom>
            </p:spPr>
            <p:txBody>
              <a:bodyPr wrap="none">
                <a:spAutoFit/>
              </a:bodyPr>
              <a:lstStyle/>
              <a:p>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r>
                  <a:rPr lang="en-US" dirty="0">
                    <a:solidFill>
                      <a:srgbClr val="4F81BD"/>
                    </a:solidFill>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alpha</a:t>
                </a:r>
              </a:p>
            </p:txBody>
          </p:sp>
          <p:sp>
            <p:nvSpPr>
              <p:cNvPr id="38" name="Rectangle 37"/>
              <p:cNvSpPr/>
              <p:nvPr/>
            </p:nvSpPr>
            <p:spPr>
              <a:xfrm>
                <a:off x="6373403" y="2244946"/>
                <a:ext cx="1853693" cy="369332"/>
              </a:xfrm>
              <a:prstGeom prst="rect">
                <a:avLst/>
              </a:prstGeom>
            </p:spPr>
            <p:txBody>
              <a:bodyPr wrap="none">
                <a:spAutoFit/>
              </a:bodyPr>
              <a:lstStyle/>
              <a:p>
                <a:r>
                  <a:rPr lang="en-US" dirty="0">
                    <a:latin typeface="Lucida Console"/>
                    <a:cs typeface="Lucida Console"/>
                  </a:rPr>
                  <a:t>alpha</a:t>
                </a:r>
                <a:r>
                  <a:rPr lang="en-US" dirty="0">
                    <a:solidFill>
                      <a:srgbClr val="008000"/>
                    </a:solidFill>
                    <a:latin typeface="Lucida Console"/>
                    <a:cs typeface="Lucida Console"/>
                  </a:rPr>
                  <a:t> ./ </a:t>
                </a:r>
                <a:r>
                  <a:rPr lang="en-US" dirty="0">
                    <a:solidFill>
                      <a:srgbClr val="005BD3"/>
                    </a:solidFill>
                    <a:latin typeface="Lucida Console"/>
                    <a:cs typeface="Lucida Console"/>
                  </a:rPr>
                  <a:t>{m}</a:t>
                </a:r>
              </a:p>
            </p:txBody>
          </p:sp>
          <p:sp>
            <p:nvSpPr>
              <p:cNvPr id="39" name="Rectangle 38"/>
              <p:cNvSpPr/>
              <p:nvPr/>
            </p:nvSpPr>
            <p:spPr>
              <a:xfrm>
                <a:off x="3336490" y="2244946"/>
                <a:ext cx="2688206" cy="369332"/>
              </a:xfrm>
              <a:prstGeom prst="rect">
                <a:avLst/>
              </a:prstGeom>
            </p:spPr>
            <p:txBody>
              <a:bodyPr wrap="none">
                <a:spAutoFit/>
              </a:bodyPr>
              <a:lstStyle/>
              <a:p>
                <a:r>
                  <a:rPr lang="en-US" dirty="0">
                    <a:latin typeface="Lucida Console"/>
                    <a:cs typeface="Lucida Console"/>
                  </a:rPr>
                  <a:t>alpha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r>
                  <a:rPr lang="en-US" dirty="0">
                    <a:latin typeface="Lucida Console"/>
                    <a:cs typeface="Lucida Console"/>
                  </a:rPr>
                  <a:t>)</a:t>
                </a:r>
              </a:p>
            </p:txBody>
          </p:sp>
        </p:grpSp>
        <p:grpSp>
          <p:nvGrpSpPr>
            <p:cNvPr id="28" name="Group 27"/>
            <p:cNvGrpSpPr/>
            <p:nvPr/>
          </p:nvGrpSpPr>
          <p:grpSpPr>
            <a:xfrm>
              <a:off x="438663" y="2623361"/>
              <a:ext cx="8483860" cy="369332"/>
              <a:chOff x="438663" y="2526336"/>
              <a:chExt cx="8483860" cy="369332"/>
            </a:xfrm>
          </p:grpSpPr>
          <p:sp>
            <p:nvSpPr>
              <p:cNvPr id="34" name="Rectangle 33"/>
              <p:cNvSpPr/>
              <p:nvPr/>
            </p:nvSpPr>
            <p:spPr>
              <a:xfrm>
                <a:off x="438663" y="2526336"/>
                <a:ext cx="2549120" cy="369332"/>
              </a:xfrm>
              <a:prstGeom prst="rect">
                <a:avLst/>
              </a:prstGeom>
            </p:spPr>
            <p:txBody>
              <a:bodyPr wrap="none">
                <a:spAutoFit/>
              </a:bodyPr>
              <a:lstStyle/>
              <a:p>
                <a:r>
                  <a:rPr lang="en-US" dirty="0">
                    <a:latin typeface="Lucida Console"/>
                    <a:cs typeface="Lucida Console"/>
                  </a:rPr>
                  <a:t>alpha</a:t>
                </a:r>
                <a:r>
                  <a:rPr lang="en-US" dirty="0">
                    <a:solidFill>
                      <a:srgbClr val="008000"/>
                    </a:solidFill>
                    <a:latin typeface="Lucida Console"/>
                    <a:cs typeface="Lucida Console"/>
                  </a:rPr>
                  <a:t> * </a:t>
                </a:r>
                <a:r>
                  <a:rPr lang="en-US" dirty="0" err="1">
                    <a:latin typeface="Lucida Console"/>
                    <a:cs typeface="Lucida Console"/>
                  </a:rPr>
                  <a:t>inv</a:t>
                </a:r>
                <a:r>
                  <a:rPr lang="en-US" dirty="0">
                    <a:latin typeface="Lucida Console"/>
                    <a:cs typeface="Lucida Console"/>
                  </a:rPr>
                  <a:t> (</a:t>
                </a:r>
                <a:r>
                  <a:rPr lang="en-US" dirty="0">
                    <a:solidFill>
                      <a:srgbClr val="005BD3"/>
                    </a:solidFill>
                    <a:latin typeface="Lucida Console"/>
                    <a:cs typeface="Lucida Console"/>
                  </a:rPr>
                  <a:t>{m}</a:t>
                </a:r>
                <a:r>
                  <a:rPr lang="en-US" dirty="0">
                    <a:latin typeface="Lucida Console"/>
                    <a:cs typeface="Lucida Console"/>
                  </a:rPr>
                  <a:t>)</a:t>
                </a:r>
              </a:p>
            </p:txBody>
          </p:sp>
          <p:sp>
            <p:nvSpPr>
              <p:cNvPr id="35" name="Rectangle 34"/>
              <p:cNvSpPr/>
              <p:nvPr/>
            </p:nvSpPr>
            <p:spPr>
              <a:xfrm>
                <a:off x="6373403" y="2526336"/>
                <a:ext cx="2549120" cy="369332"/>
              </a:xfrm>
              <a:prstGeom prst="rect">
                <a:avLst/>
              </a:prstGeom>
            </p:spPr>
            <p:txBody>
              <a:bodyPr wrap="none">
                <a:spAutoFit/>
              </a:bodyPr>
              <a:lstStyle/>
              <a:p>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alpha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p>
            </p:txBody>
          </p:sp>
          <p:sp>
            <p:nvSpPr>
              <p:cNvPr id="36" name="Rectangle 35"/>
              <p:cNvSpPr/>
              <p:nvPr/>
            </p:nvSpPr>
            <p:spPr>
              <a:xfrm>
                <a:off x="3336490" y="2526336"/>
                <a:ext cx="2688206" cy="369332"/>
              </a:xfrm>
              <a:prstGeom prst="rect">
                <a:avLst/>
              </a:prstGeom>
            </p:spPr>
            <p:txBody>
              <a:bodyPr wrap="none">
                <a:spAutoFit/>
              </a:bodyPr>
              <a:lstStyle/>
              <a:p>
                <a:r>
                  <a:rPr lang="en-US" dirty="0">
                    <a:latin typeface="Lucida Console"/>
                    <a:cs typeface="Lucida Console"/>
                  </a:rPr>
                  <a:t>alpha </a:t>
                </a:r>
                <a:r>
                  <a:rPr lang="en-US" dirty="0">
                    <a:solidFill>
                      <a:srgbClr val="008000"/>
                    </a:solidFill>
                    <a:latin typeface="Lucida Console"/>
                    <a:cs typeface="Lucida Console"/>
                  </a:rPr>
                  <a:t>*</a:t>
                </a:r>
                <a:r>
                  <a:rPr lang="en-US" dirty="0">
                    <a:latin typeface="Lucida Console"/>
                    <a:cs typeface="Lucida Console"/>
                  </a:rPr>
                  <a:t> </a:t>
                </a:r>
                <a:r>
                  <a:rPr lang="en-US" dirty="0" err="1">
                    <a:latin typeface="Lucida Console"/>
                    <a:cs typeface="Lucida Console"/>
                  </a:rPr>
                  <a:t>pinv</a:t>
                </a:r>
                <a:r>
                  <a:rPr lang="en-US" dirty="0">
                    <a:latin typeface="Lucida Console"/>
                    <a:cs typeface="Lucida Console"/>
                  </a:rPr>
                  <a:t> (</a:t>
                </a:r>
                <a:r>
                  <a:rPr lang="en-US" dirty="0">
                    <a:solidFill>
                      <a:srgbClr val="005BD3"/>
                    </a:solidFill>
                    <a:latin typeface="Lucida Console"/>
                    <a:cs typeface="Lucida Console"/>
                  </a:rPr>
                  <a:t>{m}</a:t>
                </a:r>
                <a:r>
                  <a:rPr lang="en-US" dirty="0">
                    <a:latin typeface="Lucida Console"/>
                    <a:cs typeface="Lucida Console"/>
                  </a:rPr>
                  <a:t>)</a:t>
                </a:r>
              </a:p>
            </p:txBody>
          </p:sp>
        </p:grpSp>
        <p:grpSp>
          <p:nvGrpSpPr>
            <p:cNvPr id="29" name="Group 28"/>
            <p:cNvGrpSpPr/>
            <p:nvPr/>
          </p:nvGrpSpPr>
          <p:grpSpPr>
            <a:xfrm>
              <a:off x="426333" y="1910633"/>
              <a:ext cx="8357105" cy="369332"/>
              <a:chOff x="426333" y="1910633"/>
              <a:chExt cx="8357105" cy="369332"/>
            </a:xfrm>
          </p:grpSpPr>
          <p:sp>
            <p:nvSpPr>
              <p:cNvPr id="31" name="Rectangle 30"/>
              <p:cNvSpPr/>
              <p:nvPr/>
            </p:nvSpPr>
            <p:spPr>
              <a:xfrm>
                <a:off x="426333" y="1910633"/>
                <a:ext cx="1714607" cy="369332"/>
              </a:xfrm>
              <a:prstGeom prst="rect">
                <a:avLst/>
              </a:prstGeom>
              <a:ln>
                <a:noFill/>
              </a:ln>
            </p:spPr>
            <p:txBody>
              <a:bodyPr wrap="none">
                <a:spAutoFit/>
              </a:bodyPr>
              <a:lstStyle/>
              <a:p>
                <a:r>
                  <a:rPr lang="en-US" dirty="0" smtClean="0">
                    <a:solidFill>
                      <a:srgbClr val="000000"/>
                    </a:solidFill>
                    <a:latin typeface="Lucida Console"/>
                    <a:cs typeface="Lucida Console"/>
                  </a:rPr>
                  <a:t>alpha </a:t>
                </a:r>
                <a:r>
                  <a:rPr lang="en-US" dirty="0">
                    <a:solidFill>
                      <a:srgbClr val="008000"/>
                    </a:solidFill>
                    <a:latin typeface="Lucida Console"/>
                    <a:cs typeface="Lucida Console"/>
                  </a:rPr>
                  <a:t>/</a:t>
                </a:r>
                <a:r>
                  <a:rPr lang="en-US" dirty="0" smtClean="0">
                    <a:solidFill>
                      <a:srgbClr val="000000"/>
                    </a:solidFill>
                    <a:latin typeface="Lucida Console"/>
                    <a:cs typeface="Lucida Console"/>
                  </a:rPr>
                  <a:t> </a:t>
                </a:r>
                <a:r>
                  <a:rPr lang="en-US" dirty="0" smtClean="0">
                    <a:solidFill>
                      <a:srgbClr val="005BD3"/>
                    </a:solidFill>
                    <a:latin typeface="Lucida Console"/>
                    <a:cs typeface="Lucida Console"/>
                  </a:rPr>
                  <a:t>{m}</a:t>
                </a:r>
                <a:endParaRPr lang="en-US" dirty="0">
                  <a:solidFill>
                    <a:srgbClr val="005BD3"/>
                  </a:solidFill>
                  <a:latin typeface="Lucida Console"/>
                  <a:cs typeface="Lucida Console"/>
                </a:endParaRPr>
              </a:p>
            </p:txBody>
          </p:sp>
          <p:sp>
            <p:nvSpPr>
              <p:cNvPr id="32" name="Rectangle 31"/>
              <p:cNvSpPr/>
              <p:nvPr/>
            </p:nvSpPr>
            <p:spPr>
              <a:xfrm>
                <a:off x="6373403" y="1910633"/>
                <a:ext cx="2410035" cy="369332"/>
              </a:xfrm>
              <a:prstGeom prst="rect">
                <a:avLst/>
              </a:prstGeom>
            </p:spPr>
            <p:txBody>
              <a:bodyPr wrap="none">
                <a:spAutoFit/>
              </a:bodyPr>
              <a:lstStyle/>
              <a:p>
                <a:r>
                  <a:rPr lang="en-US" dirty="0">
                    <a:latin typeface="Lucida Console"/>
                    <a:cs typeface="Lucida Console"/>
                  </a:rPr>
                  <a:t>alpha </a:t>
                </a:r>
                <a:r>
                  <a:rPr lang="en-US" dirty="0">
                    <a:solidFill>
                      <a:srgbClr val="008000"/>
                    </a:solidFill>
                    <a:latin typeface="Lucida Console"/>
                    <a:cs typeface="Lucida Console"/>
                  </a:rPr>
                  <a:t>.* </a:t>
                </a:r>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p>
            </p:txBody>
          </p:sp>
          <p:sp>
            <p:nvSpPr>
              <p:cNvPr id="33" name="Rectangle 32"/>
              <p:cNvSpPr/>
              <p:nvPr/>
            </p:nvSpPr>
            <p:spPr>
              <a:xfrm>
                <a:off x="3336490" y="1910633"/>
                <a:ext cx="2270949" cy="369332"/>
              </a:xfrm>
              <a:prstGeom prst="rect">
                <a:avLst/>
              </a:prstGeom>
            </p:spPr>
            <p:txBody>
              <a:bodyPr wrap="none">
                <a:spAutoFit/>
              </a:bodyPr>
              <a:lstStyle/>
              <a:p>
                <a:r>
                  <a:rPr lang="en-US" dirty="0">
                    <a:solidFill>
                      <a:srgbClr val="FF0000"/>
                    </a:solidFill>
                    <a:latin typeface="Lucida Console"/>
                    <a:cs typeface="Lucida Console"/>
                  </a:rPr>
                  <a:t>1</a:t>
                </a:r>
                <a:r>
                  <a:rPr lang="en-US" dirty="0">
                    <a:latin typeface="Lucida Console"/>
                    <a:cs typeface="Lucida Console"/>
                  </a:rPr>
                  <a:t> </a:t>
                </a:r>
                <a:r>
                  <a:rPr lang="en-US" dirty="0">
                    <a:solidFill>
                      <a:srgbClr val="008000"/>
                    </a:solidFill>
                    <a:latin typeface="Lucida Console"/>
                    <a:cs typeface="Lucida Console"/>
                  </a:rPr>
                  <a:t>*</a:t>
                </a:r>
                <a:r>
                  <a:rPr lang="en-US" dirty="0">
                    <a:latin typeface="Lucida Console"/>
                    <a:cs typeface="Lucida Console"/>
                  </a:rPr>
                  <a:t> alpha </a:t>
                </a:r>
                <a:r>
                  <a:rPr lang="en-US" dirty="0">
                    <a:solidFill>
                      <a:srgbClr val="008000"/>
                    </a:solidFill>
                    <a:latin typeface="Lucida Console"/>
                    <a:cs typeface="Lucida Console"/>
                  </a:rPr>
                  <a:t>/</a:t>
                </a:r>
                <a:r>
                  <a:rPr lang="en-US" dirty="0">
                    <a:latin typeface="Lucida Console"/>
                    <a:cs typeface="Lucida Console"/>
                  </a:rPr>
                  <a:t> </a:t>
                </a:r>
                <a:r>
                  <a:rPr lang="en-US" dirty="0">
                    <a:solidFill>
                      <a:srgbClr val="005BD3"/>
                    </a:solidFill>
                    <a:latin typeface="Lucida Console"/>
                    <a:cs typeface="Lucida Console"/>
                  </a:rPr>
                  <a:t>{m}</a:t>
                </a:r>
              </a:p>
            </p:txBody>
          </p:sp>
        </p:grpSp>
        <p:sp>
          <p:nvSpPr>
            <p:cNvPr id="30" name="Rectangle 29"/>
            <p:cNvSpPr/>
            <p:nvPr/>
          </p:nvSpPr>
          <p:spPr>
            <a:xfrm>
              <a:off x="354116" y="1882666"/>
              <a:ext cx="8527403" cy="192138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354116" y="4243684"/>
            <a:ext cx="4694428" cy="2485359"/>
            <a:chOff x="314102" y="1134912"/>
            <a:chExt cx="4694428" cy="2485359"/>
          </a:xfrm>
        </p:grpSpPr>
        <p:sp>
          <p:nvSpPr>
            <p:cNvPr id="48" name="Rectangle 47"/>
            <p:cNvSpPr/>
            <p:nvPr/>
          </p:nvSpPr>
          <p:spPr>
            <a:xfrm>
              <a:off x="373126" y="1489286"/>
              <a:ext cx="2131864" cy="369332"/>
            </a:xfrm>
            <a:prstGeom prst="rect">
              <a:avLst/>
            </a:prstGeom>
          </p:spPr>
          <p:txBody>
            <a:bodyPr wrap="none" anchor="ctr">
              <a:spAutoFit/>
            </a:bodyPr>
            <a:lstStyle/>
            <a:p>
              <a:r>
                <a:rPr lang="en-US" dirty="0" smtClean="0">
                  <a:latin typeface="Lucida Console"/>
                  <a:cs typeface="Lucida Console"/>
                </a:rPr>
                <a:t>(theta</a:t>
              </a:r>
              <a:r>
                <a:rPr lang="en-US" dirty="0">
                  <a:solidFill>
                    <a:srgbClr val="008000"/>
                  </a:solidFill>
                  <a:latin typeface="Lucida Console"/>
                  <a:cs typeface="Lucida Console"/>
                </a:rPr>
                <a:t>' </a:t>
              </a:r>
              <a:r>
                <a:rPr lang="en-US" dirty="0" smtClean="0">
                  <a:solidFill>
                    <a:srgbClr val="008000"/>
                  </a:solidFill>
                  <a:latin typeface="Lucida Console"/>
                  <a:cs typeface="Lucida Console"/>
                </a:rPr>
                <a:t>* </a:t>
              </a:r>
              <a:r>
                <a:rPr lang="en-US" dirty="0" smtClean="0">
                  <a:latin typeface="Lucida Console"/>
                  <a:cs typeface="Lucida Console"/>
                </a:rPr>
                <a:t>X</a:t>
              </a:r>
              <a:r>
                <a:rPr lang="en-US" dirty="0">
                  <a:solidFill>
                    <a:srgbClr val="008000"/>
                  </a:solidFill>
                  <a:latin typeface="Lucida Console"/>
                  <a:cs typeface="Lucida Console"/>
                </a:rPr>
                <a:t>'</a:t>
              </a:r>
              <a:r>
                <a:rPr lang="en-US" dirty="0" smtClean="0">
                  <a:latin typeface="Lucida Console"/>
                  <a:cs typeface="Lucida Console"/>
                </a:rPr>
                <a:t>)</a:t>
              </a:r>
              <a:r>
                <a:rPr lang="en-US" dirty="0">
                  <a:solidFill>
                    <a:srgbClr val="008000"/>
                  </a:solidFill>
                  <a:latin typeface="Lucida Console"/>
                  <a:cs typeface="Lucida Console"/>
                </a:rPr>
                <a:t>'</a:t>
              </a:r>
            </a:p>
          </p:txBody>
        </p:sp>
        <p:sp>
          <p:nvSpPr>
            <p:cNvPr id="49" name="Rectangle 48"/>
            <p:cNvSpPr/>
            <p:nvPr/>
          </p:nvSpPr>
          <p:spPr>
            <a:xfrm>
              <a:off x="373126" y="1140203"/>
              <a:ext cx="1714607" cy="369332"/>
            </a:xfrm>
            <a:prstGeom prst="rect">
              <a:avLst/>
            </a:prstGeom>
          </p:spPr>
          <p:txBody>
            <a:bodyPr wrap="none" anchor="ctr">
              <a:spAutoFit/>
            </a:bodyPr>
            <a:lstStyle/>
            <a:p>
              <a:r>
                <a:rPr lang="en-US" dirty="0" smtClean="0">
                  <a:latin typeface="Lucida Console"/>
                  <a:cs typeface="Lucida Console"/>
                </a:rPr>
                <a:t>(X </a:t>
              </a:r>
              <a:r>
                <a:rPr lang="en-US" dirty="0">
                  <a:solidFill>
                    <a:srgbClr val="008000"/>
                  </a:solidFill>
                  <a:latin typeface="Lucida Console"/>
                  <a:cs typeface="Lucida Console"/>
                </a:rPr>
                <a:t>*</a:t>
              </a:r>
              <a:r>
                <a:rPr lang="en-US" dirty="0" smtClean="0">
                  <a:latin typeface="Lucida Console"/>
                  <a:cs typeface="Lucida Console"/>
                </a:rPr>
                <a:t> theta)</a:t>
              </a:r>
              <a:endParaRPr lang="en-US" dirty="0">
                <a:solidFill>
                  <a:srgbClr val="008000"/>
                </a:solidFill>
                <a:latin typeface="Lucida Console"/>
                <a:cs typeface="Lucida Console"/>
              </a:endParaRPr>
            </a:p>
          </p:txBody>
        </p:sp>
        <p:sp>
          <p:nvSpPr>
            <p:cNvPr id="50" name="TextBox 49"/>
            <p:cNvSpPr txBox="1"/>
            <p:nvPr/>
          </p:nvSpPr>
          <p:spPr>
            <a:xfrm>
              <a:off x="373126" y="2536535"/>
              <a:ext cx="4496318" cy="369332"/>
            </a:xfrm>
            <a:prstGeom prst="rect">
              <a:avLst/>
            </a:prstGeom>
            <a:noFill/>
          </p:spPr>
          <p:txBody>
            <a:bodyPr wrap="none" rtlCol="0" anchor="ctr">
              <a:spAutoFit/>
            </a:bodyPr>
            <a:lstStyle/>
            <a:p>
              <a:r>
                <a:rPr lang="en-US" dirty="0">
                  <a:latin typeface="Lucida Console"/>
                  <a:cs typeface="Lucida Console"/>
                </a:rPr>
                <a:t>t</a:t>
              </a:r>
              <a:r>
                <a:rPr lang="en-US" dirty="0" smtClean="0">
                  <a:latin typeface="Lucida Console"/>
                  <a:cs typeface="Lucida Console"/>
                </a:rPr>
                <a:t>heta(</a:t>
              </a:r>
              <a:r>
                <a:rPr lang="en-US" dirty="0">
                  <a:solidFill>
                    <a:srgbClr val="FF0000"/>
                  </a:solidFill>
                  <a:latin typeface="Lucida Console"/>
                  <a:cs typeface="Lucida Console"/>
                </a:rPr>
                <a:t>1</a:t>
              </a:r>
              <a:r>
                <a:rPr lang="en-US" dirty="0" smtClean="0">
                  <a:latin typeface="Lucida Console"/>
                  <a:cs typeface="Lucida Console"/>
                </a:rPr>
                <a:t>) </a:t>
              </a:r>
              <a:r>
                <a:rPr lang="en-US" dirty="0">
                  <a:latin typeface="Lucida Console"/>
                  <a:cs typeface="Lucida Console"/>
                </a:rPr>
                <a:t>+ theta </a:t>
              </a:r>
              <a:r>
                <a:rPr lang="en-US" dirty="0" smtClean="0">
                  <a:latin typeface="Lucida Console"/>
                  <a:cs typeface="Lucida Console"/>
                </a:rPr>
                <a:t>(</a:t>
              </a:r>
              <a:r>
                <a:rPr lang="en-US" dirty="0">
                  <a:solidFill>
                    <a:srgbClr val="FF0000"/>
                  </a:solidFill>
                  <a:latin typeface="Lucida Console"/>
                  <a:cs typeface="Lucida Console"/>
                </a:rPr>
                <a:t>2</a:t>
              </a:r>
              <a:r>
                <a:rPr lang="en-US" dirty="0" smtClean="0">
                  <a:latin typeface="Lucida Console"/>
                  <a:cs typeface="Lucida Console"/>
                </a:rPr>
                <a:t>) </a:t>
              </a:r>
              <a:r>
                <a:rPr lang="en-US" dirty="0">
                  <a:solidFill>
                    <a:srgbClr val="008000"/>
                  </a:solidFill>
                  <a:latin typeface="Lucida Console"/>
                  <a:cs typeface="Lucida Console"/>
                </a:rPr>
                <a:t>*</a:t>
              </a:r>
              <a:r>
                <a:rPr lang="en-US" dirty="0" smtClean="0">
                  <a:latin typeface="Lucida Console"/>
                  <a:cs typeface="Lucida Console"/>
                </a:rPr>
                <a:t> </a:t>
              </a:r>
              <a:r>
                <a:rPr lang="en-US" dirty="0">
                  <a:latin typeface="Lucida Console"/>
                  <a:cs typeface="Lucida Console"/>
                </a:rPr>
                <a:t>X (:, </a:t>
              </a:r>
              <a:r>
                <a:rPr lang="en-US" dirty="0" smtClean="0">
                  <a:solidFill>
                    <a:srgbClr val="FF0000"/>
                  </a:solidFill>
                  <a:latin typeface="Lucida Console"/>
                  <a:cs typeface="Lucida Console"/>
                </a:rPr>
                <a:t>2</a:t>
              </a:r>
              <a:r>
                <a:rPr lang="en-US" dirty="0" smtClean="0">
                  <a:latin typeface="Lucida Console"/>
                  <a:cs typeface="Lucida Console"/>
                </a:rPr>
                <a:t>)</a:t>
              </a:r>
              <a:endParaRPr lang="en-US" dirty="0">
                <a:latin typeface="Lucida Console"/>
                <a:cs typeface="Lucida Console"/>
              </a:endParaRPr>
            </a:p>
          </p:txBody>
        </p:sp>
        <p:sp>
          <p:nvSpPr>
            <p:cNvPr id="51" name="TextBox 50"/>
            <p:cNvSpPr txBox="1"/>
            <p:nvPr/>
          </p:nvSpPr>
          <p:spPr>
            <a:xfrm>
              <a:off x="373126" y="2187452"/>
              <a:ext cx="2270949" cy="369332"/>
            </a:xfrm>
            <a:prstGeom prst="rect">
              <a:avLst/>
            </a:prstGeom>
            <a:noFill/>
          </p:spPr>
          <p:txBody>
            <a:bodyPr wrap="none" rtlCol="0" anchor="ctr">
              <a:spAutoFit/>
            </a:bodyPr>
            <a:lstStyle/>
            <a:p>
              <a:r>
                <a:rPr lang="en-US" dirty="0" smtClean="0">
                  <a:latin typeface="Lucida Console"/>
                  <a:cs typeface="Lucida Console"/>
                </a:rPr>
                <a:t>(X </a:t>
              </a:r>
              <a:r>
                <a:rPr lang="en-US" dirty="0">
                  <a:solidFill>
                    <a:srgbClr val="008000"/>
                  </a:solidFill>
                  <a:latin typeface="Lucida Console"/>
                  <a:cs typeface="Lucida Console"/>
                </a:rPr>
                <a:t>*</a:t>
              </a:r>
              <a:r>
                <a:rPr lang="en-US" dirty="0" smtClean="0">
                  <a:latin typeface="Lucida Console"/>
                  <a:cs typeface="Lucida Console"/>
                </a:rPr>
                <a:t> </a:t>
              </a:r>
              <a:r>
                <a:rPr lang="en-US" dirty="0">
                  <a:latin typeface="Lucida Console"/>
                  <a:cs typeface="Lucida Console"/>
                </a:rPr>
                <a:t>theta (:</a:t>
              </a:r>
              <a:r>
                <a:rPr lang="en-US" dirty="0" smtClean="0">
                  <a:latin typeface="Lucida Console"/>
                  <a:cs typeface="Lucida Console"/>
                </a:rPr>
                <a:t>))</a:t>
              </a:r>
              <a:endParaRPr lang="en-US" dirty="0">
                <a:latin typeface="Lucida Console"/>
                <a:cs typeface="Lucida Console"/>
              </a:endParaRPr>
            </a:p>
          </p:txBody>
        </p:sp>
        <p:sp>
          <p:nvSpPr>
            <p:cNvPr id="52" name="TextBox 51"/>
            <p:cNvSpPr txBox="1"/>
            <p:nvPr/>
          </p:nvSpPr>
          <p:spPr>
            <a:xfrm>
              <a:off x="373126" y="1838369"/>
              <a:ext cx="1714607" cy="369332"/>
            </a:xfrm>
            <a:prstGeom prst="rect">
              <a:avLst/>
            </a:prstGeom>
            <a:noFill/>
          </p:spPr>
          <p:txBody>
            <a:bodyPr wrap="none" rtlCol="0" anchor="ctr">
              <a:spAutoFit/>
            </a:bodyPr>
            <a:lstStyle/>
            <a:p>
              <a:r>
                <a:rPr lang="en-US" dirty="0">
                  <a:latin typeface="Lucida Console"/>
                  <a:cs typeface="Lucida Console"/>
                </a:rPr>
                <a:t>[X] </a:t>
              </a:r>
              <a:r>
                <a:rPr lang="en-US" dirty="0">
                  <a:solidFill>
                    <a:srgbClr val="008000"/>
                  </a:solidFill>
                  <a:latin typeface="Lucida Console"/>
                  <a:cs typeface="Lucida Console"/>
                </a:rPr>
                <a:t>*</a:t>
              </a:r>
              <a:r>
                <a:rPr lang="en-US" dirty="0" smtClean="0">
                  <a:latin typeface="Lucida Console"/>
                  <a:cs typeface="Lucida Console"/>
                </a:rPr>
                <a:t> </a:t>
              </a:r>
              <a:r>
                <a:rPr lang="en-US" dirty="0">
                  <a:latin typeface="Lucida Console"/>
                  <a:cs typeface="Lucida Console"/>
                </a:rPr>
                <a:t>theta</a:t>
              </a:r>
            </a:p>
          </p:txBody>
        </p:sp>
        <p:sp>
          <p:nvSpPr>
            <p:cNvPr id="53" name="Rectangle 52"/>
            <p:cNvSpPr/>
            <p:nvPr/>
          </p:nvSpPr>
          <p:spPr>
            <a:xfrm>
              <a:off x="373126" y="3223919"/>
              <a:ext cx="4635404" cy="369332"/>
            </a:xfrm>
            <a:prstGeom prst="rect">
              <a:avLst/>
            </a:prstGeom>
          </p:spPr>
          <p:txBody>
            <a:bodyPr wrap="none" anchor="ctr">
              <a:spAutoFit/>
            </a:bodyPr>
            <a:lstStyle/>
            <a:p>
              <a:r>
                <a:rPr lang="en-US" dirty="0" smtClean="0">
                  <a:latin typeface="Lucida Console"/>
                  <a:cs typeface="Lucida Console"/>
                </a:rPr>
                <a:t>sum(X</a:t>
              </a:r>
              <a:r>
                <a:rPr lang="en-US" dirty="0" smtClean="0">
                  <a:solidFill>
                    <a:srgbClr val="008000"/>
                  </a:solidFill>
                  <a:latin typeface="Lucida Console"/>
                  <a:cs typeface="Lucida Console"/>
                </a:rPr>
                <a:t>.*</a:t>
              </a:r>
              <a:r>
                <a:rPr lang="en-US" dirty="0" err="1" smtClean="0">
                  <a:latin typeface="Lucida Console"/>
                  <a:cs typeface="Lucida Console"/>
                </a:rPr>
                <a:t>repmat</a:t>
              </a:r>
              <a:r>
                <a:rPr lang="en-US" dirty="0" smtClean="0">
                  <a:latin typeface="Lucida Console"/>
                  <a:cs typeface="Lucida Console"/>
                </a:rPr>
                <a:t>(theta</a:t>
              </a:r>
              <a:r>
                <a:rPr lang="en-US" dirty="0">
                  <a:solidFill>
                    <a:srgbClr val="008000"/>
                  </a:solidFill>
                  <a:latin typeface="Lucida Console"/>
                  <a:cs typeface="Lucida Console"/>
                </a:rPr>
                <a:t>'</a:t>
              </a:r>
              <a:r>
                <a:rPr lang="en-US" dirty="0" smtClean="0">
                  <a:latin typeface="Lucida Console"/>
                  <a:cs typeface="Lucida Console"/>
                </a:rPr>
                <a:t>,</a:t>
              </a:r>
              <a:r>
                <a:rPr lang="en-US" dirty="0" smtClean="0">
                  <a:solidFill>
                    <a:srgbClr val="005BD3"/>
                  </a:solidFill>
                  <a:latin typeface="Lucida Console"/>
                  <a:cs typeface="Lucida Console"/>
                </a:rPr>
                <a:t>{</a:t>
              </a:r>
              <a:r>
                <a:rPr lang="en-US" dirty="0">
                  <a:solidFill>
                    <a:srgbClr val="005BD3"/>
                  </a:solidFill>
                  <a:latin typeface="Lucida Console"/>
                  <a:cs typeface="Lucida Console"/>
                </a:rPr>
                <a:t>m}</a:t>
              </a:r>
              <a:r>
                <a:rPr lang="en-US" dirty="0" smtClean="0">
                  <a:latin typeface="Lucida Console"/>
                  <a:cs typeface="Lucida Console"/>
                </a:rPr>
                <a:t>,</a:t>
              </a:r>
              <a:r>
                <a:rPr lang="en-US" dirty="0" smtClean="0">
                  <a:solidFill>
                    <a:srgbClr val="FF0000"/>
                  </a:solidFill>
                  <a:latin typeface="Lucida Console"/>
                  <a:cs typeface="Lucida Console"/>
                </a:rPr>
                <a:t>1</a:t>
              </a:r>
              <a:r>
                <a:rPr lang="en-US" dirty="0" smtClean="0">
                  <a:latin typeface="Lucida Console"/>
                  <a:cs typeface="Lucida Console"/>
                </a:rPr>
                <a:t>), </a:t>
              </a:r>
              <a:r>
                <a:rPr lang="en-US" dirty="0" smtClean="0">
                  <a:solidFill>
                    <a:srgbClr val="FF0000"/>
                  </a:solidFill>
                  <a:latin typeface="Lucida Console"/>
                  <a:cs typeface="Lucida Console"/>
                </a:rPr>
                <a:t>2</a:t>
              </a:r>
              <a:r>
                <a:rPr lang="en-US" dirty="0" smtClean="0">
                  <a:latin typeface="Lucida Console"/>
                  <a:cs typeface="Lucida Console"/>
                </a:rPr>
                <a:t>)</a:t>
              </a:r>
              <a:endParaRPr lang="en-US" dirty="0">
                <a:latin typeface="Lucida Console"/>
                <a:cs typeface="Lucida Console"/>
              </a:endParaRPr>
            </a:p>
          </p:txBody>
        </p:sp>
        <p:sp>
          <p:nvSpPr>
            <p:cNvPr id="54" name="Rectangle 53"/>
            <p:cNvSpPr/>
            <p:nvPr/>
          </p:nvSpPr>
          <p:spPr>
            <a:xfrm rot="5400000">
              <a:off x="2574591" y="2823878"/>
              <a:ext cx="385567" cy="492443"/>
            </a:xfrm>
            <a:prstGeom prst="rect">
              <a:avLst/>
            </a:prstGeom>
          </p:spPr>
          <p:txBody>
            <a:bodyPr wrap="none" anchor="ctr">
              <a:spAutoFit/>
            </a:bodyPr>
            <a:lstStyle/>
            <a:p>
              <a:pPr algn="ctr"/>
              <a:r>
                <a:rPr lang="en-US" sz="2600" dirty="0" smtClean="0">
                  <a:latin typeface="Lucida Console"/>
                  <a:cs typeface="Lucida Console"/>
                </a:rPr>
                <a:t>…</a:t>
              </a:r>
              <a:endParaRPr lang="en-US" sz="2600" dirty="0">
                <a:latin typeface="Lucida Console"/>
                <a:cs typeface="Lucida Console"/>
              </a:endParaRPr>
            </a:p>
          </p:txBody>
        </p:sp>
        <p:sp>
          <p:nvSpPr>
            <p:cNvPr id="55" name="Rectangle 54"/>
            <p:cNvSpPr/>
            <p:nvPr/>
          </p:nvSpPr>
          <p:spPr>
            <a:xfrm>
              <a:off x="314102" y="1134912"/>
              <a:ext cx="4612069" cy="248535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354116" y="36056"/>
            <a:ext cx="679671" cy="369332"/>
          </a:xfrm>
          <a:prstGeom prst="rect">
            <a:avLst/>
          </a:prstGeom>
          <a:noFill/>
        </p:spPr>
        <p:txBody>
          <a:bodyPr wrap="square" rtlCol="0">
            <a:spAutoFit/>
          </a:bodyPr>
          <a:lstStyle/>
          <a:p>
            <a:r>
              <a:rPr lang="en-US" b="1" dirty="0" smtClean="0">
                <a:solidFill>
                  <a:srgbClr val="68007F"/>
                </a:solidFill>
                <a:latin typeface="Arial"/>
                <a:cs typeface="Arial"/>
              </a:rPr>
              <a:t>{m}</a:t>
            </a:r>
            <a:endParaRPr lang="en-US" b="1" dirty="0">
              <a:solidFill>
                <a:srgbClr val="68007F"/>
              </a:solidFill>
              <a:latin typeface="Arial"/>
              <a:cs typeface="Arial"/>
            </a:endParaRPr>
          </a:p>
        </p:txBody>
      </p:sp>
      <p:sp>
        <p:nvSpPr>
          <p:cNvPr id="56" name="TextBox 55"/>
          <p:cNvSpPr txBox="1"/>
          <p:nvPr/>
        </p:nvSpPr>
        <p:spPr>
          <a:xfrm>
            <a:off x="354116" y="1607792"/>
            <a:ext cx="2699494" cy="369332"/>
          </a:xfrm>
          <a:prstGeom prst="rect">
            <a:avLst/>
          </a:prstGeom>
          <a:noFill/>
        </p:spPr>
        <p:txBody>
          <a:bodyPr wrap="square" rtlCol="0">
            <a:spAutoFit/>
          </a:bodyPr>
          <a:lstStyle/>
          <a:p>
            <a:r>
              <a:rPr lang="en-US" b="1" dirty="0" smtClean="0">
                <a:solidFill>
                  <a:srgbClr val="68007F"/>
                </a:solidFill>
                <a:latin typeface="Arial"/>
                <a:cs typeface="Arial"/>
              </a:rPr>
              <a:t>{</a:t>
            </a:r>
            <a:r>
              <a:rPr lang="en-US" b="1" dirty="0" err="1" smtClean="0">
                <a:solidFill>
                  <a:srgbClr val="68007F"/>
                </a:solidFill>
                <a:latin typeface="Arial"/>
                <a:cs typeface="Arial"/>
              </a:rPr>
              <a:t>alphaOverM</a:t>
            </a:r>
            <a:r>
              <a:rPr lang="en-US" b="1" dirty="0" smtClean="0">
                <a:solidFill>
                  <a:srgbClr val="68007F"/>
                </a:solidFill>
                <a:latin typeface="Arial"/>
                <a:cs typeface="Arial"/>
              </a:rPr>
              <a:t>}</a:t>
            </a:r>
            <a:endParaRPr lang="en-US" b="1" dirty="0">
              <a:solidFill>
                <a:srgbClr val="68007F"/>
              </a:solidFill>
              <a:latin typeface="Arial"/>
              <a:cs typeface="Arial"/>
            </a:endParaRPr>
          </a:p>
        </p:txBody>
      </p:sp>
      <p:sp>
        <p:nvSpPr>
          <p:cNvPr id="57" name="TextBox 56"/>
          <p:cNvSpPr txBox="1"/>
          <p:nvPr/>
        </p:nvSpPr>
        <p:spPr>
          <a:xfrm>
            <a:off x="361019" y="3905657"/>
            <a:ext cx="1964529" cy="369332"/>
          </a:xfrm>
          <a:prstGeom prst="rect">
            <a:avLst/>
          </a:prstGeom>
          <a:noFill/>
        </p:spPr>
        <p:txBody>
          <a:bodyPr wrap="square" rtlCol="0">
            <a:spAutoFit/>
          </a:bodyPr>
          <a:lstStyle/>
          <a:p>
            <a:r>
              <a:rPr lang="en-US" b="1" dirty="0" smtClean="0">
                <a:solidFill>
                  <a:srgbClr val="68007F"/>
                </a:solidFill>
                <a:latin typeface="Arial"/>
                <a:cs typeface="Arial"/>
              </a:rPr>
              <a:t>{hypothesis}</a:t>
            </a:r>
            <a:endParaRPr lang="en-US" b="1" dirty="0">
              <a:solidFill>
                <a:srgbClr val="68007F"/>
              </a:solidFill>
              <a:latin typeface="Arial"/>
              <a:cs typeface="Arial"/>
            </a:endParaRPr>
          </a:p>
        </p:txBody>
      </p:sp>
      <p:sp>
        <p:nvSpPr>
          <p:cNvPr id="58" name="TextBox 57"/>
          <p:cNvSpPr txBox="1"/>
          <p:nvPr/>
        </p:nvSpPr>
        <p:spPr>
          <a:xfrm>
            <a:off x="5291868" y="3905657"/>
            <a:ext cx="1964529" cy="369332"/>
          </a:xfrm>
          <a:prstGeom prst="rect">
            <a:avLst/>
          </a:prstGeom>
          <a:noFill/>
        </p:spPr>
        <p:txBody>
          <a:bodyPr wrap="square" rtlCol="0">
            <a:spAutoFit/>
          </a:bodyPr>
          <a:lstStyle/>
          <a:p>
            <a:r>
              <a:rPr lang="en-US" b="1" dirty="0" smtClean="0">
                <a:solidFill>
                  <a:srgbClr val="68007F"/>
                </a:solidFill>
                <a:latin typeface="Arial"/>
                <a:cs typeface="Arial"/>
              </a:rPr>
              <a:t>{residual}</a:t>
            </a:r>
            <a:endParaRPr lang="en-US" b="1" dirty="0">
              <a:solidFill>
                <a:srgbClr val="68007F"/>
              </a:solidFill>
              <a:latin typeface="Arial"/>
              <a:cs typeface="Arial"/>
            </a:endParaRPr>
          </a:p>
        </p:txBody>
      </p:sp>
    </p:spTree>
    <p:extLst>
      <p:ext uri="{BB962C8B-B14F-4D97-AF65-F5344CB8AC3E}">
        <p14:creationId xmlns:p14="http://schemas.microsoft.com/office/powerpoint/2010/main" val="391793826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871593541"/>
              </p:ext>
            </p:extLst>
          </p:nvPr>
        </p:nvGraphicFramePr>
        <p:xfrm>
          <a:off x="175399" y="1536004"/>
          <a:ext cx="7072464" cy="5127625"/>
        </p:xfrm>
        <a:graphic>
          <a:graphicData uri="http://schemas.openxmlformats.org/drawingml/2006/chart">
            <c:chart xmlns:c="http://schemas.openxmlformats.org/drawingml/2006/chart" xmlns:r="http://schemas.openxmlformats.org/officeDocument/2006/relationships" r:id="rId2"/>
          </a:graphicData>
        </a:graphic>
      </p:graphicFrame>
      <p:grpSp>
        <p:nvGrpSpPr>
          <p:cNvPr id="2" name="Group 1"/>
          <p:cNvGrpSpPr/>
          <p:nvPr/>
        </p:nvGrpSpPr>
        <p:grpSpPr>
          <a:xfrm>
            <a:off x="2670599" y="1781117"/>
            <a:ext cx="6473401" cy="3184312"/>
            <a:chOff x="2670599" y="1781117"/>
            <a:chExt cx="6473401" cy="3184312"/>
          </a:xfrm>
        </p:grpSpPr>
        <p:cxnSp>
          <p:nvCxnSpPr>
            <p:cNvPr id="6" name="Straight Connector 5"/>
            <p:cNvCxnSpPr/>
            <p:nvPr/>
          </p:nvCxnSpPr>
          <p:spPr>
            <a:xfrm flipV="1">
              <a:off x="2670599" y="3913304"/>
              <a:ext cx="4630184" cy="38874"/>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013516" y="2790107"/>
              <a:ext cx="1268591" cy="0"/>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058507" y="1781117"/>
              <a:ext cx="1884841" cy="923330"/>
            </a:xfrm>
            <a:prstGeom prst="rect">
              <a:avLst/>
            </a:prstGeom>
            <a:noFill/>
          </p:spPr>
          <p:txBody>
            <a:bodyPr wrap="square" rtlCol="0">
              <a:spAutoFit/>
            </a:bodyPr>
            <a:lstStyle/>
            <a:p>
              <a:r>
                <a:rPr lang="en-US" dirty="0" smtClean="0">
                  <a:solidFill>
                    <a:srgbClr val="0000FF"/>
                  </a:solidFill>
                </a:rPr>
                <a:t>Equivalence classes, 25 marked ASTS</a:t>
              </a:r>
              <a:endParaRPr lang="en-US" dirty="0">
                <a:solidFill>
                  <a:srgbClr val="0000FF"/>
                </a:solidFill>
              </a:endParaRPr>
            </a:p>
          </p:txBody>
        </p:sp>
        <p:sp>
          <p:nvSpPr>
            <p:cNvPr id="9" name="TextBox 8"/>
            <p:cNvSpPr txBox="1"/>
            <p:nvPr/>
          </p:nvSpPr>
          <p:spPr>
            <a:xfrm>
              <a:off x="6993712" y="4042099"/>
              <a:ext cx="2150288" cy="923330"/>
            </a:xfrm>
            <a:prstGeom prst="rect">
              <a:avLst/>
            </a:prstGeom>
            <a:noFill/>
          </p:spPr>
          <p:txBody>
            <a:bodyPr wrap="square" rtlCol="0">
              <a:spAutoFit/>
            </a:bodyPr>
            <a:lstStyle/>
            <a:p>
              <a:r>
                <a:rPr lang="en-US" dirty="0" smtClean="0">
                  <a:solidFill>
                    <a:srgbClr val="FF0000"/>
                  </a:solidFill>
                </a:rPr>
                <a:t>No Equivalence classes,  200 marked ASTs</a:t>
              </a:r>
              <a:endParaRPr lang="en-US" dirty="0">
                <a:solidFill>
                  <a:srgbClr val="FF0000"/>
                </a:solidFill>
              </a:endParaRPr>
            </a:p>
          </p:txBody>
        </p:sp>
      </p:grpSp>
      <p:sp>
        <p:nvSpPr>
          <p:cNvPr id="11"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Multiply Grading</a:t>
            </a:r>
            <a:endParaRPr lang="en-US" sz="4600" dirty="0">
              <a:latin typeface="Calibri"/>
              <a:cs typeface="Calibri"/>
            </a:endParaRPr>
          </a:p>
        </p:txBody>
      </p:sp>
    </p:spTree>
    <p:extLst>
      <p:ext uri="{BB962C8B-B14F-4D97-AF65-F5344CB8AC3E}">
        <p14:creationId xmlns:p14="http://schemas.microsoft.com/office/powerpoint/2010/main" val="319690896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Reduction in Number of ASTs</a:t>
            </a:r>
            <a:endParaRPr lang="en-US" sz="4600" dirty="0">
              <a:latin typeface="Calibri"/>
              <a:cs typeface="Calibri"/>
            </a:endParaRPr>
          </a:p>
        </p:txBody>
      </p:sp>
      <p:graphicFrame>
        <p:nvGraphicFramePr>
          <p:cNvPr id="8" name="Chart 7"/>
          <p:cNvGraphicFramePr>
            <a:graphicFrameLocks/>
          </p:cNvGraphicFramePr>
          <p:nvPr>
            <p:extLst>
              <p:ext uri="{D42A27DB-BD31-4B8C-83A1-F6EECF244321}">
                <p14:modId xmlns:p14="http://schemas.microsoft.com/office/powerpoint/2010/main" val="281133653"/>
              </p:ext>
            </p:extLst>
          </p:nvPr>
        </p:nvGraphicFramePr>
        <p:xfrm>
          <a:off x="957394" y="1175993"/>
          <a:ext cx="7229213" cy="533006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3358324" y="1407679"/>
            <a:ext cx="3442632" cy="461665"/>
          </a:xfrm>
          <a:prstGeom prst="rect">
            <a:avLst/>
          </a:prstGeom>
          <a:noFill/>
        </p:spPr>
        <p:txBody>
          <a:bodyPr wrap="square" rtlCol="0">
            <a:spAutoFit/>
          </a:bodyPr>
          <a:lstStyle/>
          <a:p>
            <a:pPr algn="ctr"/>
            <a:r>
              <a:rPr lang="en-US" sz="2400" dirty="0" smtClean="0">
                <a:latin typeface="Arial"/>
                <a:cs typeface="Arial"/>
              </a:rPr>
              <a:t>1 equivalence class</a:t>
            </a:r>
            <a:endParaRPr lang="en-US" sz="2400" dirty="0">
              <a:latin typeface="Arial"/>
              <a:cs typeface="Arial"/>
            </a:endParaRPr>
          </a:p>
        </p:txBody>
      </p:sp>
      <p:graphicFrame>
        <p:nvGraphicFramePr>
          <p:cNvPr id="10" name="Chart 9"/>
          <p:cNvGraphicFramePr>
            <a:graphicFrameLocks/>
          </p:cNvGraphicFramePr>
          <p:nvPr>
            <p:extLst>
              <p:ext uri="{D42A27DB-BD31-4B8C-83A1-F6EECF244321}">
                <p14:modId xmlns:p14="http://schemas.microsoft.com/office/powerpoint/2010/main" val="3871115169"/>
              </p:ext>
            </p:extLst>
          </p:nvPr>
        </p:nvGraphicFramePr>
        <p:xfrm>
          <a:off x="957394" y="1175993"/>
          <a:ext cx="7229213" cy="533006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rot="20856420">
            <a:off x="2891146" y="2355892"/>
            <a:ext cx="3442632" cy="461665"/>
          </a:xfrm>
          <a:prstGeom prst="rect">
            <a:avLst/>
          </a:prstGeom>
          <a:noFill/>
        </p:spPr>
        <p:txBody>
          <a:bodyPr wrap="square" rtlCol="0">
            <a:spAutoFit/>
          </a:bodyPr>
          <a:lstStyle/>
          <a:p>
            <a:pPr algn="ctr"/>
            <a:r>
              <a:rPr lang="en-US" sz="2400" dirty="0" smtClean="0">
                <a:solidFill>
                  <a:schemeClr val="tx1">
                    <a:lumMod val="65000"/>
                    <a:lumOff val="35000"/>
                  </a:schemeClr>
                </a:solidFill>
                <a:latin typeface="Arial"/>
                <a:cs typeface="Arial"/>
              </a:rPr>
              <a:t>10 equivalence classes</a:t>
            </a:r>
            <a:endParaRPr lang="en-US" sz="2400" dirty="0">
              <a:solidFill>
                <a:schemeClr val="tx1">
                  <a:lumMod val="65000"/>
                  <a:lumOff val="35000"/>
                </a:schemeClr>
              </a:solidFill>
              <a:latin typeface="Arial"/>
              <a:cs typeface="Arial"/>
            </a:endParaRPr>
          </a:p>
        </p:txBody>
      </p:sp>
      <p:graphicFrame>
        <p:nvGraphicFramePr>
          <p:cNvPr id="12" name="Chart 11"/>
          <p:cNvGraphicFramePr>
            <a:graphicFrameLocks/>
          </p:cNvGraphicFramePr>
          <p:nvPr>
            <p:extLst>
              <p:ext uri="{D42A27DB-BD31-4B8C-83A1-F6EECF244321}">
                <p14:modId xmlns:p14="http://schemas.microsoft.com/office/powerpoint/2010/main" val="3332345713"/>
              </p:ext>
            </p:extLst>
          </p:nvPr>
        </p:nvGraphicFramePr>
        <p:xfrm>
          <a:off x="957394" y="1175993"/>
          <a:ext cx="7229213" cy="533006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rot="20226061">
            <a:off x="3312490" y="3418527"/>
            <a:ext cx="3442632" cy="461665"/>
          </a:xfrm>
          <a:prstGeom prst="rect">
            <a:avLst/>
          </a:prstGeom>
          <a:noFill/>
        </p:spPr>
        <p:txBody>
          <a:bodyPr wrap="square" rtlCol="0">
            <a:spAutoFit/>
          </a:bodyPr>
          <a:lstStyle/>
          <a:p>
            <a:pPr algn="ctr"/>
            <a:r>
              <a:rPr lang="en-US" sz="2400" dirty="0" smtClean="0">
                <a:solidFill>
                  <a:schemeClr val="bg1">
                    <a:lumMod val="50000"/>
                  </a:schemeClr>
                </a:solidFill>
                <a:latin typeface="Arial"/>
                <a:cs typeface="Arial"/>
              </a:rPr>
              <a:t>19 equivalence classes</a:t>
            </a:r>
            <a:endParaRPr lang="en-US" sz="2400" dirty="0">
              <a:solidFill>
                <a:schemeClr val="bg1">
                  <a:lumMod val="50000"/>
                </a:schemeClr>
              </a:solidFill>
              <a:latin typeface="Arial"/>
              <a:cs typeface="Arial"/>
            </a:endParaRPr>
          </a:p>
        </p:txBody>
      </p:sp>
      <p:sp>
        <p:nvSpPr>
          <p:cNvPr id="14" name="TextBox 13"/>
          <p:cNvSpPr txBox="1"/>
          <p:nvPr/>
        </p:nvSpPr>
        <p:spPr>
          <a:xfrm>
            <a:off x="3427544" y="6321387"/>
            <a:ext cx="3637220" cy="369332"/>
          </a:xfrm>
          <a:prstGeom prst="rect">
            <a:avLst/>
          </a:prstGeom>
          <a:noFill/>
        </p:spPr>
        <p:txBody>
          <a:bodyPr wrap="square" rtlCol="0">
            <a:spAutoFit/>
          </a:bodyPr>
          <a:lstStyle/>
          <a:p>
            <a:pPr algn="ctr"/>
            <a:r>
              <a:rPr lang="en-US" dirty="0" smtClean="0"/>
              <a:t>(Ordered by frequency of AST)</a:t>
            </a:r>
            <a:endParaRPr lang="en-US" dirty="0"/>
          </a:p>
        </p:txBody>
      </p:sp>
    </p:spTree>
    <p:extLst>
      <p:ext uri="{BB962C8B-B14F-4D97-AF65-F5344CB8AC3E}">
        <p14:creationId xmlns:p14="http://schemas.microsoft.com/office/powerpoint/2010/main" val="24457423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p:bldGraphic spid="12" grpId="0">
        <p:bldAsOne/>
      </p:bldGraphic>
      <p:bldP spid="13"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Pretty good.</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47610028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Equivalence is really complex</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369747939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55441" y="2896732"/>
            <a:ext cx="3896560" cy="1116324"/>
          </a:xfrm>
          <a:prstGeom prst="rect">
            <a:avLst/>
          </a:prstGeom>
        </p:spPr>
      </p:pic>
      <p:sp>
        <p:nvSpPr>
          <p:cNvPr id="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Our Approach</a:t>
            </a:r>
            <a:endParaRPr lang="en-US" sz="4600" dirty="0">
              <a:latin typeface="Calibri"/>
              <a:cs typeface="Calibri"/>
            </a:endParaRPr>
          </a:p>
        </p:txBody>
      </p:sp>
      <p:sp>
        <p:nvSpPr>
          <p:cNvPr id="8" name="TextBox 7"/>
          <p:cNvSpPr txBox="1"/>
          <p:nvPr/>
        </p:nvSpPr>
        <p:spPr>
          <a:xfrm>
            <a:off x="1310916" y="3173229"/>
            <a:ext cx="2557898" cy="861774"/>
          </a:xfrm>
          <a:prstGeom prst="rect">
            <a:avLst/>
          </a:prstGeom>
          <a:solidFill>
            <a:schemeClr val="accent1">
              <a:lumMod val="20000"/>
              <a:lumOff val="80000"/>
            </a:schemeClr>
          </a:solidFill>
          <a:ln>
            <a:noFill/>
          </a:ln>
        </p:spPr>
        <p:txBody>
          <a:bodyPr wrap="square" rtlCol="0">
            <a:spAutoFit/>
          </a:bodyPr>
          <a:lstStyle/>
          <a:p>
            <a:pPr algn="ctr"/>
            <a:r>
              <a:rPr lang="en-US" sz="5000" dirty="0" smtClean="0"/>
              <a:t>Program</a:t>
            </a:r>
            <a:endParaRPr lang="en-US" sz="5000"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3" name="TextBox 2"/>
          <p:cNvSpPr txBox="1"/>
          <p:nvPr/>
        </p:nvSpPr>
        <p:spPr>
          <a:xfrm>
            <a:off x="1494041" y="6488668"/>
            <a:ext cx="6355826" cy="369332"/>
          </a:xfrm>
          <a:prstGeom prst="rect">
            <a:avLst/>
          </a:prstGeom>
          <a:noFill/>
        </p:spPr>
        <p:txBody>
          <a:bodyPr wrap="none" rtlCol="0">
            <a:spAutoFit/>
          </a:bodyPr>
          <a:lstStyle/>
          <a:p>
            <a:r>
              <a:rPr lang="en-US" dirty="0" smtClean="0"/>
              <a:t>Raw programs are not amenable to machine learning algorithms</a:t>
            </a:r>
            <a:endParaRPr lang="en-US" dirty="0"/>
          </a:p>
        </p:txBody>
      </p:sp>
    </p:spTree>
    <p:extLst>
      <p:ext uri="{BB962C8B-B14F-4D97-AF65-F5344CB8AC3E}">
        <p14:creationId xmlns:p14="http://schemas.microsoft.com/office/powerpoint/2010/main" val="3700300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6650" y="2518435"/>
            <a:ext cx="4033520" cy="2246769"/>
          </a:xfrm>
          <a:prstGeom prst="rect">
            <a:avLst/>
          </a:prstGeom>
        </p:spPr>
        <p:txBody>
          <a:bodyPr wrap="square">
            <a:spAutoFit/>
          </a:bodyPr>
          <a:lstStyle/>
          <a:p>
            <a:r>
              <a:rPr lang="en-US" sz="2000" b="1" dirty="0">
                <a:solidFill>
                  <a:srgbClr val="9B467E"/>
                </a:solidFill>
                <a:latin typeface="Courier"/>
                <a:cs typeface="Courier"/>
              </a:rPr>
              <a:t>private void </a:t>
            </a:r>
            <a:r>
              <a:rPr lang="en-US" sz="2000" dirty="0" err="1">
                <a:latin typeface="Courier"/>
                <a:cs typeface="Courier"/>
              </a:rPr>
              <a:t>placeRow</a:t>
            </a:r>
            <a:r>
              <a:rPr lang="en-US" sz="2000" dirty="0">
                <a:latin typeface="Courier"/>
                <a:cs typeface="Courier"/>
              </a:rPr>
              <a:t>(</a:t>
            </a:r>
            <a:r>
              <a:rPr lang="en-US" sz="2000" dirty="0" smtClean="0">
                <a:latin typeface="Courier"/>
                <a:cs typeface="Courier"/>
              </a:rPr>
              <a:t>){</a:t>
            </a:r>
            <a:endParaRPr lang="en-US" sz="2000" dirty="0">
              <a:latin typeface="Courier"/>
              <a:cs typeface="Courier"/>
            </a:endParaRPr>
          </a:p>
          <a:p>
            <a:r>
              <a:rPr lang="en-US" sz="2000" dirty="0">
                <a:latin typeface="Courier"/>
                <a:cs typeface="Courier"/>
              </a:rPr>
              <a:t>   </a:t>
            </a:r>
            <a:r>
              <a:rPr lang="en-US" sz="2000" b="1" dirty="0" smtClean="0">
                <a:solidFill>
                  <a:srgbClr val="9B467E"/>
                </a:solidFill>
                <a:latin typeface="Courier"/>
                <a:cs typeface="Courier"/>
              </a:rPr>
              <a:t>while</a:t>
            </a:r>
            <a:r>
              <a:rPr lang="en-US" sz="2000" dirty="0">
                <a:latin typeface="Courier"/>
                <a:cs typeface="Courier"/>
              </a:rPr>
              <a:t>(</a:t>
            </a:r>
            <a:r>
              <a:rPr lang="en-US" sz="2000" dirty="0" err="1">
                <a:latin typeface="Courier"/>
                <a:cs typeface="Courier"/>
              </a:rPr>
              <a:t>isClear</a:t>
            </a:r>
            <a:r>
              <a:rPr lang="en-US" sz="2000" dirty="0">
                <a:latin typeface="Courier"/>
                <a:cs typeface="Courier"/>
              </a:rPr>
              <a:t>()){</a:t>
            </a:r>
          </a:p>
          <a:p>
            <a:r>
              <a:rPr lang="en-US" sz="2000" dirty="0">
                <a:latin typeface="Courier"/>
                <a:cs typeface="Courier"/>
              </a:rPr>
              <a:t>      </a:t>
            </a:r>
            <a:r>
              <a:rPr lang="en-US" sz="2000" dirty="0" err="1" smtClean="0">
                <a:latin typeface="Courier"/>
                <a:cs typeface="Courier"/>
              </a:rPr>
              <a:t>putBeeper</a:t>
            </a:r>
            <a:r>
              <a:rPr lang="en-US" sz="2000" dirty="0">
                <a:latin typeface="Courier"/>
                <a:cs typeface="Courier"/>
              </a:rPr>
              <a:t>();</a:t>
            </a:r>
          </a:p>
          <a:p>
            <a:r>
              <a:rPr lang="en-US" sz="2000" dirty="0">
                <a:latin typeface="Courier"/>
                <a:cs typeface="Courier"/>
              </a:rPr>
              <a:t>      </a:t>
            </a:r>
            <a:r>
              <a:rPr lang="en-US" sz="2000" dirty="0" smtClean="0">
                <a:latin typeface="Courier"/>
                <a:cs typeface="Courier"/>
              </a:rPr>
              <a:t>move</a:t>
            </a:r>
            <a:r>
              <a:rPr lang="en-US" sz="2000" dirty="0">
                <a:latin typeface="Courier"/>
                <a:cs typeface="Courier"/>
              </a:rPr>
              <a:t>();</a:t>
            </a:r>
          </a:p>
          <a:p>
            <a:r>
              <a:rPr lang="en-US" sz="2000" dirty="0">
                <a:latin typeface="Courier"/>
                <a:cs typeface="Courier"/>
              </a:rPr>
              <a:t>   </a:t>
            </a:r>
            <a:r>
              <a:rPr lang="en-US" sz="2000" dirty="0" smtClean="0">
                <a:latin typeface="Courier"/>
                <a:cs typeface="Courier"/>
              </a:rPr>
              <a:t>}</a:t>
            </a:r>
            <a:endParaRPr lang="en-US" sz="2000" dirty="0">
              <a:latin typeface="Courier"/>
              <a:cs typeface="Courier"/>
            </a:endParaRPr>
          </a:p>
          <a:p>
            <a:r>
              <a:rPr lang="en-US" sz="2000" dirty="0">
                <a:latin typeface="Courier"/>
                <a:cs typeface="Courier"/>
              </a:rPr>
              <a:t>  </a:t>
            </a:r>
            <a:r>
              <a:rPr lang="en-US" sz="2000" dirty="0" smtClean="0">
                <a:latin typeface="Courier"/>
                <a:cs typeface="Courier"/>
              </a:rPr>
              <a:t> </a:t>
            </a:r>
            <a:r>
              <a:rPr lang="en-US" sz="2000" dirty="0" err="1">
                <a:latin typeface="Courier"/>
                <a:cs typeface="Courier"/>
              </a:rPr>
              <a:t>putBeeper</a:t>
            </a:r>
            <a:r>
              <a:rPr lang="en-US" sz="2000" dirty="0">
                <a:latin typeface="Courier"/>
                <a:cs typeface="Courier"/>
              </a:rPr>
              <a:t>();</a:t>
            </a:r>
          </a:p>
          <a:p>
            <a:r>
              <a:rPr lang="en-US" sz="2000" dirty="0" smtClean="0">
                <a:latin typeface="Courier"/>
                <a:cs typeface="Courier"/>
              </a:rPr>
              <a:t>}</a:t>
            </a:r>
            <a:endParaRPr lang="en-US" sz="2000" dirty="0">
              <a:latin typeface="Courier"/>
              <a:cs typeface="Courier"/>
            </a:endParaRPr>
          </a:p>
        </p:txBody>
      </p:sp>
      <p:sp>
        <p:nvSpPr>
          <p:cNvPr id="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Our Approach</a:t>
            </a:r>
            <a:endParaRPr lang="en-US" sz="4600" dirty="0">
              <a:latin typeface="Calibri"/>
              <a:cs typeface="Calibri"/>
            </a:endParaRP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55441" y="2896732"/>
            <a:ext cx="1992271" cy="1116324"/>
          </a:xfrm>
          <a:prstGeom prst="rect">
            <a:avLst/>
          </a:prstGeom>
        </p:spPr>
      </p:pic>
      <p:sp>
        <p:nvSpPr>
          <p:cNvPr id="10" name="Freeform 9"/>
          <p:cNvSpPr/>
          <p:nvPr/>
        </p:nvSpPr>
        <p:spPr>
          <a:xfrm>
            <a:off x="6450416" y="2339537"/>
            <a:ext cx="314635" cy="2405738"/>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7058147" y="2340455"/>
            <a:ext cx="305309" cy="2467808"/>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Oval 11"/>
          <p:cNvSpPr/>
          <p:nvPr/>
        </p:nvSpPr>
        <p:spPr>
          <a:xfrm>
            <a:off x="6682490" y="2493496"/>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6682490" y="3026896"/>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6677147" y="4231256"/>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rot="5400000">
            <a:off x="6684146" y="3528500"/>
            <a:ext cx="697627" cy="707886"/>
          </a:xfrm>
          <a:prstGeom prst="rect">
            <a:avLst/>
          </a:prstGeom>
        </p:spPr>
        <p:txBody>
          <a:bodyPr wrap="none">
            <a:spAutoFit/>
          </a:bodyPr>
          <a:lstStyle/>
          <a:p>
            <a:r>
              <a:rPr lang="en-US" sz="4000" dirty="0" smtClean="0"/>
              <a:t>…</a:t>
            </a:r>
            <a:endParaRPr lang="en-US" sz="4000" dirty="0"/>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Tree>
    <p:extLst>
      <p:ext uri="{BB962C8B-B14F-4D97-AF65-F5344CB8AC3E}">
        <p14:creationId xmlns:p14="http://schemas.microsoft.com/office/powerpoint/2010/main" val="31093259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46584"/>
            <a:ext cx="7772400" cy="1470025"/>
          </a:xfrm>
        </p:spPr>
        <p:txBody>
          <a:bodyPr/>
          <a:lstStyle/>
          <a:p>
            <a:r>
              <a:rPr lang="en-US" dirty="0" smtClean="0"/>
              <a:t>Feedback at Scale is a Grand Challenge</a:t>
            </a:r>
            <a:endParaRPr lang="en-US" dirty="0"/>
          </a:p>
        </p:txBody>
      </p:sp>
      <p:pic>
        <p:nvPicPr>
          <p:cNvPr id="3" name="Picture 2"/>
          <p:cNvPicPr>
            <a:picLocks noChangeAspect="1"/>
          </p:cNvPicPr>
          <p:nvPr/>
        </p:nvPicPr>
        <p:blipFill>
          <a:blip r:embed="rId2"/>
          <a:stretch>
            <a:fillRect/>
          </a:stretch>
        </p:blipFill>
        <p:spPr>
          <a:xfrm>
            <a:off x="-182717" y="-80069"/>
            <a:ext cx="9909659" cy="7271736"/>
          </a:xfrm>
          <a:prstGeom prst="rect">
            <a:avLst/>
          </a:prstGeom>
        </p:spPr>
      </p:pic>
      <p:cxnSp>
        <p:nvCxnSpPr>
          <p:cNvPr id="4" name="Straight Arrow Connector 3"/>
          <p:cNvCxnSpPr/>
          <p:nvPr/>
        </p:nvCxnSpPr>
        <p:spPr>
          <a:xfrm flipV="1">
            <a:off x="842317" y="1075511"/>
            <a:ext cx="7451267" cy="4392748"/>
          </a:xfrm>
          <a:prstGeom prst="straightConnector1">
            <a:avLst/>
          </a:prstGeom>
          <a:ln>
            <a:solidFill>
              <a:schemeClr val="bg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5" name="TextBox 4"/>
          <p:cNvSpPr txBox="1"/>
          <p:nvPr/>
        </p:nvSpPr>
        <p:spPr>
          <a:xfrm rot="19805679">
            <a:off x="768856" y="4124690"/>
            <a:ext cx="5301451" cy="523220"/>
          </a:xfrm>
          <a:prstGeom prst="rect">
            <a:avLst/>
          </a:prstGeom>
          <a:solidFill>
            <a:schemeClr val="accent5">
              <a:lumMod val="20000"/>
              <a:lumOff val="80000"/>
              <a:alpha val="29000"/>
            </a:schemeClr>
          </a:solidFill>
        </p:spPr>
        <p:txBody>
          <a:bodyPr wrap="none" rtlCol="0">
            <a:spAutoFit/>
          </a:bodyPr>
          <a:lstStyle/>
          <a:p>
            <a:r>
              <a:rPr lang="en-US" sz="2800" dirty="0" smtClean="0">
                <a:solidFill>
                  <a:schemeClr val="bg1"/>
                </a:solidFill>
              </a:rPr>
              <a:t>Spectrum of </a:t>
            </a:r>
            <a:r>
              <a:rPr lang="en-US" sz="2800" dirty="0" err="1" smtClean="0">
                <a:solidFill>
                  <a:schemeClr val="bg1"/>
                </a:solidFill>
              </a:rPr>
              <a:t>Assignmnt</a:t>
            </a:r>
            <a:r>
              <a:rPr lang="en-US" sz="2800" dirty="0" smtClean="0">
                <a:solidFill>
                  <a:schemeClr val="bg1"/>
                </a:solidFill>
              </a:rPr>
              <a:t> Complexity</a:t>
            </a:r>
            <a:endParaRPr lang="en-US" sz="2800" dirty="0">
              <a:solidFill>
                <a:schemeClr val="bg1"/>
              </a:solidFill>
            </a:endParaRPr>
          </a:p>
        </p:txBody>
      </p:sp>
    </p:spTree>
    <p:extLst>
      <p:ext uri="{BB962C8B-B14F-4D97-AF65-F5344CB8AC3E}">
        <p14:creationId xmlns:p14="http://schemas.microsoft.com/office/powerpoint/2010/main" val="880055967"/>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896773" y="2303209"/>
            <a:ext cx="3200400" cy="2057400"/>
            <a:chOff x="3048000" y="2286000"/>
            <a:chExt cx="3200400" cy="2057400"/>
          </a:xfrm>
        </p:grpSpPr>
        <p:sp>
          <p:nvSpPr>
            <p:cNvPr id="25" name="Right Arrow 24"/>
            <p:cNvSpPr/>
            <p:nvPr/>
          </p:nvSpPr>
          <p:spPr>
            <a:xfrm>
              <a:off x="3048000" y="3048000"/>
              <a:ext cx="914400" cy="533400"/>
            </a:xfrm>
            <a:prstGeom prst="rightArrow">
              <a:avLst/>
            </a:prstGeom>
            <a:solidFill>
              <a:srgbClr val="8064A2"/>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a:off x="5410200" y="3048000"/>
              <a:ext cx="838200" cy="533400"/>
            </a:xfrm>
            <a:prstGeom prst="rightArrow">
              <a:avLst/>
            </a:prstGeom>
            <a:solidFill>
              <a:srgbClr val="8064A2"/>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581400" y="2286000"/>
              <a:ext cx="2057400" cy="2057400"/>
            </a:xfrm>
            <a:prstGeom prst="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Algorithm</a:t>
              </a:r>
              <a:endParaRPr lang="en-US" sz="2400" dirty="0"/>
            </a:p>
          </p:txBody>
        </p:sp>
      </p:grpSp>
      <p:sp>
        <p:nvSpPr>
          <p:cNvPr id="28" name="Rounded Rectangle 27"/>
          <p:cNvSpPr/>
          <p:nvPr/>
        </p:nvSpPr>
        <p:spPr>
          <a:xfrm>
            <a:off x="454600" y="2474935"/>
            <a:ext cx="1739635" cy="1739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Program</a:t>
            </a:r>
            <a:endParaRPr lang="en-US" sz="2400" dirty="0"/>
          </a:p>
        </p:txBody>
      </p:sp>
      <p:sp>
        <p:nvSpPr>
          <p:cNvPr id="29" name="Rounded Rectangle 28"/>
          <p:cNvSpPr/>
          <p:nvPr/>
        </p:nvSpPr>
        <p:spPr>
          <a:xfrm>
            <a:off x="6698374" y="2474935"/>
            <a:ext cx="1739635" cy="173963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Knowledge About Program</a:t>
            </a:r>
            <a:endParaRPr lang="en-US" sz="2400" dirty="0"/>
          </a:p>
        </p:txBody>
      </p:sp>
      <p:sp>
        <p:nvSpPr>
          <p:cNvPr id="3" name="Title 2"/>
          <p:cNvSpPr>
            <a:spLocks noGrp="1"/>
          </p:cNvSpPr>
          <p:nvPr>
            <p:ph type="title"/>
          </p:nvPr>
        </p:nvSpPr>
        <p:spPr/>
        <p:txBody>
          <a:bodyPr/>
          <a:lstStyle/>
          <a:p>
            <a:endParaRPr lang="en-US"/>
          </a:p>
        </p:txBody>
      </p:sp>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Previous Framework</a:t>
            </a:r>
            <a:endParaRPr lang="en-US" sz="4600" dirty="0">
              <a:latin typeface="Calibri"/>
              <a:cs typeface="Calibri"/>
            </a:endParaRPr>
          </a:p>
        </p:txBody>
      </p:sp>
    </p:spTree>
    <p:extLst>
      <p:ext uri="{BB962C8B-B14F-4D97-AF65-F5344CB8AC3E}">
        <p14:creationId xmlns:p14="http://schemas.microsoft.com/office/powerpoint/2010/main" val="365428946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896773" y="4077964"/>
            <a:ext cx="3200400" cy="2057400"/>
            <a:chOff x="3048000" y="2286000"/>
            <a:chExt cx="3200400" cy="2057400"/>
          </a:xfrm>
        </p:grpSpPr>
        <p:sp>
          <p:nvSpPr>
            <p:cNvPr id="32" name="Right Arrow 31"/>
            <p:cNvSpPr/>
            <p:nvPr/>
          </p:nvSpPr>
          <p:spPr>
            <a:xfrm>
              <a:off x="3048000" y="3048000"/>
              <a:ext cx="914400" cy="533400"/>
            </a:xfrm>
            <a:prstGeom prst="rightArrow">
              <a:avLst/>
            </a:prstGeom>
            <a:solidFill>
              <a:srgbClr val="8064A2"/>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a:off x="5410200" y="3048000"/>
              <a:ext cx="838200" cy="533400"/>
            </a:xfrm>
            <a:prstGeom prst="rightArrow">
              <a:avLst/>
            </a:prstGeom>
            <a:solidFill>
              <a:srgbClr val="8064A2"/>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581400" y="2286000"/>
              <a:ext cx="2057400" cy="2057400"/>
            </a:xfrm>
            <a:prstGeom prst="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Algorithm</a:t>
              </a:r>
              <a:endParaRPr lang="en-US" sz="2400" dirty="0"/>
            </a:p>
          </p:txBody>
        </p:sp>
      </p:grpSp>
      <p:sp>
        <p:nvSpPr>
          <p:cNvPr id="25" name="Rounded Rectangle 24"/>
          <p:cNvSpPr/>
          <p:nvPr/>
        </p:nvSpPr>
        <p:spPr>
          <a:xfrm>
            <a:off x="6698374" y="4122546"/>
            <a:ext cx="1739635" cy="173963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Knowledge About Program</a:t>
            </a:r>
            <a:endParaRPr lang="en-US" sz="2400" dirty="0"/>
          </a:p>
        </p:txBody>
      </p:sp>
      <p:sp>
        <p:nvSpPr>
          <p:cNvPr id="27" name="Rounded Rectangle 26"/>
          <p:cNvSpPr/>
          <p:nvPr/>
        </p:nvSpPr>
        <p:spPr>
          <a:xfrm>
            <a:off x="454600" y="1691515"/>
            <a:ext cx="1739635" cy="1739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Program</a:t>
            </a:r>
            <a:endParaRPr lang="en-US" sz="2400" dirty="0"/>
          </a:p>
        </p:txBody>
      </p:sp>
      <p:sp>
        <p:nvSpPr>
          <p:cNvPr id="3" name="Title 2"/>
          <p:cNvSpPr>
            <a:spLocks noGrp="1"/>
          </p:cNvSpPr>
          <p:nvPr>
            <p:ph type="title"/>
          </p:nvPr>
        </p:nvSpPr>
        <p:spPr/>
        <p:txBody>
          <a:bodyPr/>
          <a:lstStyle/>
          <a:p>
            <a:endParaRPr lang="en-US"/>
          </a:p>
        </p:txBody>
      </p:sp>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Proposed Pipeline</a:t>
            </a:r>
            <a:endParaRPr lang="en-US" sz="4600" dirty="0">
              <a:latin typeface="Calibri"/>
              <a:cs typeface="Calibri"/>
            </a:endParaRPr>
          </a:p>
        </p:txBody>
      </p:sp>
    </p:spTree>
    <p:extLst>
      <p:ext uri="{BB962C8B-B14F-4D97-AF65-F5344CB8AC3E}">
        <p14:creationId xmlns:p14="http://schemas.microsoft.com/office/powerpoint/2010/main" val="134637010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7144423" y="1303797"/>
            <a:ext cx="314635" cy="2405738"/>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752154" y="1304715"/>
            <a:ext cx="305309" cy="2467808"/>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Oval 10"/>
          <p:cNvSpPr/>
          <p:nvPr/>
        </p:nvSpPr>
        <p:spPr>
          <a:xfrm>
            <a:off x="7376497" y="1457756"/>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p:cNvSpPr/>
          <p:nvPr/>
        </p:nvSpPr>
        <p:spPr>
          <a:xfrm>
            <a:off x="7376497" y="1991156"/>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7371154" y="3195516"/>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rot="5400000">
            <a:off x="7378153" y="2492760"/>
            <a:ext cx="697627" cy="707886"/>
          </a:xfrm>
          <a:prstGeom prst="rect">
            <a:avLst/>
          </a:prstGeom>
        </p:spPr>
        <p:txBody>
          <a:bodyPr wrap="none">
            <a:spAutoFit/>
          </a:bodyPr>
          <a:lstStyle/>
          <a:p>
            <a:r>
              <a:rPr lang="en-US" sz="4000" dirty="0" smtClean="0"/>
              <a:t>…</a:t>
            </a:r>
            <a:endParaRPr lang="en-US" sz="4000" dirty="0"/>
          </a:p>
        </p:txBody>
      </p:sp>
      <p:grpSp>
        <p:nvGrpSpPr>
          <p:cNvPr id="15" name="Group 14"/>
          <p:cNvGrpSpPr/>
          <p:nvPr/>
        </p:nvGrpSpPr>
        <p:grpSpPr>
          <a:xfrm>
            <a:off x="2896773" y="1561164"/>
            <a:ext cx="3200400" cy="2057400"/>
            <a:chOff x="3048000" y="2286000"/>
            <a:chExt cx="3200400" cy="2057400"/>
          </a:xfrm>
          <a:effectLst/>
        </p:grpSpPr>
        <p:sp>
          <p:nvSpPr>
            <p:cNvPr id="16" name="Right Arrow 15"/>
            <p:cNvSpPr/>
            <p:nvPr/>
          </p:nvSpPr>
          <p:spPr>
            <a:xfrm>
              <a:off x="3048000" y="3048000"/>
              <a:ext cx="914400" cy="533400"/>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5410200" y="3048000"/>
              <a:ext cx="838200" cy="533400"/>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81400" y="2286000"/>
              <a:ext cx="2057400" cy="2057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Program Embedding</a:t>
              </a:r>
              <a:endParaRPr lang="en-US" sz="2400" dirty="0"/>
            </a:p>
          </p:txBody>
        </p:sp>
      </p:grpSp>
      <p:sp>
        <p:nvSpPr>
          <p:cNvPr id="19" name="Freeform 18"/>
          <p:cNvSpPr/>
          <p:nvPr/>
        </p:nvSpPr>
        <p:spPr>
          <a:xfrm>
            <a:off x="1182065" y="3924005"/>
            <a:ext cx="314635" cy="2405738"/>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1789796" y="3924923"/>
            <a:ext cx="305309" cy="2467808"/>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p:cNvSpPr/>
          <p:nvPr/>
        </p:nvSpPr>
        <p:spPr>
          <a:xfrm>
            <a:off x="1414139" y="4077964"/>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1414139" y="4611364"/>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1408796" y="5815724"/>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p:cNvSpPr/>
          <p:nvPr/>
        </p:nvSpPr>
        <p:spPr>
          <a:xfrm rot="5400000">
            <a:off x="1415795" y="5112968"/>
            <a:ext cx="697627" cy="707886"/>
          </a:xfrm>
          <a:prstGeom prst="rect">
            <a:avLst/>
          </a:prstGeom>
        </p:spPr>
        <p:txBody>
          <a:bodyPr wrap="none">
            <a:spAutoFit/>
          </a:bodyPr>
          <a:lstStyle/>
          <a:p>
            <a:r>
              <a:rPr lang="en-US" sz="4000" dirty="0" smtClean="0"/>
              <a:t>…</a:t>
            </a:r>
            <a:endParaRPr lang="en-US" sz="4000" dirty="0"/>
          </a:p>
        </p:txBody>
      </p:sp>
      <p:grpSp>
        <p:nvGrpSpPr>
          <p:cNvPr id="31" name="Group 30"/>
          <p:cNvGrpSpPr/>
          <p:nvPr/>
        </p:nvGrpSpPr>
        <p:grpSpPr>
          <a:xfrm>
            <a:off x="2896773" y="4077964"/>
            <a:ext cx="3200400" cy="2057400"/>
            <a:chOff x="3048000" y="2286000"/>
            <a:chExt cx="3200400" cy="2057400"/>
          </a:xfrm>
          <a:effectLst/>
        </p:grpSpPr>
        <p:sp>
          <p:nvSpPr>
            <p:cNvPr id="32" name="Right Arrow 31"/>
            <p:cNvSpPr/>
            <p:nvPr/>
          </p:nvSpPr>
          <p:spPr>
            <a:xfrm>
              <a:off x="3048000" y="3048000"/>
              <a:ext cx="914400" cy="533400"/>
            </a:xfrm>
            <a:prstGeom prst="rightArrow">
              <a:avLst/>
            </a:prstGeom>
            <a:solidFill>
              <a:srgbClr val="8064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a:off x="5410200" y="3048000"/>
              <a:ext cx="838200" cy="533400"/>
            </a:xfrm>
            <a:prstGeom prst="rightArrow">
              <a:avLst/>
            </a:prstGeom>
            <a:solidFill>
              <a:srgbClr val="8064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581400" y="2286000"/>
              <a:ext cx="2057400" cy="2057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Supervised Learning</a:t>
              </a:r>
            </a:p>
          </p:txBody>
        </p:sp>
      </p:grpSp>
      <p:sp>
        <p:nvSpPr>
          <p:cNvPr id="25" name="Rounded Rectangle 24"/>
          <p:cNvSpPr/>
          <p:nvPr/>
        </p:nvSpPr>
        <p:spPr>
          <a:xfrm>
            <a:off x="6698374" y="4122546"/>
            <a:ext cx="1739635" cy="173963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t>Feedback</a:t>
            </a:r>
            <a:endParaRPr lang="en-US" sz="2400" dirty="0"/>
          </a:p>
        </p:txBody>
      </p:sp>
      <p:sp>
        <p:nvSpPr>
          <p:cNvPr id="27" name="Rounded Rectangle 26"/>
          <p:cNvSpPr/>
          <p:nvPr/>
        </p:nvSpPr>
        <p:spPr>
          <a:xfrm>
            <a:off x="454600" y="1691515"/>
            <a:ext cx="1739635" cy="17396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Program</a:t>
            </a:r>
            <a:endParaRPr lang="en-US" sz="2400" dirty="0"/>
          </a:p>
        </p:txBody>
      </p:sp>
      <p:sp>
        <p:nvSpPr>
          <p:cNvPr id="3" name="Title 2"/>
          <p:cNvSpPr>
            <a:spLocks noGrp="1"/>
          </p:cNvSpPr>
          <p:nvPr>
            <p:ph type="title"/>
          </p:nvPr>
        </p:nvSpPr>
        <p:spPr/>
        <p:txBody>
          <a:bodyPr/>
          <a:lstStyle/>
          <a:p>
            <a:endParaRPr lang="en-US"/>
          </a:p>
        </p:txBody>
      </p:sp>
      <p:sp>
        <p:nvSpPr>
          <p:cNvPr id="2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Proposed Pipeline</a:t>
            </a:r>
            <a:endParaRPr lang="en-US" sz="4600" dirty="0">
              <a:latin typeface="Calibri"/>
              <a:cs typeface="Calibri"/>
            </a:endParaRPr>
          </a:p>
        </p:txBody>
      </p:sp>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Tree>
    <p:extLst>
      <p:ext uri="{BB962C8B-B14F-4D97-AF65-F5344CB8AC3E}">
        <p14:creationId xmlns:p14="http://schemas.microsoft.com/office/powerpoint/2010/main" val="3723110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30" grpId="0"/>
      <p:bldP spid="2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rot="20456730">
            <a:off x="3069205" y="2334681"/>
            <a:ext cx="2002071" cy="707886"/>
          </a:xfrm>
          <a:prstGeom prst="rect">
            <a:avLst/>
          </a:prstGeom>
          <a:solidFill>
            <a:schemeClr val="accent4">
              <a:lumMod val="60000"/>
              <a:lumOff val="40000"/>
            </a:schemeClr>
          </a:solidFill>
          <a:ln>
            <a:noFill/>
          </a:ln>
        </p:spPr>
        <p:txBody>
          <a:bodyPr wrap="none" rtlCol="0">
            <a:spAutoFit/>
          </a:bodyPr>
          <a:lstStyle/>
          <a:p>
            <a:r>
              <a:rPr lang="en-US" sz="4000" dirty="0" smtClean="0"/>
              <a:t>Function</a:t>
            </a:r>
          </a:p>
        </p:txBody>
      </p:sp>
      <p:sp>
        <p:nvSpPr>
          <p:cNvPr id="11" name="Rectangle 10"/>
          <p:cNvSpPr/>
          <p:nvPr/>
        </p:nvSpPr>
        <p:spPr>
          <a:xfrm rot="606612">
            <a:off x="3913242" y="4057939"/>
            <a:ext cx="2292698" cy="707886"/>
          </a:xfrm>
          <a:prstGeom prst="rect">
            <a:avLst/>
          </a:prstGeom>
          <a:solidFill>
            <a:schemeClr val="tx2">
              <a:lumMod val="40000"/>
              <a:lumOff val="60000"/>
            </a:schemeClr>
          </a:solidFill>
        </p:spPr>
        <p:txBody>
          <a:bodyPr wrap="square">
            <a:spAutoFit/>
          </a:bodyPr>
          <a:lstStyle/>
          <a:p>
            <a:pPr algn="ctr"/>
            <a:r>
              <a:rPr lang="en-US" sz="4000" dirty="0" smtClean="0"/>
              <a:t>Style</a:t>
            </a:r>
            <a:endParaRPr lang="en-US" sz="4000" dirty="0"/>
          </a:p>
        </p:txBody>
      </p:sp>
      <p:sp>
        <p:nvSpPr>
          <p:cNvPr id="12"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Desiderata</a:t>
            </a:r>
            <a:endParaRPr lang="en-US" sz="4600" dirty="0">
              <a:latin typeface="Calibri"/>
              <a:cs typeface="Calibri"/>
            </a:endParaRPr>
          </a:p>
        </p:txBody>
      </p:sp>
    </p:spTree>
    <p:extLst>
      <p:ext uri="{BB962C8B-B14F-4D97-AF65-F5344CB8AC3E}">
        <p14:creationId xmlns:p14="http://schemas.microsoft.com/office/powerpoint/2010/main" val="3472012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312986" cy="6883657"/>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rot="20456730">
            <a:off x="3069205" y="2334681"/>
            <a:ext cx="2002071" cy="707886"/>
          </a:xfrm>
          <a:prstGeom prst="rect">
            <a:avLst/>
          </a:prstGeom>
          <a:solidFill>
            <a:srgbClr val="B3A2C7"/>
          </a:solidFill>
        </p:spPr>
        <p:txBody>
          <a:bodyPr wrap="none" rtlCol="0">
            <a:spAutoFit/>
          </a:bodyPr>
          <a:lstStyle/>
          <a:p>
            <a:r>
              <a:rPr lang="en-US" sz="4000" dirty="0" smtClean="0"/>
              <a:t>Function</a:t>
            </a:r>
          </a:p>
        </p:txBody>
      </p:sp>
      <p:sp>
        <p:nvSpPr>
          <p:cNvPr id="12"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Desiderata</a:t>
            </a:r>
            <a:endParaRPr lang="en-US" sz="4600" dirty="0">
              <a:latin typeface="Calibri"/>
              <a:cs typeface="Calibri"/>
            </a:endParaRPr>
          </a:p>
        </p:txBody>
      </p:sp>
    </p:spTree>
    <p:extLst>
      <p:ext uri="{BB962C8B-B14F-4D97-AF65-F5344CB8AC3E}">
        <p14:creationId xmlns:p14="http://schemas.microsoft.com/office/powerpoint/2010/main" val="1962067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69225" y="1971224"/>
            <a:ext cx="2387600" cy="2400300"/>
          </a:xfrm>
          <a:prstGeom prst="rect">
            <a:avLst/>
          </a:prstGeom>
        </p:spPr>
      </p:pic>
      <p:sp>
        <p:nvSpPr>
          <p:cNvPr id="3" name="Rounded Rectangular Callout 2"/>
          <p:cNvSpPr/>
          <p:nvPr/>
        </p:nvSpPr>
        <p:spPr>
          <a:xfrm>
            <a:off x="4748353" y="2337454"/>
            <a:ext cx="2711143" cy="940247"/>
          </a:xfrm>
          <a:prstGeom prst="wedgeRoundRectCallout">
            <a:avLst>
              <a:gd name="adj1" fmla="val -61824"/>
              <a:gd name="adj2" fmla="val 4186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err="1" smtClean="0"/>
              <a:t>Salut</a:t>
            </a:r>
            <a:endParaRPr lang="en-US" sz="2800" dirty="0"/>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err="1" smtClean="0">
                <a:latin typeface="Calibri"/>
                <a:cs typeface="Calibri"/>
              </a:rPr>
              <a:t>Karel</a:t>
            </a:r>
            <a:endParaRPr lang="en-US" sz="4600" dirty="0">
              <a:latin typeface="Calibri"/>
              <a:cs typeface="Calibri"/>
            </a:endParaRPr>
          </a:p>
        </p:txBody>
      </p:sp>
      <p:sp>
        <p:nvSpPr>
          <p:cNvPr id="12" name="TextBox 11"/>
          <p:cNvSpPr txBox="1"/>
          <p:nvPr/>
        </p:nvSpPr>
        <p:spPr>
          <a:xfrm>
            <a:off x="1135733" y="5504022"/>
            <a:ext cx="6764774" cy="584776"/>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sz="3200" dirty="0" smtClean="0"/>
              <a:t>Full control flow. No variables</a:t>
            </a:r>
            <a:endParaRPr lang="en-US" sz="3200" dirty="0"/>
          </a:p>
        </p:txBody>
      </p:sp>
    </p:spTree>
    <p:extLst>
      <p:ext uri="{BB962C8B-B14F-4D97-AF65-F5344CB8AC3E}">
        <p14:creationId xmlns:p14="http://schemas.microsoft.com/office/powerpoint/2010/main" val="1553394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Midpoint</a:t>
            </a:r>
            <a:endParaRPr lang="en-US" sz="4600" dirty="0">
              <a:latin typeface="Calibri"/>
              <a:cs typeface="Calibri"/>
            </a:endParaRPr>
          </a:p>
        </p:txBody>
      </p:sp>
      <p:grpSp>
        <p:nvGrpSpPr>
          <p:cNvPr id="15" name="Group 14"/>
          <p:cNvGrpSpPr/>
          <p:nvPr/>
        </p:nvGrpSpPr>
        <p:grpSpPr>
          <a:xfrm>
            <a:off x="555649" y="1508016"/>
            <a:ext cx="4048587" cy="4584397"/>
            <a:chOff x="555649" y="1508016"/>
            <a:chExt cx="4048587" cy="4584397"/>
          </a:xfrm>
        </p:grpSpPr>
        <p:sp>
          <p:nvSpPr>
            <p:cNvPr id="3" name="TextBox 2"/>
            <p:cNvSpPr txBox="1"/>
            <p:nvPr/>
          </p:nvSpPr>
          <p:spPr>
            <a:xfrm>
              <a:off x="1193874" y="2568593"/>
              <a:ext cx="2762295" cy="369332"/>
            </a:xfrm>
            <a:prstGeom prst="rect">
              <a:avLst/>
            </a:prstGeom>
            <a:noFill/>
          </p:spPr>
          <p:txBody>
            <a:bodyPr wrap="none" rtlCol="0">
              <a:spAutoFit/>
            </a:bodyPr>
            <a:lstStyle/>
            <a:p>
              <a:r>
                <a:rPr lang="en-US" dirty="0" smtClean="0"/>
                <a:t>Insert a picture of midpoint</a:t>
              </a:r>
              <a:endParaRPr lang="en-US" dirty="0"/>
            </a:p>
          </p:txBody>
        </p:sp>
        <p:pic>
          <p:nvPicPr>
            <p:cNvPr id="5" name="Picture 4" descr="Screen Shot 2015-07-06 at 2.42.17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5649" y="1508016"/>
              <a:ext cx="4048587" cy="4040391"/>
            </a:xfrm>
            <a:prstGeom prst="rect">
              <a:avLst/>
            </a:prstGeom>
          </p:spPr>
        </p:pic>
        <p:sp>
          <p:nvSpPr>
            <p:cNvPr id="8" name="TextBox 7"/>
            <p:cNvSpPr txBox="1"/>
            <p:nvPr/>
          </p:nvSpPr>
          <p:spPr>
            <a:xfrm>
              <a:off x="877783" y="5630748"/>
              <a:ext cx="340658" cy="461665"/>
            </a:xfrm>
            <a:prstGeom prst="rect">
              <a:avLst/>
            </a:prstGeom>
            <a:noFill/>
          </p:spPr>
          <p:txBody>
            <a:bodyPr wrap="none" rtlCol="0">
              <a:spAutoFit/>
            </a:bodyPr>
            <a:lstStyle/>
            <a:p>
              <a:r>
                <a:rPr lang="en-US" sz="2400" dirty="0"/>
                <a:t>1</a:t>
              </a:r>
            </a:p>
          </p:txBody>
        </p:sp>
        <p:sp>
          <p:nvSpPr>
            <p:cNvPr id="9" name="TextBox 8"/>
            <p:cNvSpPr txBox="1"/>
            <p:nvPr/>
          </p:nvSpPr>
          <p:spPr>
            <a:xfrm>
              <a:off x="1655103" y="5630748"/>
              <a:ext cx="340658" cy="461665"/>
            </a:xfrm>
            <a:prstGeom prst="rect">
              <a:avLst/>
            </a:prstGeom>
            <a:noFill/>
          </p:spPr>
          <p:txBody>
            <a:bodyPr wrap="none" rtlCol="0">
              <a:spAutoFit/>
            </a:bodyPr>
            <a:lstStyle/>
            <a:p>
              <a:r>
                <a:rPr lang="en-US" sz="2400" dirty="0" smtClean="0"/>
                <a:t>2</a:t>
              </a:r>
              <a:endParaRPr lang="en-US" sz="2400" dirty="0"/>
            </a:p>
          </p:txBody>
        </p:sp>
        <p:sp>
          <p:nvSpPr>
            <p:cNvPr id="10" name="TextBox 9"/>
            <p:cNvSpPr txBox="1"/>
            <p:nvPr/>
          </p:nvSpPr>
          <p:spPr>
            <a:xfrm>
              <a:off x="2432423" y="5630748"/>
              <a:ext cx="340658" cy="461665"/>
            </a:xfrm>
            <a:prstGeom prst="rect">
              <a:avLst/>
            </a:prstGeom>
            <a:noFill/>
          </p:spPr>
          <p:txBody>
            <a:bodyPr wrap="none" rtlCol="0">
              <a:spAutoFit/>
            </a:bodyPr>
            <a:lstStyle/>
            <a:p>
              <a:r>
                <a:rPr lang="en-US" sz="2400" dirty="0"/>
                <a:t>3</a:t>
              </a:r>
            </a:p>
          </p:txBody>
        </p:sp>
        <p:sp>
          <p:nvSpPr>
            <p:cNvPr id="11" name="TextBox 10"/>
            <p:cNvSpPr txBox="1"/>
            <p:nvPr/>
          </p:nvSpPr>
          <p:spPr>
            <a:xfrm>
              <a:off x="3209743" y="5630748"/>
              <a:ext cx="340658" cy="461665"/>
            </a:xfrm>
            <a:prstGeom prst="rect">
              <a:avLst/>
            </a:prstGeom>
            <a:noFill/>
          </p:spPr>
          <p:txBody>
            <a:bodyPr wrap="none" rtlCol="0">
              <a:spAutoFit/>
            </a:bodyPr>
            <a:lstStyle/>
            <a:p>
              <a:r>
                <a:rPr lang="en-US" sz="2400" dirty="0"/>
                <a:t>4</a:t>
              </a:r>
            </a:p>
          </p:txBody>
        </p:sp>
        <p:sp>
          <p:nvSpPr>
            <p:cNvPr id="12" name="TextBox 11"/>
            <p:cNvSpPr txBox="1"/>
            <p:nvPr/>
          </p:nvSpPr>
          <p:spPr>
            <a:xfrm>
              <a:off x="3987062" y="5630748"/>
              <a:ext cx="340658" cy="461665"/>
            </a:xfrm>
            <a:prstGeom prst="rect">
              <a:avLst/>
            </a:prstGeom>
            <a:noFill/>
          </p:spPr>
          <p:txBody>
            <a:bodyPr wrap="none" rtlCol="0">
              <a:spAutoFit/>
            </a:bodyPr>
            <a:lstStyle/>
            <a:p>
              <a:r>
                <a:rPr lang="en-US" sz="2400" dirty="0" smtClean="0"/>
                <a:t>5</a:t>
              </a:r>
              <a:endParaRPr lang="en-US" sz="2400" dirty="0"/>
            </a:p>
          </p:txBody>
        </p:sp>
        <p:sp>
          <p:nvSpPr>
            <p:cNvPr id="13" name="Rounded Rectangle 12"/>
            <p:cNvSpPr/>
            <p:nvPr/>
          </p:nvSpPr>
          <p:spPr>
            <a:xfrm>
              <a:off x="2187719" y="4533850"/>
              <a:ext cx="777320" cy="940717"/>
            </a:xfrm>
            <a:prstGeom prst="roundRect">
              <a:avLst/>
            </a:prstGeom>
            <a:no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p:nvPr/>
        </p:nvSpPr>
        <p:spPr>
          <a:xfrm>
            <a:off x="5083621" y="1072024"/>
            <a:ext cx="4729628" cy="5478422"/>
          </a:xfrm>
          <a:prstGeom prst="rect">
            <a:avLst/>
          </a:prstGeom>
        </p:spPr>
        <p:txBody>
          <a:bodyPr wrap="square">
            <a:spAutoFit/>
          </a:bodyPr>
          <a:lstStyle/>
          <a:p>
            <a:r>
              <a:rPr lang="en-US" sz="1400" b="1" dirty="0">
                <a:solidFill>
                  <a:schemeClr val="accent4"/>
                </a:solidFill>
                <a:latin typeface="Courier"/>
                <a:cs typeface="Courier"/>
              </a:rPr>
              <a:t>public class </a:t>
            </a:r>
            <a:r>
              <a:rPr lang="en-US" sz="1400" dirty="0">
                <a:latin typeface="Courier"/>
                <a:cs typeface="Courier"/>
              </a:rPr>
              <a:t>Midpoint</a:t>
            </a:r>
            <a:r>
              <a:rPr lang="en-US" sz="1400" b="1" dirty="0">
                <a:latin typeface="Courier"/>
                <a:cs typeface="Courier"/>
              </a:rPr>
              <a:t> </a:t>
            </a:r>
            <a:r>
              <a:rPr lang="en-US" sz="1400" b="1" dirty="0" smtClean="0">
                <a:latin typeface="Courier"/>
                <a:cs typeface="Courier"/>
              </a:rPr>
              <a:t>{</a:t>
            </a:r>
          </a:p>
          <a:p>
            <a:endParaRPr lang="en-US" sz="1400" dirty="0">
              <a:latin typeface="Courier"/>
              <a:cs typeface="Courier"/>
            </a:endParaRPr>
          </a:p>
          <a:p>
            <a:r>
              <a:rPr lang="en-US" sz="1400" dirty="0" smtClean="0">
                <a:latin typeface="Courier"/>
                <a:cs typeface="Courier"/>
              </a:rPr>
              <a:t>    </a:t>
            </a:r>
            <a:r>
              <a:rPr lang="en-US" sz="1400" dirty="0" smtClean="0">
                <a:solidFill>
                  <a:srgbClr val="8064A2"/>
                </a:solidFill>
                <a:latin typeface="Courier"/>
                <a:cs typeface="Courier"/>
              </a:rPr>
              <a:t> </a:t>
            </a:r>
            <a:r>
              <a:rPr lang="en-US" sz="1400" b="1" dirty="0" smtClean="0">
                <a:solidFill>
                  <a:srgbClr val="8064A2"/>
                </a:solidFill>
                <a:latin typeface="Courier"/>
                <a:cs typeface="Courier"/>
              </a:rPr>
              <a:t>public </a:t>
            </a:r>
            <a:r>
              <a:rPr lang="en-US" sz="1400" b="1" dirty="0">
                <a:solidFill>
                  <a:srgbClr val="8064A2"/>
                </a:solidFill>
                <a:latin typeface="Courier"/>
                <a:cs typeface="Courier"/>
              </a:rPr>
              <a:t>void </a:t>
            </a:r>
            <a:r>
              <a:rPr lang="en-US" sz="1400" dirty="0">
                <a:latin typeface="Courier"/>
                <a:cs typeface="Courier"/>
              </a:rPr>
              <a:t>run()</a:t>
            </a:r>
            <a:r>
              <a:rPr lang="en-US" sz="1400" b="1" dirty="0">
                <a:latin typeface="Courier"/>
                <a:cs typeface="Courier"/>
              </a:rPr>
              <a:t> {</a:t>
            </a:r>
          </a:p>
          <a:p>
            <a:r>
              <a:rPr lang="en-US" sz="1400" dirty="0" smtClean="0">
                <a:latin typeface="Courier"/>
                <a:cs typeface="Courier"/>
              </a:rPr>
              <a:t>		</a:t>
            </a:r>
            <a:r>
              <a:rPr lang="en-US" sz="1400" dirty="0" err="1" smtClean="0">
                <a:latin typeface="Courier"/>
                <a:cs typeface="Courier"/>
              </a:rPr>
              <a:t>setUp</a:t>
            </a:r>
            <a:r>
              <a:rPr lang="en-US" sz="1400" dirty="0">
                <a:latin typeface="Courier"/>
                <a:cs typeface="Courier"/>
              </a:rPr>
              <a:t>();</a:t>
            </a:r>
          </a:p>
          <a:p>
            <a:r>
              <a:rPr lang="en-US" sz="1400" dirty="0" smtClean="0">
                <a:latin typeface="Courier"/>
                <a:cs typeface="Courier"/>
              </a:rPr>
              <a:t>		</a:t>
            </a:r>
            <a:r>
              <a:rPr lang="en-US" sz="1400" b="1" dirty="0" smtClean="0">
                <a:solidFill>
                  <a:srgbClr val="8064A2"/>
                </a:solidFill>
                <a:latin typeface="Courier"/>
                <a:cs typeface="Courier"/>
              </a:rPr>
              <a:t>while</a:t>
            </a:r>
            <a:r>
              <a:rPr lang="en-US" sz="1400" b="1" dirty="0">
                <a:latin typeface="Courier"/>
                <a:cs typeface="Courier"/>
              </a:rPr>
              <a:t>(</a:t>
            </a:r>
            <a:r>
              <a:rPr lang="en-US" sz="1400" dirty="0" err="1">
                <a:latin typeface="Courier"/>
                <a:cs typeface="Courier"/>
              </a:rPr>
              <a:t>noBeepersPresent</a:t>
            </a:r>
            <a:r>
              <a:rPr lang="en-US" sz="1400" dirty="0">
                <a:latin typeface="Courier"/>
                <a:cs typeface="Courier"/>
              </a:rPr>
              <a:t>()</a:t>
            </a:r>
            <a:r>
              <a:rPr lang="en-US" sz="1400" b="1" dirty="0">
                <a:latin typeface="Courier"/>
                <a:cs typeface="Courier"/>
              </a:rPr>
              <a:t>) {</a:t>
            </a:r>
          </a:p>
          <a:p>
            <a:r>
              <a:rPr lang="en-US" sz="1400" dirty="0">
                <a:latin typeface="Courier"/>
                <a:cs typeface="Courier"/>
              </a:rPr>
              <a:t>			</a:t>
            </a:r>
            <a:r>
              <a:rPr lang="en-US" sz="1400" dirty="0" err="1">
                <a:latin typeface="Courier"/>
                <a:cs typeface="Courier"/>
              </a:rPr>
              <a:t>moveToBeeper</a:t>
            </a:r>
            <a:r>
              <a:rPr lang="en-US" sz="1400" dirty="0">
                <a:latin typeface="Courier"/>
                <a:cs typeface="Courier"/>
              </a:rPr>
              <a:t>();</a:t>
            </a:r>
          </a:p>
          <a:p>
            <a:r>
              <a:rPr lang="en-US" sz="1400" dirty="0">
                <a:latin typeface="Courier"/>
                <a:cs typeface="Courier"/>
              </a:rPr>
              <a:t>			</a:t>
            </a:r>
            <a:r>
              <a:rPr lang="en-US" sz="1400" dirty="0" err="1">
                <a:latin typeface="Courier"/>
                <a:cs typeface="Courier"/>
              </a:rPr>
              <a:t>turnAround</a:t>
            </a:r>
            <a:r>
              <a:rPr lang="en-US" sz="1400" dirty="0">
                <a:latin typeface="Courier"/>
                <a:cs typeface="Courier"/>
              </a:rPr>
              <a:t>();</a:t>
            </a:r>
          </a:p>
          <a:p>
            <a:r>
              <a:rPr lang="en-US" sz="1400" dirty="0">
                <a:latin typeface="Courier"/>
                <a:cs typeface="Courier"/>
              </a:rPr>
              <a:t>			move();</a:t>
            </a:r>
          </a:p>
          <a:p>
            <a:r>
              <a:rPr lang="en-US" sz="1400" dirty="0">
                <a:latin typeface="Courier"/>
                <a:cs typeface="Courier"/>
              </a:rPr>
              <a:t>			</a:t>
            </a:r>
            <a:r>
              <a:rPr lang="en-US" sz="1400" dirty="0" err="1">
                <a:latin typeface="Courier"/>
                <a:cs typeface="Courier"/>
              </a:rPr>
              <a:t>putBeeper</a:t>
            </a:r>
            <a:r>
              <a:rPr lang="en-US" sz="1400" dirty="0">
                <a:latin typeface="Courier"/>
                <a:cs typeface="Courier"/>
              </a:rPr>
              <a:t>();</a:t>
            </a:r>
          </a:p>
          <a:p>
            <a:r>
              <a:rPr lang="en-US" sz="1400" dirty="0">
                <a:latin typeface="Courier"/>
                <a:cs typeface="Courier"/>
              </a:rPr>
              <a:t>			move();</a:t>
            </a:r>
          </a:p>
          <a:p>
            <a:r>
              <a:rPr lang="en-US" sz="1400" dirty="0">
                <a:latin typeface="Courier"/>
                <a:cs typeface="Courier"/>
              </a:rPr>
              <a:t>		}</a:t>
            </a:r>
          </a:p>
          <a:p>
            <a:r>
              <a:rPr lang="en-US" sz="1400" dirty="0">
                <a:latin typeface="Courier"/>
                <a:cs typeface="Courier"/>
              </a:rPr>
              <a:t>		</a:t>
            </a:r>
            <a:r>
              <a:rPr lang="en-US" sz="1400" dirty="0" err="1">
                <a:latin typeface="Courier"/>
                <a:cs typeface="Courier"/>
              </a:rPr>
              <a:t>cleanUp</a:t>
            </a:r>
            <a:r>
              <a:rPr lang="en-US" sz="1400" dirty="0">
                <a:latin typeface="Courier"/>
                <a:cs typeface="Courier"/>
              </a:rPr>
              <a:t>();</a:t>
            </a:r>
          </a:p>
          <a:p>
            <a:r>
              <a:rPr lang="en-US" sz="1400" dirty="0">
                <a:latin typeface="Courier"/>
                <a:cs typeface="Courier"/>
              </a:rPr>
              <a:t>	}</a:t>
            </a:r>
          </a:p>
          <a:p>
            <a:endParaRPr lang="en-US" sz="1400" dirty="0">
              <a:latin typeface="Courier"/>
              <a:cs typeface="Courier"/>
            </a:endParaRPr>
          </a:p>
          <a:p>
            <a:r>
              <a:rPr lang="en-US" sz="1400" dirty="0">
                <a:latin typeface="Courier"/>
                <a:cs typeface="Courier"/>
              </a:rPr>
              <a:t>	</a:t>
            </a:r>
            <a:r>
              <a:rPr lang="en-US" sz="1400" b="1" dirty="0">
                <a:solidFill>
                  <a:schemeClr val="accent4"/>
                </a:solidFill>
                <a:latin typeface="Courier"/>
                <a:cs typeface="Courier"/>
              </a:rPr>
              <a:t>private void </a:t>
            </a:r>
            <a:r>
              <a:rPr lang="en-US" sz="1400" dirty="0" err="1" smtClean="0">
                <a:latin typeface="Courier"/>
                <a:cs typeface="Courier"/>
              </a:rPr>
              <a:t>setUp</a:t>
            </a:r>
            <a:r>
              <a:rPr lang="en-US" sz="1400" dirty="0">
                <a:latin typeface="Courier"/>
                <a:cs typeface="Courier"/>
              </a:rPr>
              <a:t>() </a:t>
            </a:r>
            <a:r>
              <a:rPr lang="en-US" sz="1400" b="1" dirty="0">
                <a:latin typeface="Courier"/>
                <a:cs typeface="Courier"/>
              </a:rPr>
              <a:t>{</a:t>
            </a:r>
          </a:p>
          <a:p>
            <a:r>
              <a:rPr lang="en-US" sz="1400" dirty="0">
                <a:latin typeface="Courier"/>
                <a:cs typeface="Courier"/>
              </a:rPr>
              <a:t>		</a:t>
            </a:r>
            <a:r>
              <a:rPr lang="en-US" sz="1400" dirty="0" err="1">
                <a:latin typeface="Courier"/>
                <a:cs typeface="Courier"/>
              </a:rPr>
              <a:t>putBeeper</a:t>
            </a:r>
            <a:r>
              <a:rPr lang="en-US" sz="1400" dirty="0">
                <a:latin typeface="Courier"/>
                <a:cs typeface="Courier"/>
              </a:rPr>
              <a:t>();</a:t>
            </a:r>
          </a:p>
          <a:p>
            <a:r>
              <a:rPr lang="en-US" sz="1400" dirty="0">
                <a:latin typeface="Courier"/>
                <a:cs typeface="Courier"/>
              </a:rPr>
              <a:t>		</a:t>
            </a:r>
            <a:r>
              <a:rPr lang="en-US" sz="1400" dirty="0" err="1">
                <a:latin typeface="Courier"/>
                <a:cs typeface="Courier"/>
              </a:rPr>
              <a:t>moveToWall</a:t>
            </a:r>
            <a:r>
              <a:rPr lang="en-US" sz="1400" dirty="0">
                <a:latin typeface="Courier"/>
                <a:cs typeface="Courier"/>
              </a:rPr>
              <a:t>();</a:t>
            </a:r>
          </a:p>
          <a:p>
            <a:r>
              <a:rPr lang="en-US" sz="1400" dirty="0">
                <a:latin typeface="Courier"/>
                <a:cs typeface="Courier"/>
              </a:rPr>
              <a:t>		</a:t>
            </a:r>
            <a:r>
              <a:rPr lang="en-US" sz="1400" dirty="0" err="1">
                <a:latin typeface="Courier"/>
                <a:cs typeface="Courier"/>
              </a:rPr>
              <a:t>putBeeper</a:t>
            </a:r>
            <a:r>
              <a:rPr lang="en-US" sz="1400" dirty="0">
                <a:latin typeface="Courier"/>
                <a:cs typeface="Courier"/>
              </a:rPr>
              <a:t>();</a:t>
            </a:r>
          </a:p>
          <a:p>
            <a:r>
              <a:rPr lang="en-US" sz="1400" dirty="0">
                <a:latin typeface="Courier"/>
                <a:cs typeface="Courier"/>
              </a:rPr>
              <a:t>		</a:t>
            </a:r>
            <a:r>
              <a:rPr lang="en-US" sz="1400" dirty="0" err="1">
                <a:latin typeface="Courier"/>
                <a:cs typeface="Courier"/>
              </a:rPr>
              <a:t>turnAround</a:t>
            </a:r>
            <a:r>
              <a:rPr lang="en-US" sz="1400" dirty="0">
                <a:latin typeface="Courier"/>
                <a:cs typeface="Courier"/>
              </a:rPr>
              <a:t>();</a:t>
            </a:r>
          </a:p>
          <a:p>
            <a:r>
              <a:rPr lang="en-US" sz="1400" dirty="0">
                <a:latin typeface="Courier"/>
                <a:cs typeface="Courier"/>
              </a:rPr>
              <a:t>		move()</a:t>
            </a:r>
            <a:r>
              <a:rPr lang="en-US" sz="1400" dirty="0" smtClean="0">
                <a:latin typeface="Courier"/>
                <a:cs typeface="Courier"/>
              </a:rPr>
              <a:t>;</a:t>
            </a:r>
          </a:p>
          <a:p>
            <a:r>
              <a:rPr lang="en-US" sz="1400" dirty="0">
                <a:latin typeface="Courier"/>
                <a:cs typeface="Courier"/>
              </a:rPr>
              <a:t>	</a:t>
            </a:r>
            <a:r>
              <a:rPr lang="en-US" sz="1400" dirty="0" smtClean="0">
                <a:latin typeface="Courier"/>
                <a:cs typeface="Courier"/>
              </a:rPr>
              <a:t>}</a:t>
            </a:r>
          </a:p>
          <a:p>
            <a:endParaRPr lang="en-US" sz="1400" dirty="0" smtClean="0">
              <a:latin typeface="Courier"/>
              <a:cs typeface="Courier"/>
            </a:endParaRPr>
          </a:p>
          <a:p>
            <a:r>
              <a:rPr lang="en-US" sz="1400" dirty="0" smtClean="0">
                <a:latin typeface="Courier"/>
                <a:cs typeface="Courier"/>
              </a:rPr>
              <a:t>	</a:t>
            </a:r>
            <a:r>
              <a:rPr lang="en-US" sz="1400" i="1" dirty="0" smtClean="0">
                <a:latin typeface="Courier"/>
                <a:cs typeface="Courier"/>
              </a:rPr>
              <a:t>[more methods defined]</a:t>
            </a:r>
          </a:p>
          <a:p>
            <a:endParaRPr lang="en-US" sz="1400" dirty="0">
              <a:latin typeface="Courier"/>
              <a:cs typeface="Courier"/>
            </a:endParaRPr>
          </a:p>
          <a:p>
            <a:r>
              <a:rPr lang="en-US" sz="1400" dirty="0" smtClean="0">
                <a:latin typeface="Courier"/>
                <a:cs typeface="Courier"/>
              </a:rPr>
              <a:t>}</a:t>
            </a:r>
            <a:endParaRPr lang="en-US" sz="1400" dirty="0">
              <a:latin typeface="Courier"/>
              <a:cs typeface="Courier"/>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Tree>
    <p:extLst>
      <p:ext uri="{BB962C8B-B14F-4D97-AF65-F5344CB8AC3E}">
        <p14:creationId xmlns:p14="http://schemas.microsoft.com/office/powerpoint/2010/main" val="12769896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89409" y="1034835"/>
            <a:ext cx="7311173" cy="5005541"/>
            <a:chOff x="17446655" y="28291109"/>
            <a:chExt cx="10026862" cy="6864818"/>
          </a:xfrm>
        </p:grpSpPr>
        <p:sp>
          <p:nvSpPr>
            <p:cNvPr id="14" name="Rounded Rectangle 13"/>
            <p:cNvSpPr/>
            <p:nvPr/>
          </p:nvSpPr>
          <p:spPr>
            <a:xfrm>
              <a:off x="17446655" y="28291109"/>
              <a:ext cx="10026862" cy="6864818"/>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solidFill>
                  <a:schemeClr val="tx1"/>
                </a:solidFill>
              </a:endParaRPr>
            </a:p>
          </p:txBody>
        </p:sp>
        <p:sp>
          <p:nvSpPr>
            <p:cNvPr id="18" name="TextBox 17"/>
            <p:cNvSpPr txBox="1"/>
            <p:nvPr/>
          </p:nvSpPr>
          <p:spPr>
            <a:xfrm>
              <a:off x="23099119" y="28989714"/>
              <a:ext cx="3531304" cy="844196"/>
            </a:xfrm>
            <a:prstGeom prst="rect">
              <a:avLst/>
            </a:prstGeom>
            <a:noFill/>
          </p:spPr>
          <p:txBody>
            <a:bodyPr wrap="none" rtlCol="0">
              <a:spAutoFit/>
            </a:bodyPr>
            <a:lstStyle/>
            <a:p>
              <a:pPr algn="ctr"/>
              <a:r>
                <a:rPr lang="en-US" sz="3400" b="1" dirty="0" smtClean="0">
                  <a:latin typeface="Times"/>
                  <a:cs typeface="Times"/>
                </a:rPr>
                <a:t>Precondition</a:t>
              </a:r>
            </a:p>
          </p:txBody>
        </p:sp>
        <p:sp>
          <p:nvSpPr>
            <p:cNvPr id="19" name="TextBox 18"/>
            <p:cNvSpPr txBox="1"/>
            <p:nvPr/>
          </p:nvSpPr>
          <p:spPr>
            <a:xfrm>
              <a:off x="23118938" y="33612711"/>
              <a:ext cx="3741821" cy="844196"/>
            </a:xfrm>
            <a:prstGeom prst="rect">
              <a:avLst/>
            </a:prstGeom>
            <a:noFill/>
          </p:spPr>
          <p:txBody>
            <a:bodyPr wrap="none" rtlCol="0">
              <a:spAutoFit/>
            </a:bodyPr>
            <a:lstStyle/>
            <a:p>
              <a:pPr algn="ctr"/>
              <a:r>
                <a:rPr lang="en-US" sz="3400" b="1" dirty="0" err="1" smtClean="0">
                  <a:latin typeface="Times"/>
                  <a:cs typeface="Times"/>
                </a:rPr>
                <a:t>Postcondition</a:t>
              </a:r>
              <a:endParaRPr lang="en-US" sz="3400" b="1" dirty="0" smtClean="0">
                <a:latin typeface="Times"/>
                <a:cs typeface="Times"/>
              </a:endParaRPr>
            </a:p>
          </p:txBody>
        </p:sp>
        <p:sp>
          <p:nvSpPr>
            <p:cNvPr id="20" name="TextBox 19"/>
            <p:cNvSpPr txBox="1"/>
            <p:nvPr/>
          </p:nvSpPr>
          <p:spPr>
            <a:xfrm>
              <a:off x="24167112" y="31301213"/>
              <a:ext cx="1609524" cy="861774"/>
            </a:xfrm>
            <a:prstGeom prst="rect">
              <a:avLst/>
            </a:prstGeom>
            <a:noFill/>
          </p:spPr>
          <p:txBody>
            <a:bodyPr wrap="none" rtlCol="0">
              <a:spAutoFit/>
            </a:bodyPr>
            <a:lstStyle/>
            <a:p>
              <a:pPr algn="ctr"/>
              <a:r>
                <a:rPr lang="en-US" sz="3400" b="1" dirty="0" smtClean="0">
                  <a:latin typeface="Times"/>
                  <a:cs typeface="Times"/>
                </a:rPr>
                <a:t>Code</a:t>
              </a:r>
            </a:p>
          </p:txBody>
        </p:sp>
      </p:gr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Collect Triples</a:t>
            </a:r>
            <a:endParaRPr lang="en-US" sz="4600" dirty="0">
              <a:latin typeface="Calibri"/>
              <a:cs typeface="Calibri"/>
            </a:endParaRPr>
          </a:p>
        </p:txBody>
      </p:sp>
      <p:sp>
        <p:nvSpPr>
          <p:cNvPr id="24" name="TextBox 23"/>
          <p:cNvSpPr txBox="1"/>
          <p:nvPr/>
        </p:nvSpPr>
        <p:spPr>
          <a:xfrm>
            <a:off x="1091447" y="6133541"/>
            <a:ext cx="6929940" cy="615553"/>
          </a:xfrm>
          <a:prstGeom prst="rect">
            <a:avLst/>
          </a:prstGeom>
          <a:noFill/>
        </p:spPr>
        <p:txBody>
          <a:bodyPr wrap="none" rtlCol="0">
            <a:spAutoFit/>
          </a:bodyPr>
          <a:lstStyle/>
          <a:p>
            <a:r>
              <a:rPr lang="en-US" sz="3400" dirty="0" smtClean="0"/>
              <a:t>About 5 million triples per assignment</a:t>
            </a:r>
            <a:endParaRPr lang="en-US" sz="3400" dirty="0"/>
          </a:p>
        </p:txBody>
      </p:sp>
      <p:cxnSp>
        <p:nvCxnSpPr>
          <p:cNvPr id="27" name="Straight Connector 26"/>
          <p:cNvCxnSpPr/>
          <p:nvPr/>
        </p:nvCxnSpPr>
        <p:spPr>
          <a:xfrm>
            <a:off x="2842956" y="4514578"/>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42956" y="2669654"/>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3817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89409" y="1034835"/>
            <a:ext cx="7311173" cy="5005541"/>
            <a:chOff x="17446655" y="28291109"/>
            <a:chExt cx="10026862" cy="6864818"/>
          </a:xfrm>
        </p:grpSpPr>
        <p:sp>
          <p:nvSpPr>
            <p:cNvPr id="14" name="Rounded Rectangle 13"/>
            <p:cNvSpPr/>
            <p:nvPr/>
          </p:nvSpPr>
          <p:spPr>
            <a:xfrm>
              <a:off x="17446655" y="28291109"/>
              <a:ext cx="10026862" cy="6864818"/>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solidFill>
                  <a:schemeClr val="tx1"/>
                </a:solidFill>
              </a:endParaRPr>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06291" y="28913719"/>
              <a:ext cx="3640001" cy="1236667"/>
            </a:xfrm>
            <a:prstGeom prst="rect">
              <a:avLst/>
            </a:prstGeom>
            <a:ln>
              <a:solidFill>
                <a:srgbClr val="000000"/>
              </a:solidFill>
            </a:ln>
          </p:spPr>
        </p:pic>
        <p:sp>
          <p:nvSpPr>
            <p:cNvPr id="18" name="TextBox 17"/>
            <p:cNvSpPr txBox="1"/>
            <p:nvPr/>
          </p:nvSpPr>
          <p:spPr>
            <a:xfrm>
              <a:off x="23099119" y="28989714"/>
              <a:ext cx="3531304" cy="844196"/>
            </a:xfrm>
            <a:prstGeom prst="rect">
              <a:avLst/>
            </a:prstGeom>
            <a:noFill/>
          </p:spPr>
          <p:txBody>
            <a:bodyPr wrap="none" rtlCol="0">
              <a:spAutoFit/>
            </a:bodyPr>
            <a:lstStyle/>
            <a:p>
              <a:pPr algn="ctr"/>
              <a:r>
                <a:rPr lang="en-US" sz="3400" b="1" dirty="0" smtClean="0">
                  <a:latin typeface="Times"/>
                  <a:cs typeface="Times"/>
                </a:rPr>
                <a:t>Precondition</a:t>
              </a:r>
            </a:p>
          </p:txBody>
        </p:sp>
        <p:sp>
          <p:nvSpPr>
            <p:cNvPr id="19" name="TextBox 18"/>
            <p:cNvSpPr txBox="1"/>
            <p:nvPr/>
          </p:nvSpPr>
          <p:spPr>
            <a:xfrm>
              <a:off x="23118938" y="33612711"/>
              <a:ext cx="3741821" cy="844196"/>
            </a:xfrm>
            <a:prstGeom prst="rect">
              <a:avLst/>
            </a:prstGeom>
            <a:noFill/>
          </p:spPr>
          <p:txBody>
            <a:bodyPr wrap="none" rtlCol="0">
              <a:spAutoFit/>
            </a:bodyPr>
            <a:lstStyle/>
            <a:p>
              <a:pPr algn="ctr"/>
              <a:r>
                <a:rPr lang="en-US" sz="3400" b="1" dirty="0" err="1" smtClean="0">
                  <a:latin typeface="Times"/>
                  <a:cs typeface="Times"/>
                </a:rPr>
                <a:t>Postcondition</a:t>
              </a:r>
              <a:endParaRPr lang="en-US" sz="3400" b="1" dirty="0" smtClean="0">
                <a:latin typeface="Times"/>
                <a:cs typeface="Times"/>
              </a:endParaRPr>
            </a:p>
          </p:txBody>
        </p:sp>
        <p:sp>
          <p:nvSpPr>
            <p:cNvPr id="20" name="TextBox 19"/>
            <p:cNvSpPr txBox="1"/>
            <p:nvPr/>
          </p:nvSpPr>
          <p:spPr>
            <a:xfrm>
              <a:off x="24167112" y="31301213"/>
              <a:ext cx="1609524" cy="861774"/>
            </a:xfrm>
            <a:prstGeom prst="rect">
              <a:avLst/>
            </a:prstGeom>
            <a:noFill/>
          </p:spPr>
          <p:txBody>
            <a:bodyPr wrap="none" rtlCol="0">
              <a:spAutoFit/>
            </a:bodyPr>
            <a:lstStyle/>
            <a:p>
              <a:pPr algn="ctr"/>
              <a:r>
                <a:rPr lang="en-US" sz="3400" b="1" dirty="0" smtClean="0">
                  <a:latin typeface="Times"/>
                  <a:cs typeface="Times"/>
                </a:rPr>
                <a:t>Code</a:t>
              </a:r>
            </a:p>
          </p:txBody>
        </p:sp>
      </p:gr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Collect Triples</a:t>
            </a:r>
            <a:endParaRPr lang="en-US" sz="4600" dirty="0">
              <a:latin typeface="Calibri"/>
              <a:cs typeface="Calibri"/>
            </a:endParaRPr>
          </a:p>
        </p:txBody>
      </p:sp>
      <p:sp>
        <p:nvSpPr>
          <p:cNvPr id="24" name="TextBox 23"/>
          <p:cNvSpPr txBox="1"/>
          <p:nvPr/>
        </p:nvSpPr>
        <p:spPr>
          <a:xfrm>
            <a:off x="1091447" y="6133541"/>
            <a:ext cx="6929940" cy="615553"/>
          </a:xfrm>
          <a:prstGeom prst="rect">
            <a:avLst/>
          </a:prstGeom>
          <a:noFill/>
        </p:spPr>
        <p:txBody>
          <a:bodyPr wrap="none" rtlCol="0">
            <a:spAutoFit/>
          </a:bodyPr>
          <a:lstStyle/>
          <a:p>
            <a:r>
              <a:rPr lang="en-US" sz="3400" dirty="0" smtClean="0"/>
              <a:t>About 5 million triples per assignment</a:t>
            </a:r>
            <a:endParaRPr lang="en-US" sz="3400" dirty="0"/>
          </a:p>
        </p:txBody>
      </p:sp>
      <p:cxnSp>
        <p:nvCxnSpPr>
          <p:cNvPr id="27" name="Straight Connector 26"/>
          <p:cNvCxnSpPr/>
          <p:nvPr/>
        </p:nvCxnSpPr>
        <p:spPr>
          <a:xfrm>
            <a:off x="2842956" y="4514578"/>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42956" y="2669654"/>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2923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89409" y="1034835"/>
            <a:ext cx="7311173" cy="5005541"/>
            <a:chOff x="17446655" y="28291109"/>
            <a:chExt cx="10026862" cy="6864818"/>
          </a:xfrm>
        </p:grpSpPr>
        <p:sp>
          <p:nvSpPr>
            <p:cNvPr id="14" name="Rounded Rectangle 13"/>
            <p:cNvSpPr/>
            <p:nvPr/>
          </p:nvSpPr>
          <p:spPr>
            <a:xfrm>
              <a:off x="17446655" y="28291109"/>
              <a:ext cx="10026862" cy="6864818"/>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solidFill>
                  <a:schemeClr val="tx1"/>
                </a:solidFill>
              </a:endParaRPr>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06291" y="28913719"/>
              <a:ext cx="3640001" cy="1236667"/>
            </a:xfrm>
            <a:prstGeom prst="rect">
              <a:avLst/>
            </a:prstGeom>
            <a:ln>
              <a:solidFill>
                <a:srgbClr val="000000"/>
              </a:solidFill>
            </a:ln>
          </p:spPr>
        </p:pic>
        <p:sp>
          <p:nvSpPr>
            <p:cNvPr id="17" name="TextBox 16"/>
            <p:cNvSpPr txBox="1"/>
            <p:nvPr/>
          </p:nvSpPr>
          <p:spPr>
            <a:xfrm>
              <a:off x="18207334" y="31079084"/>
              <a:ext cx="6260459" cy="1224085"/>
            </a:xfrm>
            <a:prstGeom prst="rect">
              <a:avLst/>
            </a:prstGeom>
            <a:noFill/>
          </p:spPr>
          <p:txBody>
            <a:bodyPr wrap="square" rtlCol="0">
              <a:spAutoFit/>
            </a:bodyPr>
            <a:lstStyle/>
            <a:p>
              <a:r>
                <a:rPr lang="en-US" sz="2600" dirty="0" err="1" smtClean="0">
                  <a:latin typeface="Courier"/>
                  <a:cs typeface="Courier"/>
                </a:rPr>
                <a:t>putBeeper</a:t>
              </a:r>
              <a:r>
                <a:rPr lang="en-US" sz="2600" dirty="0">
                  <a:latin typeface="Courier"/>
                  <a:cs typeface="Courier"/>
                </a:rPr>
                <a:t>();</a:t>
              </a:r>
            </a:p>
            <a:p>
              <a:r>
                <a:rPr lang="en-US" sz="2600" dirty="0" smtClean="0">
                  <a:latin typeface="Courier"/>
                  <a:cs typeface="Courier"/>
                </a:rPr>
                <a:t>move</a:t>
              </a:r>
              <a:r>
                <a:rPr lang="en-US" sz="2600" dirty="0">
                  <a:latin typeface="Courier"/>
                  <a:cs typeface="Courier"/>
                </a:rPr>
                <a:t>()</a:t>
              </a:r>
              <a:r>
                <a:rPr lang="en-US" sz="2600" dirty="0" smtClean="0">
                  <a:latin typeface="Courier"/>
                  <a:cs typeface="Courier"/>
                </a:rPr>
                <a:t>;</a:t>
              </a:r>
              <a:endParaRPr lang="en-US" sz="2600" dirty="0"/>
            </a:p>
          </p:txBody>
        </p:sp>
        <p:sp>
          <p:nvSpPr>
            <p:cNvPr id="18" name="TextBox 17"/>
            <p:cNvSpPr txBox="1"/>
            <p:nvPr/>
          </p:nvSpPr>
          <p:spPr>
            <a:xfrm>
              <a:off x="23099119" y="28989714"/>
              <a:ext cx="3531304" cy="844196"/>
            </a:xfrm>
            <a:prstGeom prst="rect">
              <a:avLst/>
            </a:prstGeom>
            <a:noFill/>
          </p:spPr>
          <p:txBody>
            <a:bodyPr wrap="none" rtlCol="0">
              <a:spAutoFit/>
            </a:bodyPr>
            <a:lstStyle/>
            <a:p>
              <a:pPr algn="ctr"/>
              <a:r>
                <a:rPr lang="en-US" sz="3400" b="1" dirty="0" smtClean="0">
                  <a:latin typeface="Times"/>
                  <a:cs typeface="Times"/>
                </a:rPr>
                <a:t>Precondition</a:t>
              </a:r>
            </a:p>
          </p:txBody>
        </p:sp>
        <p:sp>
          <p:nvSpPr>
            <p:cNvPr id="19" name="TextBox 18"/>
            <p:cNvSpPr txBox="1"/>
            <p:nvPr/>
          </p:nvSpPr>
          <p:spPr>
            <a:xfrm>
              <a:off x="23118938" y="33612711"/>
              <a:ext cx="3741821" cy="844196"/>
            </a:xfrm>
            <a:prstGeom prst="rect">
              <a:avLst/>
            </a:prstGeom>
            <a:noFill/>
          </p:spPr>
          <p:txBody>
            <a:bodyPr wrap="none" rtlCol="0">
              <a:spAutoFit/>
            </a:bodyPr>
            <a:lstStyle/>
            <a:p>
              <a:pPr algn="ctr"/>
              <a:r>
                <a:rPr lang="en-US" sz="3400" b="1" dirty="0" err="1" smtClean="0">
                  <a:latin typeface="Times"/>
                  <a:cs typeface="Times"/>
                </a:rPr>
                <a:t>Postcondition</a:t>
              </a:r>
              <a:endParaRPr lang="en-US" sz="3400" b="1" dirty="0" smtClean="0">
                <a:latin typeface="Times"/>
                <a:cs typeface="Times"/>
              </a:endParaRPr>
            </a:p>
          </p:txBody>
        </p:sp>
        <p:sp>
          <p:nvSpPr>
            <p:cNvPr id="20" name="TextBox 19"/>
            <p:cNvSpPr txBox="1"/>
            <p:nvPr/>
          </p:nvSpPr>
          <p:spPr>
            <a:xfrm>
              <a:off x="24167112" y="31301213"/>
              <a:ext cx="1609524" cy="861774"/>
            </a:xfrm>
            <a:prstGeom prst="rect">
              <a:avLst/>
            </a:prstGeom>
            <a:noFill/>
          </p:spPr>
          <p:txBody>
            <a:bodyPr wrap="none" rtlCol="0">
              <a:spAutoFit/>
            </a:bodyPr>
            <a:lstStyle/>
            <a:p>
              <a:pPr algn="ctr"/>
              <a:r>
                <a:rPr lang="en-US" sz="3400" b="1" dirty="0" smtClean="0">
                  <a:latin typeface="Times"/>
                  <a:cs typeface="Times"/>
                </a:rPr>
                <a:t>Code</a:t>
              </a:r>
            </a:p>
          </p:txBody>
        </p:sp>
      </p:gr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Collect Triples</a:t>
            </a:r>
            <a:endParaRPr lang="en-US" sz="4600" dirty="0">
              <a:latin typeface="Calibri"/>
              <a:cs typeface="Calibri"/>
            </a:endParaRPr>
          </a:p>
        </p:txBody>
      </p:sp>
      <p:sp>
        <p:nvSpPr>
          <p:cNvPr id="24" name="TextBox 23"/>
          <p:cNvSpPr txBox="1"/>
          <p:nvPr/>
        </p:nvSpPr>
        <p:spPr>
          <a:xfrm>
            <a:off x="1091447" y="6133541"/>
            <a:ext cx="6929940" cy="615553"/>
          </a:xfrm>
          <a:prstGeom prst="rect">
            <a:avLst/>
          </a:prstGeom>
          <a:noFill/>
        </p:spPr>
        <p:txBody>
          <a:bodyPr wrap="none" rtlCol="0">
            <a:spAutoFit/>
          </a:bodyPr>
          <a:lstStyle/>
          <a:p>
            <a:r>
              <a:rPr lang="en-US" sz="3400" dirty="0" smtClean="0"/>
              <a:t>About 5 million triples per assignment</a:t>
            </a:r>
            <a:endParaRPr lang="en-US" sz="3400" dirty="0"/>
          </a:p>
        </p:txBody>
      </p:sp>
      <p:cxnSp>
        <p:nvCxnSpPr>
          <p:cNvPr id="27" name="Straight Connector 26"/>
          <p:cNvCxnSpPr/>
          <p:nvPr/>
        </p:nvCxnSpPr>
        <p:spPr>
          <a:xfrm>
            <a:off x="2842956" y="4514578"/>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42956" y="2669654"/>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39387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46584"/>
            <a:ext cx="7772400" cy="1470025"/>
          </a:xfrm>
        </p:spPr>
        <p:txBody>
          <a:bodyPr/>
          <a:lstStyle/>
          <a:p>
            <a:r>
              <a:rPr lang="en-US" dirty="0" smtClean="0"/>
              <a:t>Feedback at Scale is a Grand Challenge</a:t>
            </a:r>
            <a:endParaRPr lang="en-US" dirty="0"/>
          </a:p>
        </p:txBody>
      </p:sp>
      <p:pic>
        <p:nvPicPr>
          <p:cNvPr id="3" name="Picture 2"/>
          <p:cNvPicPr>
            <a:picLocks noChangeAspect="1"/>
          </p:cNvPicPr>
          <p:nvPr/>
        </p:nvPicPr>
        <p:blipFill>
          <a:blip r:embed="rId2"/>
          <a:stretch>
            <a:fillRect/>
          </a:stretch>
        </p:blipFill>
        <p:spPr>
          <a:xfrm>
            <a:off x="-182717" y="-80069"/>
            <a:ext cx="9909659" cy="7271736"/>
          </a:xfrm>
          <a:prstGeom prst="rect">
            <a:avLst/>
          </a:prstGeom>
        </p:spPr>
      </p:pic>
      <p:cxnSp>
        <p:nvCxnSpPr>
          <p:cNvPr id="4" name="Straight Arrow Connector 3"/>
          <p:cNvCxnSpPr/>
          <p:nvPr/>
        </p:nvCxnSpPr>
        <p:spPr>
          <a:xfrm flipV="1">
            <a:off x="842317" y="1075511"/>
            <a:ext cx="7451267" cy="4392748"/>
          </a:xfrm>
          <a:prstGeom prst="straightConnector1">
            <a:avLst/>
          </a:prstGeom>
          <a:ln>
            <a:solidFill>
              <a:schemeClr val="bg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8" name="Alternate Process 7"/>
          <p:cNvSpPr/>
          <p:nvPr/>
        </p:nvSpPr>
        <p:spPr>
          <a:xfrm>
            <a:off x="7105467" y="1861271"/>
            <a:ext cx="1323677" cy="1422326"/>
          </a:xfrm>
          <a:prstGeom prst="flowChartAlternateProcess">
            <a:avLst/>
          </a:prstGeom>
          <a:solidFill>
            <a:srgbClr val="FDEADA"/>
          </a:solidFill>
          <a:ln w="38100" cmpd="sng">
            <a:solidFill>
              <a:schemeClr val="accent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Write a Poem</a:t>
            </a:r>
            <a:endParaRPr lang="en-US" dirty="0"/>
          </a:p>
        </p:txBody>
      </p:sp>
      <p:sp>
        <p:nvSpPr>
          <p:cNvPr id="9" name="Alternate Process 8"/>
          <p:cNvSpPr/>
          <p:nvPr/>
        </p:nvSpPr>
        <p:spPr>
          <a:xfrm>
            <a:off x="765546" y="3387215"/>
            <a:ext cx="1323677" cy="1422326"/>
          </a:xfrm>
          <a:prstGeom prst="flowChartAlternateProcess">
            <a:avLst/>
          </a:prstGeom>
          <a:solidFill>
            <a:schemeClr val="accent5">
              <a:lumMod val="20000"/>
              <a:lumOff val="80000"/>
            </a:schemeClr>
          </a:solidFill>
          <a:ln w="38100" cmpd="sng">
            <a:solidFill>
              <a:schemeClr val="accent5"/>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Multiple Choice</a:t>
            </a:r>
            <a:endParaRPr lang="en-US" dirty="0"/>
          </a:p>
        </p:txBody>
      </p:sp>
      <p:sp>
        <p:nvSpPr>
          <p:cNvPr id="10" name="Alternate Process 9"/>
          <p:cNvSpPr/>
          <p:nvPr/>
        </p:nvSpPr>
        <p:spPr>
          <a:xfrm>
            <a:off x="2113253" y="4773717"/>
            <a:ext cx="1323677" cy="1422326"/>
          </a:xfrm>
          <a:prstGeom prst="flowChartAlternateProcess">
            <a:avLst/>
          </a:prstGeom>
          <a:solidFill>
            <a:srgbClr val="DBEEF4"/>
          </a:solidFill>
          <a:ln w="38100" cmpd="sng">
            <a:solidFill>
              <a:srgbClr val="4BACC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Short Answer</a:t>
            </a:r>
            <a:endParaRPr lang="en-US" dirty="0"/>
          </a:p>
        </p:txBody>
      </p:sp>
      <p:sp>
        <p:nvSpPr>
          <p:cNvPr id="11" name="Alternate Process 10"/>
          <p:cNvSpPr/>
          <p:nvPr/>
        </p:nvSpPr>
        <p:spPr>
          <a:xfrm>
            <a:off x="5586192" y="510548"/>
            <a:ext cx="1323677" cy="1422326"/>
          </a:xfrm>
          <a:prstGeom prst="flowChartAlternateProcess">
            <a:avLst/>
          </a:prstGeom>
          <a:solidFill>
            <a:schemeClr val="accent6">
              <a:lumMod val="20000"/>
              <a:lumOff val="80000"/>
            </a:schemeClr>
          </a:solidFill>
          <a:ln w="38100" cmpd="sng">
            <a:solidFill>
              <a:srgbClr val="F7964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Design a Product</a:t>
            </a:r>
            <a:endParaRPr lang="en-US" dirty="0"/>
          </a:p>
        </p:txBody>
      </p:sp>
      <p:sp>
        <p:nvSpPr>
          <p:cNvPr id="12" name="Alternate Process 11"/>
          <p:cNvSpPr/>
          <p:nvPr/>
        </p:nvSpPr>
        <p:spPr>
          <a:xfrm>
            <a:off x="3328269" y="1673669"/>
            <a:ext cx="1323677" cy="1422326"/>
          </a:xfrm>
          <a:prstGeom prst="flowChartAlternateProcess">
            <a:avLst/>
          </a:prstGeom>
          <a:solidFill>
            <a:srgbClr val="FFFFFF"/>
          </a:solidFill>
          <a:ln w="38100" cmpd="sng">
            <a:solidFill>
              <a:schemeClr val="accent5"/>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Programs</a:t>
            </a:r>
            <a:endParaRPr lang="en-US" dirty="0"/>
          </a:p>
        </p:txBody>
      </p:sp>
      <p:sp>
        <p:nvSpPr>
          <p:cNvPr id="13" name="Alternate Process 12"/>
          <p:cNvSpPr/>
          <p:nvPr/>
        </p:nvSpPr>
        <p:spPr>
          <a:xfrm>
            <a:off x="4763583" y="3419897"/>
            <a:ext cx="1323677" cy="1422326"/>
          </a:xfrm>
          <a:prstGeom prst="flowChartAlternateProcess">
            <a:avLst/>
          </a:prstGeom>
          <a:solidFill>
            <a:schemeClr val="bg1"/>
          </a:solidFill>
          <a:ln w="38100" cmpd="sng">
            <a:solidFill>
              <a:srgbClr val="4BACC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Math Proofs</a:t>
            </a:r>
            <a:endParaRPr lang="en-US" dirty="0"/>
          </a:p>
        </p:txBody>
      </p:sp>
    </p:spTree>
    <p:extLst>
      <p:ext uri="{BB962C8B-B14F-4D97-AF65-F5344CB8AC3E}">
        <p14:creationId xmlns:p14="http://schemas.microsoft.com/office/powerpoint/2010/main" val="3819695639"/>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89409" y="1034835"/>
            <a:ext cx="7311173" cy="5005541"/>
            <a:chOff x="17446655" y="28291109"/>
            <a:chExt cx="10026862" cy="6864818"/>
          </a:xfrm>
        </p:grpSpPr>
        <p:sp>
          <p:nvSpPr>
            <p:cNvPr id="14" name="Rounded Rectangle 13"/>
            <p:cNvSpPr/>
            <p:nvPr/>
          </p:nvSpPr>
          <p:spPr>
            <a:xfrm>
              <a:off x="17446655" y="28291109"/>
              <a:ext cx="10026862" cy="6864818"/>
            </a:xfrm>
            <a:prstGeom prst="round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solidFill>
                  <a:schemeClr val="tx1"/>
                </a:solidFill>
              </a:endParaRPr>
            </a:p>
          </p:txBody>
        </p:sp>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06291" y="28913719"/>
              <a:ext cx="3640001" cy="1236667"/>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306291" y="33485920"/>
              <a:ext cx="3740689" cy="1276145"/>
            </a:xfrm>
            <a:prstGeom prst="rect">
              <a:avLst/>
            </a:prstGeom>
            <a:ln>
              <a:solidFill>
                <a:srgbClr val="000000"/>
              </a:solidFill>
            </a:ln>
          </p:spPr>
        </p:pic>
        <p:sp>
          <p:nvSpPr>
            <p:cNvPr id="17" name="TextBox 16"/>
            <p:cNvSpPr txBox="1"/>
            <p:nvPr/>
          </p:nvSpPr>
          <p:spPr>
            <a:xfrm>
              <a:off x="18207334" y="31079084"/>
              <a:ext cx="6260459" cy="1224085"/>
            </a:xfrm>
            <a:prstGeom prst="rect">
              <a:avLst/>
            </a:prstGeom>
            <a:noFill/>
          </p:spPr>
          <p:txBody>
            <a:bodyPr wrap="square" rtlCol="0">
              <a:spAutoFit/>
            </a:bodyPr>
            <a:lstStyle/>
            <a:p>
              <a:r>
                <a:rPr lang="en-US" sz="2600" dirty="0" err="1" smtClean="0">
                  <a:latin typeface="Courier"/>
                  <a:cs typeface="Courier"/>
                </a:rPr>
                <a:t>putBeeper</a:t>
              </a:r>
              <a:r>
                <a:rPr lang="en-US" sz="2600" dirty="0">
                  <a:latin typeface="Courier"/>
                  <a:cs typeface="Courier"/>
                </a:rPr>
                <a:t>();</a:t>
              </a:r>
            </a:p>
            <a:p>
              <a:r>
                <a:rPr lang="en-US" sz="2600" dirty="0" smtClean="0">
                  <a:latin typeface="Courier"/>
                  <a:cs typeface="Courier"/>
                </a:rPr>
                <a:t>move</a:t>
              </a:r>
              <a:r>
                <a:rPr lang="en-US" sz="2600" dirty="0">
                  <a:latin typeface="Courier"/>
                  <a:cs typeface="Courier"/>
                </a:rPr>
                <a:t>()</a:t>
              </a:r>
              <a:r>
                <a:rPr lang="en-US" sz="2600" dirty="0" smtClean="0">
                  <a:latin typeface="Courier"/>
                  <a:cs typeface="Courier"/>
                </a:rPr>
                <a:t>;</a:t>
              </a:r>
              <a:endParaRPr lang="en-US" sz="2600" dirty="0"/>
            </a:p>
          </p:txBody>
        </p:sp>
        <p:sp>
          <p:nvSpPr>
            <p:cNvPr id="18" name="TextBox 17"/>
            <p:cNvSpPr txBox="1"/>
            <p:nvPr/>
          </p:nvSpPr>
          <p:spPr>
            <a:xfrm>
              <a:off x="23099119" y="28989714"/>
              <a:ext cx="3531304" cy="844196"/>
            </a:xfrm>
            <a:prstGeom prst="rect">
              <a:avLst/>
            </a:prstGeom>
            <a:noFill/>
          </p:spPr>
          <p:txBody>
            <a:bodyPr wrap="none" rtlCol="0">
              <a:spAutoFit/>
            </a:bodyPr>
            <a:lstStyle/>
            <a:p>
              <a:pPr algn="ctr"/>
              <a:r>
                <a:rPr lang="en-US" sz="3400" b="1" dirty="0" smtClean="0">
                  <a:latin typeface="Times"/>
                  <a:cs typeface="Times"/>
                </a:rPr>
                <a:t>Precondition</a:t>
              </a:r>
            </a:p>
          </p:txBody>
        </p:sp>
        <p:sp>
          <p:nvSpPr>
            <p:cNvPr id="19" name="TextBox 18"/>
            <p:cNvSpPr txBox="1"/>
            <p:nvPr/>
          </p:nvSpPr>
          <p:spPr>
            <a:xfrm>
              <a:off x="23118938" y="33612711"/>
              <a:ext cx="3741821" cy="844196"/>
            </a:xfrm>
            <a:prstGeom prst="rect">
              <a:avLst/>
            </a:prstGeom>
            <a:noFill/>
          </p:spPr>
          <p:txBody>
            <a:bodyPr wrap="none" rtlCol="0">
              <a:spAutoFit/>
            </a:bodyPr>
            <a:lstStyle/>
            <a:p>
              <a:pPr algn="ctr"/>
              <a:r>
                <a:rPr lang="en-US" sz="3400" b="1" dirty="0" err="1" smtClean="0">
                  <a:latin typeface="Times"/>
                  <a:cs typeface="Times"/>
                </a:rPr>
                <a:t>Postcondition</a:t>
              </a:r>
              <a:endParaRPr lang="en-US" sz="3400" b="1" dirty="0" smtClean="0">
                <a:latin typeface="Times"/>
                <a:cs typeface="Times"/>
              </a:endParaRPr>
            </a:p>
          </p:txBody>
        </p:sp>
        <p:sp>
          <p:nvSpPr>
            <p:cNvPr id="20" name="TextBox 19"/>
            <p:cNvSpPr txBox="1"/>
            <p:nvPr/>
          </p:nvSpPr>
          <p:spPr>
            <a:xfrm>
              <a:off x="24167112" y="31301213"/>
              <a:ext cx="1609524" cy="861774"/>
            </a:xfrm>
            <a:prstGeom prst="rect">
              <a:avLst/>
            </a:prstGeom>
            <a:noFill/>
          </p:spPr>
          <p:txBody>
            <a:bodyPr wrap="none" rtlCol="0">
              <a:spAutoFit/>
            </a:bodyPr>
            <a:lstStyle/>
            <a:p>
              <a:pPr algn="ctr"/>
              <a:r>
                <a:rPr lang="en-US" sz="3400" b="1" dirty="0" smtClean="0">
                  <a:latin typeface="Times"/>
                  <a:cs typeface="Times"/>
                </a:rPr>
                <a:t>Code</a:t>
              </a:r>
            </a:p>
          </p:txBody>
        </p:sp>
      </p:gr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Collect Triples</a:t>
            </a:r>
            <a:endParaRPr lang="en-US" sz="4600" dirty="0">
              <a:latin typeface="Calibri"/>
              <a:cs typeface="Calibri"/>
            </a:endParaRPr>
          </a:p>
        </p:txBody>
      </p:sp>
      <p:sp>
        <p:nvSpPr>
          <p:cNvPr id="24" name="TextBox 23"/>
          <p:cNvSpPr txBox="1"/>
          <p:nvPr/>
        </p:nvSpPr>
        <p:spPr>
          <a:xfrm>
            <a:off x="1091447" y="6133541"/>
            <a:ext cx="6929940" cy="615553"/>
          </a:xfrm>
          <a:prstGeom prst="rect">
            <a:avLst/>
          </a:prstGeom>
          <a:noFill/>
        </p:spPr>
        <p:txBody>
          <a:bodyPr wrap="none" rtlCol="0">
            <a:spAutoFit/>
          </a:bodyPr>
          <a:lstStyle/>
          <a:p>
            <a:r>
              <a:rPr lang="en-US" sz="3400" dirty="0" smtClean="0"/>
              <a:t>About 5 million triples per assignment</a:t>
            </a:r>
            <a:endParaRPr lang="en-US" sz="3400" dirty="0"/>
          </a:p>
        </p:txBody>
      </p:sp>
      <p:cxnSp>
        <p:nvCxnSpPr>
          <p:cNvPr id="27" name="Straight Connector 26"/>
          <p:cNvCxnSpPr/>
          <p:nvPr/>
        </p:nvCxnSpPr>
        <p:spPr>
          <a:xfrm>
            <a:off x="2842956" y="4514578"/>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42956" y="2669654"/>
            <a:ext cx="3630105"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766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A Program is a Mapping</a:t>
            </a:r>
            <a:endParaRPr lang="en-US" sz="4600" dirty="0">
              <a:latin typeface="Calibri"/>
              <a:cs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11" name="Picture 1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4658" y="2351757"/>
            <a:ext cx="2143016" cy="728076"/>
          </a:xfrm>
          <a:prstGeom prst="rect">
            <a:avLst/>
          </a:prstGeom>
          <a:ln>
            <a:solidFill>
              <a:srgbClr val="000000"/>
            </a:solidFill>
          </a:ln>
        </p:spPr>
      </p:pic>
      <p:pic>
        <p:nvPicPr>
          <p:cNvPr id="12" name="Picture 11"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3481" y="3298244"/>
            <a:ext cx="2163055" cy="737931"/>
          </a:xfrm>
          <a:prstGeom prst="rect">
            <a:avLst/>
          </a:prstGeom>
          <a:ln>
            <a:solidFill>
              <a:srgbClr val="000000"/>
            </a:solidFill>
          </a:ln>
        </p:spPr>
      </p:pic>
      <p:grpSp>
        <p:nvGrpSpPr>
          <p:cNvPr id="7" name="Group 6"/>
          <p:cNvGrpSpPr/>
          <p:nvPr/>
        </p:nvGrpSpPr>
        <p:grpSpPr>
          <a:xfrm>
            <a:off x="1132745" y="1405270"/>
            <a:ext cx="2143016" cy="728076"/>
            <a:chOff x="1184261" y="1008513"/>
            <a:chExt cx="2143016" cy="728076"/>
          </a:xfrm>
        </p:grpSpPr>
        <p:pic>
          <p:nvPicPr>
            <p:cNvPr id="14" name="Picture 1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13" name="Picture 1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6" name="Rectangle 5"/>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126402" y="5620044"/>
            <a:ext cx="2143016" cy="728076"/>
            <a:chOff x="1184261" y="1008513"/>
            <a:chExt cx="2143016" cy="728076"/>
          </a:xfrm>
        </p:grpSpPr>
        <p:pic>
          <p:nvPicPr>
            <p:cNvPr id="20" name="Picture 19"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1" name="Picture 20"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22" name="Rectangle 21"/>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142245" y="4256786"/>
            <a:ext cx="2143016" cy="728076"/>
            <a:chOff x="1184261" y="1008513"/>
            <a:chExt cx="2143016" cy="728076"/>
          </a:xfrm>
        </p:grpSpPr>
        <p:pic>
          <p:nvPicPr>
            <p:cNvPr id="24" name="Picture 2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5" name="Picture 24"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26" name="Rectangle 25"/>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rot="5400000">
            <a:off x="2054612" y="5067358"/>
            <a:ext cx="467997" cy="584776"/>
          </a:xfrm>
          <a:prstGeom prst="rect">
            <a:avLst/>
          </a:prstGeom>
          <a:noFill/>
        </p:spPr>
        <p:txBody>
          <a:bodyPr wrap="none" rtlCol="0">
            <a:spAutoFit/>
          </a:bodyPr>
          <a:lstStyle/>
          <a:p>
            <a:r>
              <a:rPr lang="en-US" sz="3200" dirty="0" smtClean="0"/>
              <a:t>…</a:t>
            </a:r>
            <a:endParaRPr lang="en-US" sz="3200" dirty="0"/>
          </a:p>
        </p:txBody>
      </p:sp>
      <p:sp>
        <p:nvSpPr>
          <p:cNvPr id="16" name="TextBox 15"/>
          <p:cNvSpPr txBox="1"/>
          <p:nvPr/>
        </p:nvSpPr>
        <p:spPr>
          <a:xfrm>
            <a:off x="600840" y="860237"/>
            <a:ext cx="3388518" cy="461665"/>
          </a:xfrm>
          <a:prstGeom prst="rect">
            <a:avLst/>
          </a:prstGeom>
          <a:noFill/>
        </p:spPr>
        <p:txBody>
          <a:bodyPr wrap="none" rtlCol="0">
            <a:spAutoFit/>
          </a:bodyPr>
          <a:lstStyle/>
          <a:p>
            <a:r>
              <a:rPr lang="en-US" sz="2400" dirty="0" smtClean="0"/>
              <a:t>All possible preconditions</a:t>
            </a:r>
            <a:endParaRPr lang="en-US" sz="2400" dirty="0"/>
          </a:p>
        </p:txBody>
      </p:sp>
      <p:pic>
        <p:nvPicPr>
          <p:cNvPr id="47" name="Picture 46"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2803" y="4328492"/>
            <a:ext cx="546216" cy="573493"/>
          </a:xfrm>
          <a:prstGeom prst="rect">
            <a:avLst/>
          </a:prstGeom>
          <a:ln>
            <a:noFill/>
          </a:ln>
        </p:spPr>
      </p:pic>
      <p:pic>
        <p:nvPicPr>
          <p:cNvPr id="48" name="Picture 47"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03865" y="4330692"/>
            <a:ext cx="546216" cy="573493"/>
          </a:xfrm>
          <a:prstGeom prst="rect">
            <a:avLst/>
          </a:prstGeom>
          <a:ln>
            <a:noFill/>
          </a:ln>
        </p:spPr>
      </p:pic>
    </p:spTree>
    <p:extLst>
      <p:ext uri="{BB962C8B-B14F-4D97-AF65-F5344CB8AC3E}">
        <p14:creationId xmlns:p14="http://schemas.microsoft.com/office/powerpoint/2010/main" val="34253459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A Program is a Mapping</a:t>
            </a:r>
            <a:endParaRPr lang="en-US" sz="4600" dirty="0">
              <a:latin typeface="Calibri"/>
              <a:cs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11" name="Picture 1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4658" y="2351757"/>
            <a:ext cx="2143016" cy="728076"/>
          </a:xfrm>
          <a:prstGeom prst="rect">
            <a:avLst/>
          </a:prstGeom>
          <a:ln>
            <a:solidFill>
              <a:srgbClr val="000000"/>
            </a:solidFill>
          </a:ln>
        </p:spPr>
      </p:pic>
      <p:pic>
        <p:nvPicPr>
          <p:cNvPr id="12" name="Picture 11"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3481" y="3298244"/>
            <a:ext cx="2163055" cy="737931"/>
          </a:xfrm>
          <a:prstGeom prst="rect">
            <a:avLst/>
          </a:prstGeom>
          <a:ln>
            <a:solidFill>
              <a:srgbClr val="000000"/>
            </a:solidFill>
          </a:ln>
        </p:spPr>
      </p:pic>
      <p:grpSp>
        <p:nvGrpSpPr>
          <p:cNvPr id="7" name="Group 6"/>
          <p:cNvGrpSpPr/>
          <p:nvPr/>
        </p:nvGrpSpPr>
        <p:grpSpPr>
          <a:xfrm>
            <a:off x="1132745" y="1405270"/>
            <a:ext cx="2143016" cy="728076"/>
            <a:chOff x="1184261" y="1008513"/>
            <a:chExt cx="2143016" cy="728076"/>
          </a:xfrm>
        </p:grpSpPr>
        <p:pic>
          <p:nvPicPr>
            <p:cNvPr id="14" name="Picture 1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13" name="Picture 1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6" name="Rectangle 5"/>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126402" y="5620044"/>
            <a:ext cx="2143016" cy="728076"/>
            <a:chOff x="1184261" y="1008513"/>
            <a:chExt cx="2143016" cy="728076"/>
          </a:xfrm>
        </p:grpSpPr>
        <p:pic>
          <p:nvPicPr>
            <p:cNvPr id="20" name="Picture 19"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1" name="Picture 20"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22" name="Rectangle 21"/>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142245" y="4256786"/>
            <a:ext cx="2143016" cy="728076"/>
            <a:chOff x="1184261" y="1008513"/>
            <a:chExt cx="2143016" cy="728076"/>
          </a:xfrm>
        </p:grpSpPr>
        <p:pic>
          <p:nvPicPr>
            <p:cNvPr id="24" name="Picture 2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5" name="Picture 24"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26" name="Rectangle 25"/>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rot="5400000">
            <a:off x="2054612" y="5067358"/>
            <a:ext cx="467997" cy="584776"/>
          </a:xfrm>
          <a:prstGeom prst="rect">
            <a:avLst/>
          </a:prstGeom>
          <a:noFill/>
        </p:spPr>
        <p:txBody>
          <a:bodyPr wrap="none" rtlCol="0">
            <a:spAutoFit/>
          </a:bodyPr>
          <a:lstStyle/>
          <a:p>
            <a:r>
              <a:rPr lang="en-US" sz="3200" dirty="0" smtClean="0"/>
              <a:t>…</a:t>
            </a:r>
            <a:endParaRPr lang="en-US" sz="3200" dirty="0"/>
          </a:p>
        </p:txBody>
      </p:sp>
      <p:sp>
        <p:nvSpPr>
          <p:cNvPr id="16" name="TextBox 15"/>
          <p:cNvSpPr txBox="1"/>
          <p:nvPr/>
        </p:nvSpPr>
        <p:spPr>
          <a:xfrm>
            <a:off x="600840" y="860237"/>
            <a:ext cx="3388518" cy="461665"/>
          </a:xfrm>
          <a:prstGeom prst="rect">
            <a:avLst/>
          </a:prstGeom>
          <a:noFill/>
        </p:spPr>
        <p:txBody>
          <a:bodyPr wrap="none" rtlCol="0">
            <a:spAutoFit/>
          </a:bodyPr>
          <a:lstStyle/>
          <a:p>
            <a:r>
              <a:rPr lang="en-US" sz="2400" dirty="0" smtClean="0"/>
              <a:t>All possible preconditions</a:t>
            </a:r>
            <a:endParaRPr lang="en-US" sz="2400" dirty="0"/>
          </a:p>
        </p:txBody>
      </p:sp>
      <p:pic>
        <p:nvPicPr>
          <p:cNvPr id="28" name="Picture 27"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5271" y="2340329"/>
            <a:ext cx="2143016" cy="728076"/>
          </a:xfrm>
          <a:prstGeom prst="rect">
            <a:avLst/>
          </a:prstGeom>
          <a:ln>
            <a:solidFill>
              <a:srgbClr val="000000"/>
            </a:solidFill>
          </a:ln>
        </p:spPr>
      </p:pic>
      <p:pic>
        <p:nvPicPr>
          <p:cNvPr id="29" name="Picture 2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4094" y="3286816"/>
            <a:ext cx="2163055" cy="737931"/>
          </a:xfrm>
          <a:prstGeom prst="rect">
            <a:avLst/>
          </a:prstGeom>
          <a:ln>
            <a:solidFill>
              <a:srgbClr val="000000"/>
            </a:solidFill>
          </a:ln>
        </p:spPr>
      </p:pic>
      <p:grpSp>
        <p:nvGrpSpPr>
          <p:cNvPr id="30" name="Group 29"/>
          <p:cNvGrpSpPr/>
          <p:nvPr/>
        </p:nvGrpSpPr>
        <p:grpSpPr>
          <a:xfrm>
            <a:off x="5873358" y="1393842"/>
            <a:ext cx="2143016" cy="728076"/>
            <a:chOff x="1184261" y="1008513"/>
            <a:chExt cx="2143016" cy="728076"/>
          </a:xfrm>
        </p:grpSpPr>
        <p:pic>
          <p:nvPicPr>
            <p:cNvPr id="31" name="Picture 3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32" name="Picture 31"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33" name="Rectangle 32"/>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341453" y="848809"/>
            <a:ext cx="3513853" cy="461665"/>
          </a:xfrm>
          <a:prstGeom prst="rect">
            <a:avLst/>
          </a:prstGeom>
          <a:noFill/>
        </p:spPr>
        <p:txBody>
          <a:bodyPr wrap="none" rtlCol="0">
            <a:spAutoFit/>
          </a:bodyPr>
          <a:lstStyle/>
          <a:p>
            <a:r>
              <a:rPr lang="en-US" sz="2400" dirty="0" smtClean="0"/>
              <a:t>All possible </a:t>
            </a:r>
            <a:r>
              <a:rPr lang="en-US" sz="2400" dirty="0" err="1" smtClean="0"/>
              <a:t>postconditions</a:t>
            </a:r>
            <a:endParaRPr lang="en-US" sz="2400" dirty="0"/>
          </a:p>
        </p:txBody>
      </p:sp>
      <p:pic>
        <p:nvPicPr>
          <p:cNvPr id="47" name="Picture 46"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2803" y="4328492"/>
            <a:ext cx="546216" cy="573493"/>
          </a:xfrm>
          <a:prstGeom prst="rect">
            <a:avLst/>
          </a:prstGeom>
          <a:ln>
            <a:noFill/>
          </a:ln>
        </p:spPr>
      </p:pic>
      <p:pic>
        <p:nvPicPr>
          <p:cNvPr id="48" name="Picture 47"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03865" y="4330692"/>
            <a:ext cx="546216" cy="573493"/>
          </a:xfrm>
          <a:prstGeom prst="rect">
            <a:avLst/>
          </a:prstGeom>
          <a:ln>
            <a:noFill/>
          </a:ln>
        </p:spPr>
      </p:pic>
      <p:grpSp>
        <p:nvGrpSpPr>
          <p:cNvPr id="51" name="Group 50"/>
          <p:cNvGrpSpPr/>
          <p:nvPr/>
        </p:nvGrpSpPr>
        <p:grpSpPr>
          <a:xfrm>
            <a:off x="5853362" y="5622242"/>
            <a:ext cx="2143016" cy="728076"/>
            <a:chOff x="1184261" y="1008513"/>
            <a:chExt cx="2143016" cy="728076"/>
          </a:xfrm>
        </p:grpSpPr>
        <p:pic>
          <p:nvPicPr>
            <p:cNvPr id="52" name="Picture 51"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3" name="Picture 5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54" name="Rectangle 53"/>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5869205" y="4258984"/>
            <a:ext cx="2143016" cy="728076"/>
            <a:chOff x="1184261" y="1008513"/>
            <a:chExt cx="2143016" cy="728076"/>
          </a:xfrm>
        </p:grpSpPr>
        <p:pic>
          <p:nvPicPr>
            <p:cNvPr id="56" name="Picture 5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7" name="Picture 56"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58" name="Rectangle 57"/>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9" name="TextBox 58"/>
          <p:cNvSpPr txBox="1"/>
          <p:nvPr/>
        </p:nvSpPr>
        <p:spPr>
          <a:xfrm rot="5400000">
            <a:off x="6781572" y="5069556"/>
            <a:ext cx="467997" cy="584776"/>
          </a:xfrm>
          <a:prstGeom prst="rect">
            <a:avLst/>
          </a:prstGeom>
          <a:noFill/>
        </p:spPr>
        <p:txBody>
          <a:bodyPr wrap="none" rtlCol="0">
            <a:spAutoFit/>
          </a:bodyPr>
          <a:lstStyle/>
          <a:p>
            <a:r>
              <a:rPr lang="en-US" sz="3200" dirty="0" smtClean="0"/>
              <a:t>…</a:t>
            </a:r>
            <a:endParaRPr lang="en-US" sz="3200" dirty="0"/>
          </a:p>
        </p:txBody>
      </p:sp>
      <p:pic>
        <p:nvPicPr>
          <p:cNvPr id="60" name="Picture 59"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89763" y="4330690"/>
            <a:ext cx="546216" cy="573493"/>
          </a:xfrm>
          <a:prstGeom prst="rect">
            <a:avLst/>
          </a:prstGeom>
          <a:ln>
            <a:noFill/>
          </a:ln>
        </p:spPr>
      </p:pic>
      <p:pic>
        <p:nvPicPr>
          <p:cNvPr id="61" name="Picture 60"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30825" y="4332890"/>
            <a:ext cx="546216" cy="573493"/>
          </a:xfrm>
          <a:prstGeom prst="rect">
            <a:avLst/>
          </a:prstGeom>
          <a:ln>
            <a:noFill/>
          </a:ln>
        </p:spPr>
      </p:pic>
    </p:spTree>
    <p:extLst>
      <p:ext uri="{BB962C8B-B14F-4D97-AF65-F5344CB8AC3E}">
        <p14:creationId xmlns:p14="http://schemas.microsoft.com/office/powerpoint/2010/main" val="23845358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A Program is a Mapping</a:t>
            </a:r>
            <a:endParaRPr lang="en-US" sz="4600" dirty="0">
              <a:latin typeface="Calibri"/>
              <a:cs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11" name="Picture 1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4658" y="2351757"/>
            <a:ext cx="2143016" cy="728076"/>
          </a:xfrm>
          <a:prstGeom prst="rect">
            <a:avLst/>
          </a:prstGeom>
          <a:ln>
            <a:solidFill>
              <a:srgbClr val="000000"/>
            </a:solidFill>
          </a:ln>
        </p:spPr>
      </p:pic>
      <p:pic>
        <p:nvPicPr>
          <p:cNvPr id="12" name="Picture 11"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3481" y="3298244"/>
            <a:ext cx="2163055" cy="737931"/>
          </a:xfrm>
          <a:prstGeom prst="rect">
            <a:avLst/>
          </a:prstGeom>
          <a:ln>
            <a:solidFill>
              <a:srgbClr val="000000"/>
            </a:solidFill>
          </a:ln>
        </p:spPr>
      </p:pic>
      <p:grpSp>
        <p:nvGrpSpPr>
          <p:cNvPr id="7" name="Group 6"/>
          <p:cNvGrpSpPr/>
          <p:nvPr/>
        </p:nvGrpSpPr>
        <p:grpSpPr>
          <a:xfrm>
            <a:off x="1132745" y="1405270"/>
            <a:ext cx="2143016" cy="728076"/>
            <a:chOff x="1184261" y="1008513"/>
            <a:chExt cx="2143016" cy="728076"/>
          </a:xfrm>
        </p:grpSpPr>
        <p:pic>
          <p:nvPicPr>
            <p:cNvPr id="14" name="Picture 1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13" name="Picture 1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6" name="Rectangle 5"/>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126402" y="5620044"/>
            <a:ext cx="2143016" cy="728076"/>
            <a:chOff x="1184261" y="1008513"/>
            <a:chExt cx="2143016" cy="728076"/>
          </a:xfrm>
        </p:grpSpPr>
        <p:pic>
          <p:nvPicPr>
            <p:cNvPr id="20" name="Picture 19"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1" name="Picture 20"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22" name="Rectangle 21"/>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142245" y="4256786"/>
            <a:ext cx="2143016" cy="728076"/>
            <a:chOff x="1184261" y="1008513"/>
            <a:chExt cx="2143016" cy="728076"/>
          </a:xfrm>
        </p:grpSpPr>
        <p:pic>
          <p:nvPicPr>
            <p:cNvPr id="24" name="Picture 2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5" name="Picture 24"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26" name="Rectangle 25"/>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rot="5400000">
            <a:off x="2054612" y="5067358"/>
            <a:ext cx="467997" cy="584776"/>
          </a:xfrm>
          <a:prstGeom prst="rect">
            <a:avLst/>
          </a:prstGeom>
          <a:noFill/>
        </p:spPr>
        <p:txBody>
          <a:bodyPr wrap="none" rtlCol="0">
            <a:spAutoFit/>
          </a:bodyPr>
          <a:lstStyle/>
          <a:p>
            <a:r>
              <a:rPr lang="en-US" sz="3200" dirty="0" smtClean="0"/>
              <a:t>…</a:t>
            </a:r>
            <a:endParaRPr lang="en-US" sz="3200" dirty="0"/>
          </a:p>
        </p:txBody>
      </p:sp>
      <p:sp>
        <p:nvSpPr>
          <p:cNvPr id="16" name="TextBox 15"/>
          <p:cNvSpPr txBox="1"/>
          <p:nvPr/>
        </p:nvSpPr>
        <p:spPr>
          <a:xfrm>
            <a:off x="600840" y="860237"/>
            <a:ext cx="3388518" cy="461665"/>
          </a:xfrm>
          <a:prstGeom prst="rect">
            <a:avLst/>
          </a:prstGeom>
          <a:noFill/>
        </p:spPr>
        <p:txBody>
          <a:bodyPr wrap="none" rtlCol="0">
            <a:spAutoFit/>
          </a:bodyPr>
          <a:lstStyle/>
          <a:p>
            <a:r>
              <a:rPr lang="en-US" sz="2400" dirty="0" smtClean="0"/>
              <a:t>All possible preconditions</a:t>
            </a:r>
            <a:endParaRPr lang="en-US" sz="2400" dirty="0"/>
          </a:p>
        </p:txBody>
      </p:sp>
      <p:pic>
        <p:nvPicPr>
          <p:cNvPr id="28" name="Picture 27"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5271" y="2340329"/>
            <a:ext cx="2143016" cy="728076"/>
          </a:xfrm>
          <a:prstGeom prst="rect">
            <a:avLst/>
          </a:prstGeom>
          <a:ln>
            <a:solidFill>
              <a:srgbClr val="000000"/>
            </a:solidFill>
          </a:ln>
        </p:spPr>
      </p:pic>
      <p:pic>
        <p:nvPicPr>
          <p:cNvPr id="29" name="Picture 2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4094" y="3286816"/>
            <a:ext cx="2163055" cy="737931"/>
          </a:xfrm>
          <a:prstGeom prst="rect">
            <a:avLst/>
          </a:prstGeom>
          <a:ln>
            <a:solidFill>
              <a:srgbClr val="000000"/>
            </a:solidFill>
          </a:ln>
        </p:spPr>
      </p:pic>
      <p:grpSp>
        <p:nvGrpSpPr>
          <p:cNvPr id="30" name="Group 29"/>
          <p:cNvGrpSpPr/>
          <p:nvPr/>
        </p:nvGrpSpPr>
        <p:grpSpPr>
          <a:xfrm>
            <a:off x="5873358" y="1393842"/>
            <a:ext cx="2143016" cy="728076"/>
            <a:chOff x="1184261" y="1008513"/>
            <a:chExt cx="2143016" cy="728076"/>
          </a:xfrm>
        </p:grpSpPr>
        <p:pic>
          <p:nvPicPr>
            <p:cNvPr id="31" name="Picture 3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32" name="Picture 31"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33" name="Rectangle 32"/>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341453" y="848809"/>
            <a:ext cx="3513853" cy="461665"/>
          </a:xfrm>
          <a:prstGeom prst="rect">
            <a:avLst/>
          </a:prstGeom>
          <a:noFill/>
        </p:spPr>
        <p:txBody>
          <a:bodyPr wrap="none" rtlCol="0">
            <a:spAutoFit/>
          </a:bodyPr>
          <a:lstStyle/>
          <a:p>
            <a:r>
              <a:rPr lang="en-US" sz="2400" dirty="0" smtClean="0"/>
              <a:t>All possible </a:t>
            </a:r>
            <a:r>
              <a:rPr lang="en-US" sz="2400" dirty="0" err="1" smtClean="0"/>
              <a:t>postconditions</a:t>
            </a:r>
            <a:endParaRPr lang="en-US" sz="2400" dirty="0"/>
          </a:p>
        </p:txBody>
      </p:sp>
      <p:pic>
        <p:nvPicPr>
          <p:cNvPr id="47" name="Picture 46"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2803" y="4328492"/>
            <a:ext cx="546216" cy="573493"/>
          </a:xfrm>
          <a:prstGeom prst="rect">
            <a:avLst/>
          </a:prstGeom>
          <a:ln>
            <a:noFill/>
          </a:ln>
        </p:spPr>
      </p:pic>
      <p:pic>
        <p:nvPicPr>
          <p:cNvPr id="48" name="Picture 47"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03865" y="4330692"/>
            <a:ext cx="546216" cy="573493"/>
          </a:xfrm>
          <a:prstGeom prst="rect">
            <a:avLst/>
          </a:prstGeom>
          <a:ln>
            <a:noFill/>
          </a:ln>
        </p:spPr>
      </p:pic>
      <p:grpSp>
        <p:nvGrpSpPr>
          <p:cNvPr id="51" name="Group 50"/>
          <p:cNvGrpSpPr/>
          <p:nvPr/>
        </p:nvGrpSpPr>
        <p:grpSpPr>
          <a:xfrm>
            <a:off x="5853362" y="5622242"/>
            <a:ext cx="2143016" cy="728076"/>
            <a:chOff x="1184261" y="1008513"/>
            <a:chExt cx="2143016" cy="728076"/>
          </a:xfrm>
        </p:grpSpPr>
        <p:pic>
          <p:nvPicPr>
            <p:cNvPr id="52" name="Picture 51"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3" name="Picture 5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54" name="Rectangle 53"/>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5869205" y="4258984"/>
            <a:ext cx="2143016" cy="728076"/>
            <a:chOff x="1184261" y="1008513"/>
            <a:chExt cx="2143016" cy="728076"/>
          </a:xfrm>
        </p:grpSpPr>
        <p:pic>
          <p:nvPicPr>
            <p:cNvPr id="56" name="Picture 5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7" name="Picture 56"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58" name="Rectangle 57"/>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9" name="TextBox 58"/>
          <p:cNvSpPr txBox="1"/>
          <p:nvPr/>
        </p:nvSpPr>
        <p:spPr>
          <a:xfrm rot="5400000">
            <a:off x="6781572" y="5069556"/>
            <a:ext cx="467997" cy="584776"/>
          </a:xfrm>
          <a:prstGeom prst="rect">
            <a:avLst/>
          </a:prstGeom>
          <a:noFill/>
        </p:spPr>
        <p:txBody>
          <a:bodyPr wrap="none" rtlCol="0">
            <a:spAutoFit/>
          </a:bodyPr>
          <a:lstStyle/>
          <a:p>
            <a:r>
              <a:rPr lang="en-US" sz="3200" dirty="0" smtClean="0"/>
              <a:t>…</a:t>
            </a:r>
            <a:endParaRPr lang="en-US" sz="3200" dirty="0"/>
          </a:p>
        </p:txBody>
      </p:sp>
      <p:pic>
        <p:nvPicPr>
          <p:cNvPr id="60" name="Picture 59"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89763" y="4330690"/>
            <a:ext cx="546216" cy="573493"/>
          </a:xfrm>
          <a:prstGeom prst="rect">
            <a:avLst/>
          </a:prstGeom>
          <a:ln>
            <a:noFill/>
          </a:ln>
        </p:spPr>
      </p:pic>
      <p:pic>
        <p:nvPicPr>
          <p:cNvPr id="61" name="Picture 60"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30825" y="4332890"/>
            <a:ext cx="546216" cy="573493"/>
          </a:xfrm>
          <a:prstGeom prst="rect">
            <a:avLst/>
          </a:prstGeom>
          <a:ln>
            <a:noFill/>
          </a:ln>
        </p:spPr>
      </p:pic>
      <p:sp>
        <p:nvSpPr>
          <p:cNvPr id="67" name="TextBox 66"/>
          <p:cNvSpPr txBox="1"/>
          <p:nvPr/>
        </p:nvSpPr>
        <p:spPr>
          <a:xfrm>
            <a:off x="3605029" y="3668513"/>
            <a:ext cx="2021001" cy="707886"/>
          </a:xfrm>
          <a:prstGeom prst="rect">
            <a:avLst/>
          </a:prstGeom>
          <a:solidFill>
            <a:schemeClr val="accent5">
              <a:lumMod val="20000"/>
              <a:lumOff val="80000"/>
            </a:schemeClr>
          </a:solidFill>
        </p:spPr>
        <p:txBody>
          <a:bodyPr wrap="square" rtlCol="0">
            <a:spAutoFit/>
          </a:bodyPr>
          <a:lstStyle/>
          <a:p>
            <a:r>
              <a:rPr lang="en-US" sz="2000" dirty="0" err="1" smtClean="0">
                <a:latin typeface="Courier"/>
                <a:cs typeface="Courier"/>
              </a:rPr>
              <a:t>putBeeper</a:t>
            </a:r>
            <a:r>
              <a:rPr lang="en-US" sz="2000" dirty="0">
                <a:latin typeface="Courier"/>
                <a:cs typeface="Courier"/>
              </a:rPr>
              <a:t>();</a:t>
            </a:r>
          </a:p>
          <a:p>
            <a:r>
              <a:rPr lang="en-US" sz="2000" dirty="0" smtClean="0">
                <a:latin typeface="Courier"/>
                <a:cs typeface="Courier"/>
              </a:rPr>
              <a:t>move</a:t>
            </a:r>
            <a:r>
              <a:rPr lang="en-US" sz="2000" dirty="0">
                <a:latin typeface="Courier"/>
                <a:cs typeface="Courier"/>
              </a:rPr>
              <a:t>()</a:t>
            </a:r>
            <a:r>
              <a:rPr lang="en-US" sz="2000" dirty="0" smtClean="0">
                <a:latin typeface="Courier"/>
                <a:cs typeface="Courier"/>
              </a:rPr>
              <a:t>;</a:t>
            </a:r>
            <a:endParaRPr lang="en-US" sz="2000" dirty="0"/>
          </a:p>
        </p:txBody>
      </p:sp>
    </p:spTree>
    <p:extLst>
      <p:ext uri="{BB962C8B-B14F-4D97-AF65-F5344CB8AC3E}">
        <p14:creationId xmlns:p14="http://schemas.microsoft.com/office/powerpoint/2010/main" val="16924987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A Program is a Mapping</a:t>
            </a:r>
            <a:endParaRPr lang="en-US" sz="4600" dirty="0">
              <a:latin typeface="Calibri"/>
              <a:cs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11" name="Picture 1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4658" y="2351757"/>
            <a:ext cx="2143016" cy="728076"/>
          </a:xfrm>
          <a:prstGeom prst="rect">
            <a:avLst/>
          </a:prstGeom>
          <a:ln>
            <a:solidFill>
              <a:srgbClr val="000000"/>
            </a:solidFill>
          </a:ln>
        </p:spPr>
      </p:pic>
      <p:pic>
        <p:nvPicPr>
          <p:cNvPr id="12" name="Picture 11"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3481" y="3298244"/>
            <a:ext cx="2163055" cy="737931"/>
          </a:xfrm>
          <a:prstGeom prst="rect">
            <a:avLst/>
          </a:prstGeom>
          <a:ln>
            <a:solidFill>
              <a:srgbClr val="000000"/>
            </a:solidFill>
          </a:ln>
        </p:spPr>
      </p:pic>
      <p:grpSp>
        <p:nvGrpSpPr>
          <p:cNvPr id="7" name="Group 6"/>
          <p:cNvGrpSpPr/>
          <p:nvPr/>
        </p:nvGrpSpPr>
        <p:grpSpPr>
          <a:xfrm>
            <a:off x="1132745" y="1405270"/>
            <a:ext cx="2143016" cy="728076"/>
            <a:chOff x="1184261" y="1008513"/>
            <a:chExt cx="2143016" cy="728076"/>
          </a:xfrm>
        </p:grpSpPr>
        <p:pic>
          <p:nvPicPr>
            <p:cNvPr id="14" name="Picture 1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13" name="Picture 1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6" name="Rectangle 5"/>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126402" y="5620044"/>
            <a:ext cx="2143016" cy="728076"/>
            <a:chOff x="1184261" y="1008513"/>
            <a:chExt cx="2143016" cy="728076"/>
          </a:xfrm>
        </p:grpSpPr>
        <p:pic>
          <p:nvPicPr>
            <p:cNvPr id="20" name="Picture 19"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1" name="Picture 20"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22" name="Rectangle 21"/>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142245" y="4256786"/>
            <a:ext cx="2143016" cy="728076"/>
            <a:chOff x="1184261" y="1008513"/>
            <a:chExt cx="2143016" cy="728076"/>
          </a:xfrm>
        </p:grpSpPr>
        <p:pic>
          <p:nvPicPr>
            <p:cNvPr id="24" name="Picture 23"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25" name="Picture 24"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26" name="Rectangle 25"/>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rot="5400000">
            <a:off x="2054612" y="5067358"/>
            <a:ext cx="467997" cy="584776"/>
          </a:xfrm>
          <a:prstGeom prst="rect">
            <a:avLst/>
          </a:prstGeom>
          <a:noFill/>
        </p:spPr>
        <p:txBody>
          <a:bodyPr wrap="none" rtlCol="0">
            <a:spAutoFit/>
          </a:bodyPr>
          <a:lstStyle/>
          <a:p>
            <a:r>
              <a:rPr lang="en-US" sz="3200" dirty="0" smtClean="0"/>
              <a:t>…</a:t>
            </a:r>
            <a:endParaRPr lang="en-US" sz="3200" dirty="0"/>
          </a:p>
        </p:txBody>
      </p:sp>
      <p:sp>
        <p:nvSpPr>
          <p:cNvPr id="16" name="TextBox 15"/>
          <p:cNvSpPr txBox="1"/>
          <p:nvPr/>
        </p:nvSpPr>
        <p:spPr>
          <a:xfrm>
            <a:off x="600840" y="860237"/>
            <a:ext cx="3388518" cy="461665"/>
          </a:xfrm>
          <a:prstGeom prst="rect">
            <a:avLst/>
          </a:prstGeom>
          <a:noFill/>
        </p:spPr>
        <p:txBody>
          <a:bodyPr wrap="none" rtlCol="0">
            <a:spAutoFit/>
          </a:bodyPr>
          <a:lstStyle/>
          <a:p>
            <a:r>
              <a:rPr lang="en-US" sz="2400" dirty="0" smtClean="0"/>
              <a:t>All possible preconditions</a:t>
            </a:r>
            <a:endParaRPr lang="en-US" sz="2400" dirty="0"/>
          </a:p>
        </p:txBody>
      </p:sp>
      <p:pic>
        <p:nvPicPr>
          <p:cNvPr id="28" name="Picture 27"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5271" y="2340329"/>
            <a:ext cx="2143016" cy="728076"/>
          </a:xfrm>
          <a:prstGeom prst="rect">
            <a:avLst/>
          </a:prstGeom>
          <a:ln>
            <a:solidFill>
              <a:srgbClr val="000000"/>
            </a:solidFill>
          </a:ln>
        </p:spPr>
      </p:pic>
      <p:pic>
        <p:nvPicPr>
          <p:cNvPr id="29" name="Picture 2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4094" y="3286816"/>
            <a:ext cx="2163055" cy="737931"/>
          </a:xfrm>
          <a:prstGeom prst="rect">
            <a:avLst/>
          </a:prstGeom>
          <a:ln>
            <a:solidFill>
              <a:srgbClr val="000000"/>
            </a:solidFill>
          </a:ln>
        </p:spPr>
      </p:pic>
      <p:grpSp>
        <p:nvGrpSpPr>
          <p:cNvPr id="30" name="Group 29"/>
          <p:cNvGrpSpPr/>
          <p:nvPr/>
        </p:nvGrpSpPr>
        <p:grpSpPr>
          <a:xfrm>
            <a:off x="5873358" y="1393842"/>
            <a:ext cx="2143016" cy="728076"/>
            <a:chOff x="1184261" y="1008513"/>
            <a:chExt cx="2143016" cy="728076"/>
          </a:xfrm>
        </p:grpSpPr>
        <p:pic>
          <p:nvPicPr>
            <p:cNvPr id="31" name="Picture 30"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32" name="Picture 31"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69950" y="1038981"/>
              <a:ext cx="533957" cy="663794"/>
            </a:xfrm>
            <a:prstGeom prst="rect">
              <a:avLst/>
            </a:prstGeom>
            <a:ln>
              <a:noFill/>
            </a:ln>
          </p:spPr>
        </p:pic>
        <p:sp>
          <p:nvSpPr>
            <p:cNvPr id="33" name="Rectangle 32"/>
            <p:cNvSpPr/>
            <p:nvPr/>
          </p:nvSpPr>
          <p:spPr>
            <a:xfrm>
              <a:off x="1977081" y="1053412"/>
              <a:ext cx="649406" cy="65263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p:cNvSpPr txBox="1"/>
          <p:nvPr/>
        </p:nvSpPr>
        <p:spPr>
          <a:xfrm>
            <a:off x="5341453" y="848809"/>
            <a:ext cx="3513853" cy="461665"/>
          </a:xfrm>
          <a:prstGeom prst="rect">
            <a:avLst/>
          </a:prstGeom>
          <a:noFill/>
        </p:spPr>
        <p:txBody>
          <a:bodyPr wrap="none" rtlCol="0">
            <a:spAutoFit/>
          </a:bodyPr>
          <a:lstStyle/>
          <a:p>
            <a:r>
              <a:rPr lang="en-US" sz="2400" dirty="0" smtClean="0"/>
              <a:t>All possible </a:t>
            </a:r>
            <a:r>
              <a:rPr lang="en-US" sz="2400" dirty="0" err="1" smtClean="0"/>
              <a:t>postconditions</a:t>
            </a:r>
            <a:endParaRPr lang="en-US" sz="2400" dirty="0"/>
          </a:p>
        </p:txBody>
      </p:sp>
      <p:cxnSp>
        <p:nvCxnSpPr>
          <p:cNvPr id="45" name="Straight Arrow Connector 44"/>
          <p:cNvCxnSpPr/>
          <p:nvPr/>
        </p:nvCxnSpPr>
        <p:spPr>
          <a:xfrm>
            <a:off x="3454817" y="1788747"/>
            <a:ext cx="2225831" cy="969473"/>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511629" y="2610220"/>
            <a:ext cx="2225831" cy="969473"/>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pic>
        <p:nvPicPr>
          <p:cNvPr id="47" name="Picture 46"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62803" y="4328492"/>
            <a:ext cx="546216" cy="573493"/>
          </a:xfrm>
          <a:prstGeom prst="rect">
            <a:avLst/>
          </a:prstGeom>
          <a:ln>
            <a:noFill/>
          </a:ln>
        </p:spPr>
      </p:pic>
      <p:pic>
        <p:nvPicPr>
          <p:cNvPr id="48" name="Picture 47"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203865" y="4330692"/>
            <a:ext cx="546216" cy="573493"/>
          </a:xfrm>
          <a:prstGeom prst="rect">
            <a:avLst/>
          </a:prstGeom>
          <a:ln>
            <a:noFill/>
          </a:ln>
        </p:spPr>
      </p:pic>
      <p:grpSp>
        <p:nvGrpSpPr>
          <p:cNvPr id="51" name="Group 50"/>
          <p:cNvGrpSpPr/>
          <p:nvPr/>
        </p:nvGrpSpPr>
        <p:grpSpPr>
          <a:xfrm>
            <a:off x="5853362" y="5622242"/>
            <a:ext cx="2143016" cy="728076"/>
            <a:chOff x="1184261" y="1008513"/>
            <a:chExt cx="2143016" cy="728076"/>
          </a:xfrm>
        </p:grpSpPr>
        <p:pic>
          <p:nvPicPr>
            <p:cNvPr id="52" name="Picture 51"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3" name="Picture 52"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785231" y="1038981"/>
              <a:ext cx="533957" cy="663794"/>
            </a:xfrm>
            <a:prstGeom prst="rect">
              <a:avLst/>
            </a:prstGeom>
            <a:ln>
              <a:noFill/>
            </a:ln>
          </p:spPr>
        </p:pic>
        <p:sp>
          <p:nvSpPr>
            <p:cNvPr id="54" name="Rectangle 53"/>
            <p:cNvSpPr/>
            <p:nvPr/>
          </p:nvSpPr>
          <p:spPr>
            <a:xfrm>
              <a:off x="1977081" y="1053413"/>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5869205" y="4258984"/>
            <a:ext cx="2143016" cy="728076"/>
            <a:chOff x="1184261" y="1008513"/>
            <a:chExt cx="2143016" cy="728076"/>
          </a:xfrm>
        </p:grpSpPr>
        <p:pic>
          <p:nvPicPr>
            <p:cNvPr id="56" name="Picture 5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4261" y="1008513"/>
              <a:ext cx="2143016" cy="728076"/>
            </a:xfrm>
            <a:prstGeom prst="rect">
              <a:avLst/>
            </a:prstGeom>
            <a:ln>
              <a:solidFill>
                <a:srgbClr val="000000"/>
              </a:solidFill>
            </a:ln>
          </p:spPr>
        </p:pic>
        <p:pic>
          <p:nvPicPr>
            <p:cNvPr id="57" name="Picture 56" descr="Screen Shot 2015-02-05 at 7.11.34 A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2006873" y="1038981"/>
              <a:ext cx="533957" cy="663794"/>
            </a:xfrm>
            <a:prstGeom prst="rect">
              <a:avLst/>
            </a:prstGeom>
            <a:ln>
              <a:noFill/>
            </a:ln>
          </p:spPr>
        </p:pic>
        <p:sp>
          <p:nvSpPr>
            <p:cNvPr id="58" name="Rectangle 57"/>
            <p:cNvSpPr/>
            <p:nvPr/>
          </p:nvSpPr>
          <p:spPr>
            <a:xfrm>
              <a:off x="1226034" y="1067068"/>
              <a:ext cx="649406" cy="64346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9" name="TextBox 58"/>
          <p:cNvSpPr txBox="1"/>
          <p:nvPr/>
        </p:nvSpPr>
        <p:spPr>
          <a:xfrm rot="5400000">
            <a:off x="6781572" y="5069556"/>
            <a:ext cx="467997" cy="584776"/>
          </a:xfrm>
          <a:prstGeom prst="rect">
            <a:avLst/>
          </a:prstGeom>
          <a:noFill/>
        </p:spPr>
        <p:txBody>
          <a:bodyPr wrap="none" rtlCol="0">
            <a:spAutoFit/>
          </a:bodyPr>
          <a:lstStyle/>
          <a:p>
            <a:r>
              <a:rPr lang="en-US" sz="3200" dirty="0" smtClean="0"/>
              <a:t>…</a:t>
            </a:r>
            <a:endParaRPr lang="en-US" sz="3200" dirty="0"/>
          </a:p>
        </p:txBody>
      </p:sp>
      <p:pic>
        <p:nvPicPr>
          <p:cNvPr id="60" name="Picture 59"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89763" y="4330690"/>
            <a:ext cx="546216" cy="573493"/>
          </a:xfrm>
          <a:prstGeom prst="rect">
            <a:avLst/>
          </a:prstGeom>
          <a:ln>
            <a:noFill/>
          </a:ln>
        </p:spPr>
      </p:pic>
      <p:pic>
        <p:nvPicPr>
          <p:cNvPr id="61" name="Picture 60" descr="Screen Shot 2015-02-05 at 7.11.34 AM.pn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930825" y="4332890"/>
            <a:ext cx="546216" cy="573493"/>
          </a:xfrm>
          <a:prstGeom prst="rect">
            <a:avLst/>
          </a:prstGeom>
          <a:ln>
            <a:noFill/>
          </a:ln>
        </p:spPr>
      </p:pic>
      <p:cxnSp>
        <p:nvCxnSpPr>
          <p:cNvPr id="62" name="Straight Arrow Connector 61"/>
          <p:cNvCxnSpPr/>
          <p:nvPr/>
        </p:nvCxnSpPr>
        <p:spPr>
          <a:xfrm flipV="1">
            <a:off x="3416041" y="4601585"/>
            <a:ext cx="2250952" cy="1286942"/>
          </a:xfrm>
          <a:prstGeom prst="straightConnector1">
            <a:avLst/>
          </a:prstGeom>
          <a:ln w="38100" cmpd="sng">
            <a:tailEnd type="arrow"/>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3605029" y="3668513"/>
            <a:ext cx="2021001" cy="707886"/>
          </a:xfrm>
          <a:prstGeom prst="rect">
            <a:avLst/>
          </a:prstGeom>
          <a:solidFill>
            <a:schemeClr val="accent5">
              <a:lumMod val="20000"/>
              <a:lumOff val="80000"/>
            </a:schemeClr>
          </a:solidFill>
        </p:spPr>
        <p:txBody>
          <a:bodyPr wrap="square" rtlCol="0">
            <a:spAutoFit/>
          </a:bodyPr>
          <a:lstStyle/>
          <a:p>
            <a:r>
              <a:rPr lang="en-US" sz="2000" dirty="0" err="1" smtClean="0">
                <a:latin typeface="Courier"/>
                <a:cs typeface="Courier"/>
              </a:rPr>
              <a:t>putBeeper</a:t>
            </a:r>
            <a:r>
              <a:rPr lang="en-US" sz="2000" dirty="0">
                <a:latin typeface="Courier"/>
                <a:cs typeface="Courier"/>
              </a:rPr>
              <a:t>();</a:t>
            </a:r>
          </a:p>
          <a:p>
            <a:r>
              <a:rPr lang="en-US" sz="2000" dirty="0" smtClean="0">
                <a:latin typeface="Courier"/>
                <a:cs typeface="Courier"/>
              </a:rPr>
              <a:t>move</a:t>
            </a:r>
            <a:r>
              <a:rPr lang="en-US" sz="2000" dirty="0">
                <a:latin typeface="Courier"/>
                <a:cs typeface="Courier"/>
              </a:rPr>
              <a:t>()</a:t>
            </a:r>
            <a:r>
              <a:rPr lang="en-US" sz="2000" dirty="0" smtClean="0">
                <a:latin typeface="Courier"/>
                <a:cs typeface="Courier"/>
              </a:rPr>
              <a:t>;</a:t>
            </a:r>
            <a:endParaRPr lang="en-US" sz="2000" dirty="0"/>
          </a:p>
        </p:txBody>
      </p:sp>
    </p:spTree>
    <p:extLst>
      <p:ext uri="{BB962C8B-B14F-4D97-AF65-F5344CB8AC3E}">
        <p14:creationId xmlns:p14="http://schemas.microsoft.com/office/powerpoint/2010/main" val="34259797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Think of it as a Matrix</a:t>
            </a:r>
            <a:endParaRPr lang="en-US" sz="4600" dirty="0">
              <a:latin typeface="Calibri"/>
              <a:cs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44" name="Freeform 43"/>
          <p:cNvSpPr/>
          <p:nvPr/>
        </p:nvSpPr>
        <p:spPr>
          <a:xfrm>
            <a:off x="4811762" y="2025478"/>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5419493" y="2026397"/>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7312897" y="201402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7920628" y="201494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6368" y="1092364"/>
            <a:ext cx="1871023" cy="635668"/>
          </a:xfrm>
          <a:prstGeom prst="rect">
            <a:avLst/>
          </a:prstGeom>
          <a:ln>
            <a:solidFill>
              <a:srgbClr val="000000"/>
            </a:solidFill>
          </a:ln>
        </p:spPr>
      </p:pic>
      <p:sp>
        <p:nvSpPr>
          <p:cNvPr id="2" name="TextBox 1"/>
          <p:cNvSpPr txBox="1"/>
          <p:nvPr/>
        </p:nvSpPr>
        <p:spPr>
          <a:xfrm>
            <a:off x="5175397" y="2061838"/>
            <a:ext cx="392656" cy="4031873"/>
          </a:xfrm>
          <a:prstGeom prst="rect">
            <a:avLst/>
          </a:prstGeom>
          <a:noFill/>
        </p:spPr>
        <p:txBody>
          <a:bodyPr wrap="none" rtlCol="0">
            <a:spAutoFit/>
          </a:bodyPr>
          <a:lstStyle/>
          <a:p>
            <a:r>
              <a:rPr lang="en-US" sz="3200" dirty="0" smtClean="0"/>
              <a:t>0</a:t>
            </a:r>
          </a:p>
          <a:p>
            <a:r>
              <a:rPr lang="en-US" sz="3200" dirty="0" smtClean="0"/>
              <a:t>1</a:t>
            </a:r>
          </a:p>
          <a:p>
            <a:r>
              <a:rPr lang="en-US" sz="3200" dirty="0" smtClean="0"/>
              <a:t>0</a:t>
            </a:r>
          </a:p>
          <a:p>
            <a:r>
              <a:rPr lang="en-US" sz="3200" dirty="0" smtClean="0"/>
              <a:t>0</a:t>
            </a:r>
          </a:p>
          <a:p>
            <a:r>
              <a:rPr lang="en-US" sz="3200" dirty="0" smtClean="0"/>
              <a:t>0</a:t>
            </a:r>
          </a:p>
          <a:p>
            <a:r>
              <a:rPr lang="en-US" sz="3200" dirty="0" smtClean="0"/>
              <a:t>0</a:t>
            </a:r>
          </a:p>
          <a:p>
            <a:r>
              <a:rPr lang="en-US" sz="3200" dirty="0"/>
              <a:t>0</a:t>
            </a:r>
            <a:endParaRPr lang="en-US" sz="3200" dirty="0" smtClean="0"/>
          </a:p>
          <a:p>
            <a:endParaRPr lang="en-US" sz="3200" dirty="0" smtClean="0"/>
          </a:p>
        </p:txBody>
      </p:sp>
      <p:sp>
        <p:nvSpPr>
          <p:cNvPr id="68" name="TextBox 67"/>
          <p:cNvSpPr txBox="1"/>
          <p:nvPr/>
        </p:nvSpPr>
        <p:spPr>
          <a:xfrm>
            <a:off x="7662870" y="2036728"/>
            <a:ext cx="392656" cy="4031873"/>
          </a:xfrm>
          <a:prstGeom prst="rect">
            <a:avLst/>
          </a:prstGeom>
          <a:noFill/>
        </p:spPr>
        <p:txBody>
          <a:bodyPr wrap="none" rtlCol="0">
            <a:spAutoFit/>
          </a:bodyPr>
          <a:lstStyle/>
          <a:p>
            <a:r>
              <a:rPr lang="en-US" sz="3200" dirty="0" smtClean="0"/>
              <a:t>0</a:t>
            </a:r>
          </a:p>
          <a:p>
            <a:r>
              <a:rPr lang="en-US" sz="3200" dirty="0"/>
              <a:t>0</a:t>
            </a:r>
            <a:endParaRPr lang="en-US" sz="3200" dirty="0" smtClean="0"/>
          </a:p>
          <a:p>
            <a:r>
              <a:rPr lang="en-US" sz="3200" dirty="0"/>
              <a:t>1</a:t>
            </a:r>
            <a:endParaRPr lang="en-US" sz="3200" dirty="0" smtClean="0"/>
          </a:p>
          <a:p>
            <a:r>
              <a:rPr lang="en-US" sz="3200" dirty="0" smtClean="0"/>
              <a:t>0</a:t>
            </a:r>
          </a:p>
          <a:p>
            <a:r>
              <a:rPr lang="en-US" sz="3200" dirty="0" smtClean="0"/>
              <a:t>0</a:t>
            </a:r>
          </a:p>
          <a:p>
            <a:r>
              <a:rPr lang="en-US" sz="3200" dirty="0" smtClean="0"/>
              <a:t>0</a:t>
            </a:r>
          </a:p>
          <a:p>
            <a:r>
              <a:rPr lang="en-US" sz="3200" dirty="0"/>
              <a:t>0</a:t>
            </a:r>
            <a:endParaRPr lang="en-US" sz="3200" dirty="0" smtClean="0"/>
          </a:p>
          <a:p>
            <a:endParaRPr lang="en-US" sz="3200" dirty="0" smtClean="0"/>
          </a:p>
        </p:txBody>
      </p:sp>
      <p:pic>
        <p:nvPicPr>
          <p:cNvPr id="69" name="Picture 6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11899" y="1133328"/>
            <a:ext cx="1791309" cy="611109"/>
          </a:xfrm>
          <a:prstGeom prst="rect">
            <a:avLst/>
          </a:prstGeom>
          <a:ln>
            <a:solidFill>
              <a:srgbClr val="000000"/>
            </a:solidFill>
          </a:ln>
        </p:spPr>
      </p:pic>
    </p:spTree>
    <p:extLst>
      <p:ext uri="{BB962C8B-B14F-4D97-AF65-F5344CB8AC3E}">
        <p14:creationId xmlns:p14="http://schemas.microsoft.com/office/powerpoint/2010/main" val="32861761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Think of it as a Matrix</a:t>
            </a:r>
            <a:endParaRPr lang="en-US" sz="4600" dirty="0">
              <a:latin typeface="Calibri"/>
              <a:cs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44" name="Freeform 43"/>
          <p:cNvSpPr/>
          <p:nvPr/>
        </p:nvSpPr>
        <p:spPr>
          <a:xfrm>
            <a:off x="4811762" y="2025478"/>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5419493" y="2026397"/>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7312897" y="201402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7920628" y="201494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4342907" y="1987634"/>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922168" y="2095951"/>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6368" y="1092364"/>
            <a:ext cx="1871023" cy="635668"/>
          </a:xfrm>
          <a:prstGeom prst="rect">
            <a:avLst/>
          </a:prstGeom>
          <a:ln>
            <a:solidFill>
              <a:srgbClr val="000000"/>
            </a:solidFill>
          </a:ln>
        </p:spPr>
      </p:pic>
      <p:sp>
        <p:nvSpPr>
          <p:cNvPr id="2" name="TextBox 1"/>
          <p:cNvSpPr txBox="1"/>
          <p:nvPr/>
        </p:nvSpPr>
        <p:spPr>
          <a:xfrm>
            <a:off x="5175397" y="2061838"/>
            <a:ext cx="392656" cy="4031873"/>
          </a:xfrm>
          <a:prstGeom prst="rect">
            <a:avLst/>
          </a:prstGeom>
          <a:noFill/>
        </p:spPr>
        <p:txBody>
          <a:bodyPr wrap="none" rtlCol="0">
            <a:spAutoFit/>
          </a:bodyPr>
          <a:lstStyle/>
          <a:p>
            <a:r>
              <a:rPr lang="en-US" sz="3200" dirty="0" smtClean="0"/>
              <a:t>0</a:t>
            </a:r>
          </a:p>
          <a:p>
            <a:r>
              <a:rPr lang="en-US" sz="3200" dirty="0" smtClean="0"/>
              <a:t>1</a:t>
            </a:r>
          </a:p>
          <a:p>
            <a:r>
              <a:rPr lang="en-US" sz="3200" dirty="0" smtClean="0"/>
              <a:t>0</a:t>
            </a:r>
          </a:p>
          <a:p>
            <a:r>
              <a:rPr lang="en-US" sz="3200" dirty="0" smtClean="0"/>
              <a:t>0</a:t>
            </a:r>
          </a:p>
          <a:p>
            <a:r>
              <a:rPr lang="en-US" sz="3200" dirty="0" smtClean="0"/>
              <a:t>0</a:t>
            </a:r>
          </a:p>
          <a:p>
            <a:r>
              <a:rPr lang="en-US" sz="3200" dirty="0" smtClean="0"/>
              <a:t>0</a:t>
            </a:r>
          </a:p>
          <a:p>
            <a:r>
              <a:rPr lang="en-US" sz="3200" dirty="0"/>
              <a:t>0</a:t>
            </a:r>
            <a:endParaRPr lang="en-US" sz="3200" dirty="0" smtClean="0"/>
          </a:p>
          <a:p>
            <a:endParaRPr lang="en-US" sz="3200" dirty="0" smtClean="0"/>
          </a:p>
        </p:txBody>
      </p:sp>
      <p:sp>
        <p:nvSpPr>
          <p:cNvPr id="68" name="TextBox 67"/>
          <p:cNvSpPr txBox="1"/>
          <p:nvPr/>
        </p:nvSpPr>
        <p:spPr>
          <a:xfrm>
            <a:off x="7662870" y="2036728"/>
            <a:ext cx="392656" cy="4031873"/>
          </a:xfrm>
          <a:prstGeom prst="rect">
            <a:avLst/>
          </a:prstGeom>
          <a:noFill/>
        </p:spPr>
        <p:txBody>
          <a:bodyPr wrap="none" rtlCol="0">
            <a:spAutoFit/>
          </a:bodyPr>
          <a:lstStyle/>
          <a:p>
            <a:r>
              <a:rPr lang="en-US" sz="3200" dirty="0" smtClean="0"/>
              <a:t>0</a:t>
            </a:r>
          </a:p>
          <a:p>
            <a:r>
              <a:rPr lang="en-US" sz="3200" dirty="0"/>
              <a:t>0</a:t>
            </a:r>
            <a:endParaRPr lang="en-US" sz="3200" dirty="0" smtClean="0"/>
          </a:p>
          <a:p>
            <a:r>
              <a:rPr lang="en-US" sz="3200" dirty="0"/>
              <a:t>1</a:t>
            </a:r>
            <a:endParaRPr lang="en-US" sz="3200" dirty="0" smtClean="0"/>
          </a:p>
          <a:p>
            <a:r>
              <a:rPr lang="en-US" sz="3200" dirty="0" smtClean="0"/>
              <a:t>0</a:t>
            </a:r>
          </a:p>
          <a:p>
            <a:r>
              <a:rPr lang="en-US" sz="3200" dirty="0" smtClean="0"/>
              <a:t>0</a:t>
            </a:r>
          </a:p>
          <a:p>
            <a:r>
              <a:rPr lang="en-US" sz="3200" dirty="0" smtClean="0"/>
              <a:t>0</a:t>
            </a:r>
          </a:p>
          <a:p>
            <a:r>
              <a:rPr lang="en-US" sz="3200" dirty="0"/>
              <a:t>0</a:t>
            </a:r>
            <a:endParaRPr lang="en-US" sz="3200" dirty="0" smtClean="0"/>
          </a:p>
          <a:p>
            <a:endParaRPr lang="en-US" sz="3200" dirty="0" smtClean="0"/>
          </a:p>
        </p:txBody>
      </p:sp>
      <p:pic>
        <p:nvPicPr>
          <p:cNvPr id="69" name="Picture 6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11899" y="1133328"/>
            <a:ext cx="1791309" cy="611109"/>
          </a:xfrm>
          <a:prstGeom prst="rect">
            <a:avLst/>
          </a:prstGeom>
          <a:ln>
            <a:solidFill>
              <a:srgbClr val="000000"/>
            </a:solidFill>
          </a:ln>
        </p:spPr>
      </p:pic>
      <p:sp>
        <p:nvSpPr>
          <p:cNvPr id="3" name="TextBox 2"/>
          <p:cNvSpPr txBox="1"/>
          <p:nvPr/>
        </p:nvSpPr>
        <p:spPr>
          <a:xfrm>
            <a:off x="1488440" y="2444165"/>
            <a:ext cx="2744735" cy="2554545"/>
          </a:xfrm>
          <a:prstGeom prst="rect">
            <a:avLst/>
          </a:prstGeom>
          <a:noFill/>
        </p:spPr>
        <p:txBody>
          <a:bodyPr wrap="square" rtlCol="0">
            <a:spAutoFit/>
          </a:bodyPr>
          <a:lstStyle/>
          <a:p>
            <a:pPr algn="ctr"/>
            <a:r>
              <a:rPr lang="en-US" sz="3200" dirty="0" smtClean="0"/>
              <a:t>0/1 matrix representing: precondition </a:t>
            </a:r>
            <a:r>
              <a:rPr lang="en-US" sz="3200" dirty="0" err="1"/>
              <a:t>p</a:t>
            </a:r>
            <a:r>
              <a:rPr lang="en-US" sz="3200" dirty="0" err="1" smtClean="0"/>
              <a:t>ostcondition</a:t>
            </a:r>
            <a:r>
              <a:rPr lang="en-US" sz="3200" dirty="0" smtClean="0"/>
              <a:t> mapping</a:t>
            </a:r>
            <a:endParaRPr lang="en-US" sz="3200" dirty="0"/>
          </a:p>
        </p:txBody>
      </p:sp>
      <p:sp>
        <p:nvSpPr>
          <p:cNvPr id="4" name="TextBox 3"/>
          <p:cNvSpPr txBox="1"/>
          <p:nvPr/>
        </p:nvSpPr>
        <p:spPr>
          <a:xfrm>
            <a:off x="6322452" y="2949385"/>
            <a:ext cx="631753" cy="1169551"/>
          </a:xfrm>
          <a:prstGeom prst="rect">
            <a:avLst/>
          </a:prstGeom>
          <a:noFill/>
        </p:spPr>
        <p:txBody>
          <a:bodyPr wrap="none" rtlCol="0">
            <a:spAutoFit/>
          </a:bodyPr>
          <a:lstStyle/>
          <a:p>
            <a:r>
              <a:rPr lang="en-US" sz="7000" dirty="0" smtClean="0"/>
              <a:t>=</a:t>
            </a:r>
            <a:endParaRPr lang="en-US" sz="7000" dirty="0"/>
          </a:p>
        </p:txBody>
      </p:sp>
      <p:sp>
        <p:nvSpPr>
          <p:cNvPr id="16" name="TextBox 15"/>
          <p:cNvSpPr txBox="1"/>
          <p:nvPr/>
        </p:nvSpPr>
        <p:spPr>
          <a:xfrm rot="20041979">
            <a:off x="5392355" y="4618238"/>
            <a:ext cx="2656792" cy="7078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t">
            <a:spAutoFit/>
          </a:bodyPr>
          <a:lstStyle/>
          <a:p>
            <a:pPr algn="ctr"/>
            <a:r>
              <a:rPr lang="en-US" sz="4000" dirty="0" smtClean="0"/>
              <a:t>Ridiculous</a:t>
            </a:r>
            <a:endParaRPr lang="en-US" sz="4000" dirty="0"/>
          </a:p>
        </p:txBody>
      </p:sp>
    </p:spTree>
    <p:extLst>
      <p:ext uri="{BB962C8B-B14F-4D97-AF65-F5344CB8AC3E}">
        <p14:creationId xmlns:p14="http://schemas.microsoft.com/office/powerpoint/2010/main" val="115399199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Think of it as a Matrix</a:t>
            </a:r>
            <a:endParaRPr lang="en-US" sz="4600" dirty="0">
              <a:latin typeface="Calibri"/>
              <a:cs typeface="Calibri"/>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44" name="Freeform 43"/>
          <p:cNvSpPr/>
          <p:nvPr/>
        </p:nvSpPr>
        <p:spPr>
          <a:xfrm>
            <a:off x="4811762" y="2375893"/>
            <a:ext cx="445569" cy="279918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5419493" y="2430512"/>
            <a:ext cx="467251" cy="277187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4342907" y="2375892"/>
            <a:ext cx="467251" cy="2771875"/>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922168" y="2416856"/>
            <a:ext cx="481524" cy="2758220"/>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66" name="Picture 65" descr="Screen Shot 2015-02-05 at 7.11.34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6368" y="1092364"/>
            <a:ext cx="1871023" cy="635668"/>
          </a:xfrm>
          <a:prstGeom prst="rect">
            <a:avLst/>
          </a:prstGeom>
          <a:ln>
            <a:solidFill>
              <a:srgbClr val="000000"/>
            </a:solidFill>
          </a:ln>
        </p:spPr>
      </p:pic>
      <p:pic>
        <p:nvPicPr>
          <p:cNvPr id="69" name="Picture 68" descr="Screen Shot 2015-02-05 at 7.11.45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11899" y="1133328"/>
            <a:ext cx="1791309" cy="611109"/>
          </a:xfrm>
          <a:prstGeom prst="rect">
            <a:avLst/>
          </a:prstGeom>
          <a:ln>
            <a:solidFill>
              <a:srgbClr val="000000"/>
            </a:solidFill>
          </a:ln>
        </p:spPr>
      </p:pic>
      <p:sp>
        <p:nvSpPr>
          <p:cNvPr id="4" name="TextBox 3"/>
          <p:cNvSpPr txBox="1"/>
          <p:nvPr/>
        </p:nvSpPr>
        <p:spPr>
          <a:xfrm>
            <a:off x="6322452" y="2949385"/>
            <a:ext cx="631753" cy="1169551"/>
          </a:xfrm>
          <a:prstGeom prst="rect">
            <a:avLst/>
          </a:prstGeom>
          <a:noFill/>
        </p:spPr>
        <p:txBody>
          <a:bodyPr wrap="none" rtlCol="0">
            <a:spAutoFit/>
          </a:bodyPr>
          <a:lstStyle/>
          <a:p>
            <a:r>
              <a:rPr lang="en-US" sz="7000" dirty="0" smtClean="0"/>
              <a:t>=</a:t>
            </a:r>
            <a:endParaRPr lang="en-US" sz="7000" dirty="0"/>
          </a:p>
        </p:txBody>
      </p:sp>
      <p:sp>
        <p:nvSpPr>
          <p:cNvPr id="16" name="Oval 15"/>
          <p:cNvSpPr/>
          <p:nvPr/>
        </p:nvSpPr>
        <p:spPr>
          <a:xfrm>
            <a:off x="5177977" y="2727630"/>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5177977" y="3261030"/>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5172634" y="4465390"/>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7381169" y="2364438"/>
            <a:ext cx="445569" cy="279918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988900" y="2419057"/>
            <a:ext cx="467251" cy="277187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p:cNvSpPr/>
          <p:nvPr/>
        </p:nvSpPr>
        <p:spPr>
          <a:xfrm>
            <a:off x="7747384" y="2716175"/>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7747384" y="3249575"/>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742041" y="4453935"/>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p:cNvSpPr txBox="1"/>
          <p:nvPr/>
        </p:nvSpPr>
        <p:spPr>
          <a:xfrm>
            <a:off x="1488440" y="2444165"/>
            <a:ext cx="2744735" cy="2554545"/>
          </a:xfrm>
          <a:prstGeom prst="rect">
            <a:avLst/>
          </a:prstGeom>
          <a:noFill/>
        </p:spPr>
        <p:txBody>
          <a:bodyPr wrap="square" rtlCol="0">
            <a:spAutoFit/>
          </a:bodyPr>
          <a:lstStyle/>
          <a:p>
            <a:pPr algn="ctr"/>
            <a:r>
              <a:rPr lang="en-US" sz="3200" dirty="0" smtClean="0"/>
              <a:t>matrix representing: precondition </a:t>
            </a:r>
            <a:r>
              <a:rPr lang="en-US" sz="3200" dirty="0" err="1"/>
              <a:t>p</a:t>
            </a:r>
            <a:r>
              <a:rPr lang="en-US" sz="3200" dirty="0" err="1" smtClean="0"/>
              <a:t>ostcondition</a:t>
            </a:r>
            <a:r>
              <a:rPr lang="en-US" sz="3200" dirty="0" smtClean="0"/>
              <a:t> mapping</a:t>
            </a:r>
            <a:endParaRPr lang="en-US" sz="3200" dirty="0"/>
          </a:p>
        </p:txBody>
      </p:sp>
      <p:sp>
        <p:nvSpPr>
          <p:cNvPr id="2" name="TextBox 1"/>
          <p:cNvSpPr txBox="1"/>
          <p:nvPr/>
        </p:nvSpPr>
        <p:spPr>
          <a:xfrm>
            <a:off x="4463449" y="5415439"/>
            <a:ext cx="1886227" cy="830997"/>
          </a:xfrm>
          <a:prstGeom prst="rect">
            <a:avLst/>
          </a:prstGeom>
          <a:noFill/>
        </p:spPr>
        <p:txBody>
          <a:bodyPr wrap="square" rtlCol="0">
            <a:spAutoFit/>
          </a:bodyPr>
          <a:lstStyle/>
          <a:p>
            <a:pPr algn="ctr"/>
            <a:r>
              <a:rPr lang="en-US" sz="2400" dirty="0" smtClean="0"/>
              <a:t>Precondition</a:t>
            </a:r>
          </a:p>
          <a:p>
            <a:pPr algn="ctr"/>
            <a:r>
              <a:rPr lang="en-US" sz="2400" dirty="0" smtClean="0"/>
              <a:t>features</a:t>
            </a:r>
            <a:endParaRPr lang="en-US" sz="2400" dirty="0"/>
          </a:p>
        </p:txBody>
      </p:sp>
      <p:sp>
        <p:nvSpPr>
          <p:cNvPr id="25" name="TextBox 24"/>
          <p:cNvSpPr txBox="1"/>
          <p:nvPr/>
        </p:nvSpPr>
        <p:spPr>
          <a:xfrm>
            <a:off x="6760539" y="5437121"/>
            <a:ext cx="2075978" cy="830997"/>
          </a:xfrm>
          <a:prstGeom prst="rect">
            <a:avLst/>
          </a:prstGeom>
          <a:noFill/>
        </p:spPr>
        <p:txBody>
          <a:bodyPr wrap="square" rtlCol="0">
            <a:spAutoFit/>
          </a:bodyPr>
          <a:lstStyle/>
          <a:p>
            <a:pPr algn="ctr"/>
            <a:r>
              <a:rPr lang="en-US" sz="2400" dirty="0" err="1" smtClean="0"/>
              <a:t>Postcondition</a:t>
            </a:r>
            <a:endParaRPr lang="en-US" sz="2400" dirty="0" smtClean="0"/>
          </a:p>
          <a:p>
            <a:pPr algn="ctr"/>
            <a:r>
              <a:rPr lang="en-US" sz="2400" dirty="0" smtClean="0"/>
              <a:t>features</a:t>
            </a:r>
            <a:endParaRPr lang="en-US" sz="2400" dirty="0"/>
          </a:p>
        </p:txBody>
      </p:sp>
    </p:spTree>
    <p:extLst>
      <p:ext uri="{BB962C8B-B14F-4D97-AF65-F5344CB8AC3E}">
        <p14:creationId xmlns:p14="http://schemas.microsoft.com/office/powerpoint/2010/main" val="6332064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rgbClr val="9B467E"/>
                </a:solidFill>
                <a:latin typeface="Courier"/>
                <a:cs typeface="Courier"/>
              </a:rPr>
              <a:t>m</a:t>
            </a:r>
            <a:r>
              <a:rPr lang="en-US" sz="2200" b="1" dirty="0" smtClean="0">
                <a:solidFill>
                  <a:srgbClr val="9B467E"/>
                </a:solidFill>
                <a:latin typeface="Courier"/>
                <a:cs typeface="Courier"/>
              </a:rPr>
              <a:t>ethod </a:t>
            </a:r>
            <a:r>
              <a:rPr lang="en-US" sz="2200" dirty="0" smtClean="0">
                <a:solidFill>
                  <a:srgbClr val="000000"/>
                </a:solidFill>
                <a:latin typeface="Courier"/>
                <a:cs typeface="Courier"/>
              </a:rPr>
              <a:t>step() </a:t>
            </a:r>
            <a:r>
              <a:rPr lang="en-US" sz="2200" dirty="0" smtClean="0">
                <a:latin typeface="Courier"/>
                <a:cs typeface="Courier"/>
              </a:rPr>
              <a:t>{</a:t>
            </a:r>
            <a:endParaRPr lang="en-US" sz="2200" dirty="0">
              <a:latin typeface="Courier"/>
              <a:cs typeface="Courier"/>
            </a:endParaRPr>
          </a:p>
          <a:p>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r>
              <a:rPr lang="en-US" sz="2200" dirty="0">
                <a:latin typeface="Courier"/>
                <a:cs typeface="Courier"/>
              </a:rPr>
              <a:t>  </a:t>
            </a:r>
            <a:r>
              <a:rPr lang="en-US" sz="2200" dirty="0" smtClean="0">
                <a:latin typeface="Courier"/>
                <a:cs typeface="Courier"/>
              </a:rPr>
              <a:t> move</a:t>
            </a:r>
            <a:r>
              <a:rPr lang="en-US" sz="2200" dirty="0">
                <a:latin typeface="Courier"/>
                <a:cs typeface="Courier"/>
              </a:rPr>
              <a:t>();</a:t>
            </a:r>
          </a:p>
          <a:p>
            <a:r>
              <a:rPr lang="en-US" sz="2200" dirty="0" smtClean="0">
                <a:latin typeface="Courier"/>
                <a:cs typeface="Courier"/>
              </a:rPr>
              <a:t>}</a:t>
            </a:r>
            <a:endParaRPr lang="en-US" sz="2200" dirty="0"/>
          </a:p>
        </p:txBody>
      </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Neural Network</a:t>
            </a:r>
            <a:endParaRPr lang="en-US" sz="4600" dirty="0">
              <a:latin typeface="Calibri"/>
              <a:cs typeface="Calibri"/>
            </a:endParaRPr>
          </a:p>
        </p:txBody>
      </p:sp>
      <p:sp>
        <p:nvSpPr>
          <p:cNvPr id="37" name="Rectangle 36"/>
          <p:cNvSpPr/>
          <p:nvPr/>
        </p:nvSpPr>
        <p:spPr>
          <a:xfrm>
            <a:off x="3632337" y="3236132"/>
            <a:ext cx="1583928" cy="1583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 Matrix</a:t>
            </a:r>
            <a:endParaRPr lang="en-US" dirty="0"/>
          </a:p>
        </p:txBody>
      </p:sp>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Tree>
    <p:extLst>
      <p:ext uri="{BB962C8B-B14F-4D97-AF65-F5344CB8AC3E}">
        <p14:creationId xmlns:p14="http://schemas.microsoft.com/office/powerpoint/2010/main" val="37582600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rgbClr val="9B467E"/>
                </a:solidFill>
                <a:latin typeface="Courier"/>
                <a:cs typeface="Courier"/>
              </a:rPr>
              <a:t>m</a:t>
            </a:r>
            <a:r>
              <a:rPr lang="en-US" sz="2200" b="1" dirty="0" smtClean="0">
                <a:solidFill>
                  <a:srgbClr val="9B467E"/>
                </a:solidFill>
                <a:latin typeface="Courier"/>
                <a:cs typeface="Courier"/>
              </a:rPr>
              <a:t>ethod </a:t>
            </a:r>
            <a:r>
              <a:rPr lang="en-US" sz="2200" dirty="0" smtClean="0">
                <a:solidFill>
                  <a:srgbClr val="000000"/>
                </a:solidFill>
                <a:latin typeface="Courier"/>
                <a:cs typeface="Courier"/>
              </a:rPr>
              <a:t>step() </a:t>
            </a:r>
            <a:r>
              <a:rPr lang="en-US" sz="2200" dirty="0" smtClean="0">
                <a:latin typeface="Courier"/>
                <a:cs typeface="Courier"/>
              </a:rPr>
              <a:t>{</a:t>
            </a:r>
            <a:endParaRPr lang="en-US" sz="2200" dirty="0">
              <a:latin typeface="Courier"/>
              <a:cs typeface="Courier"/>
            </a:endParaRPr>
          </a:p>
          <a:p>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r>
              <a:rPr lang="en-US" sz="2200" dirty="0">
                <a:latin typeface="Courier"/>
                <a:cs typeface="Courier"/>
              </a:rPr>
              <a:t>  </a:t>
            </a:r>
            <a:r>
              <a:rPr lang="en-US" sz="2200" dirty="0" smtClean="0">
                <a:latin typeface="Courier"/>
                <a:cs typeface="Courier"/>
              </a:rPr>
              <a:t> move</a:t>
            </a:r>
            <a:r>
              <a:rPr lang="en-US" sz="2200" dirty="0">
                <a:latin typeface="Courier"/>
                <a:cs typeface="Courier"/>
              </a:rPr>
              <a:t>();</a:t>
            </a:r>
          </a:p>
          <a:p>
            <a:r>
              <a:rPr lang="en-US" sz="2200" dirty="0" smtClean="0">
                <a:latin typeface="Courier"/>
                <a:cs typeface="Courier"/>
              </a:rPr>
              <a:t>}</a:t>
            </a:r>
            <a:endParaRPr lang="en-US" sz="2200" dirty="0"/>
          </a:p>
        </p:txBody>
      </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Neural Network</a:t>
            </a:r>
            <a:endParaRPr lang="en-US" sz="4600" dirty="0">
              <a:latin typeface="Calibri"/>
              <a:cs typeface="Calibri"/>
            </a:endParaRP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t>Raw Precondition</a:t>
            </a:r>
            <a:endParaRPr lang="en-US" sz="2400" dirty="0"/>
          </a:p>
        </p:txBody>
      </p:sp>
      <p:sp>
        <p:nvSpPr>
          <p:cNvPr id="10" name="Rectangle 9"/>
          <p:cNvSpPr/>
          <p:nvPr/>
        </p:nvSpPr>
        <p:spPr>
          <a:xfrm>
            <a:off x="3632337" y="3236132"/>
            <a:ext cx="1583928" cy="1583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 Matrix</a:t>
            </a:r>
            <a:endParaRPr lang="en-US" dirty="0"/>
          </a:p>
        </p:txBody>
      </p:sp>
    </p:spTree>
    <p:extLst>
      <p:ext uri="{BB962C8B-B14F-4D97-AF65-F5344CB8AC3E}">
        <p14:creationId xmlns:p14="http://schemas.microsoft.com/office/powerpoint/2010/main" val="27893475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46584"/>
            <a:ext cx="7772400" cy="1470025"/>
          </a:xfrm>
        </p:spPr>
        <p:txBody>
          <a:bodyPr/>
          <a:lstStyle/>
          <a:p>
            <a:r>
              <a:rPr lang="en-US" dirty="0" smtClean="0"/>
              <a:t>Feedback at Scale is a Grand Challenge</a:t>
            </a:r>
            <a:endParaRPr lang="en-US" dirty="0"/>
          </a:p>
        </p:txBody>
      </p:sp>
      <p:pic>
        <p:nvPicPr>
          <p:cNvPr id="3" name="Picture 2"/>
          <p:cNvPicPr>
            <a:picLocks noChangeAspect="1"/>
          </p:cNvPicPr>
          <p:nvPr/>
        </p:nvPicPr>
        <p:blipFill>
          <a:blip r:embed="rId2"/>
          <a:stretch>
            <a:fillRect/>
          </a:stretch>
        </p:blipFill>
        <p:spPr>
          <a:xfrm>
            <a:off x="-182717" y="-80069"/>
            <a:ext cx="9909659" cy="7271736"/>
          </a:xfrm>
          <a:prstGeom prst="rect">
            <a:avLst/>
          </a:prstGeom>
        </p:spPr>
      </p:pic>
      <p:cxnSp>
        <p:nvCxnSpPr>
          <p:cNvPr id="4" name="Straight Arrow Connector 3"/>
          <p:cNvCxnSpPr/>
          <p:nvPr/>
        </p:nvCxnSpPr>
        <p:spPr>
          <a:xfrm flipV="1">
            <a:off x="842317" y="1075511"/>
            <a:ext cx="7451267" cy="4392748"/>
          </a:xfrm>
          <a:prstGeom prst="straightConnector1">
            <a:avLst/>
          </a:prstGeom>
          <a:ln>
            <a:solidFill>
              <a:schemeClr val="bg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8" name="Alternate Process 7"/>
          <p:cNvSpPr/>
          <p:nvPr/>
        </p:nvSpPr>
        <p:spPr>
          <a:xfrm>
            <a:off x="7105467" y="1861271"/>
            <a:ext cx="1323677" cy="1422326"/>
          </a:xfrm>
          <a:prstGeom prst="flowChartAlternateProcess">
            <a:avLst/>
          </a:prstGeom>
          <a:solidFill>
            <a:srgbClr val="FDEADA"/>
          </a:solidFill>
          <a:ln w="38100" cmpd="sng">
            <a:solidFill>
              <a:schemeClr val="accent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Write a Poem</a:t>
            </a:r>
            <a:endParaRPr lang="en-US" dirty="0"/>
          </a:p>
        </p:txBody>
      </p:sp>
      <p:sp>
        <p:nvSpPr>
          <p:cNvPr id="9" name="Alternate Process 8"/>
          <p:cNvSpPr/>
          <p:nvPr/>
        </p:nvSpPr>
        <p:spPr>
          <a:xfrm>
            <a:off x="765546" y="3387215"/>
            <a:ext cx="1323677" cy="1422326"/>
          </a:xfrm>
          <a:prstGeom prst="flowChartAlternateProcess">
            <a:avLst/>
          </a:prstGeom>
          <a:solidFill>
            <a:schemeClr val="accent5">
              <a:lumMod val="20000"/>
              <a:lumOff val="80000"/>
            </a:schemeClr>
          </a:solidFill>
          <a:ln w="38100" cmpd="sng">
            <a:solidFill>
              <a:schemeClr val="accent5"/>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Multiple Choice</a:t>
            </a:r>
            <a:endParaRPr lang="en-US" dirty="0"/>
          </a:p>
        </p:txBody>
      </p:sp>
      <p:sp>
        <p:nvSpPr>
          <p:cNvPr id="10" name="Alternate Process 9"/>
          <p:cNvSpPr/>
          <p:nvPr/>
        </p:nvSpPr>
        <p:spPr>
          <a:xfrm>
            <a:off x="2113253" y="4773717"/>
            <a:ext cx="1323677" cy="1422326"/>
          </a:xfrm>
          <a:prstGeom prst="flowChartAlternateProcess">
            <a:avLst/>
          </a:prstGeom>
          <a:solidFill>
            <a:srgbClr val="DBEEF4"/>
          </a:solidFill>
          <a:ln w="38100" cmpd="sng">
            <a:solidFill>
              <a:srgbClr val="4BACC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Short Answer</a:t>
            </a:r>
            <a:endParaRPr lang="en-US" dirty="0"/>
          </a:p>
        </p:txBody>
      </p:sp>
      <p:sp>
        <p:nvSpPr>
          <p:cNvPr id="11" name="Alternate Process 10"/>
          <p:cNvSpPr/>
          <p:nvPr/>
        </p:nvSpPr>
        <p:spPr>
          <a:xfrm>
            <a:off x="5586192" y="510548"/>
            <a:ext cx="1323677" cy="1422326"/>
          </a:xfrm>
          <a:prstGeom prst="flowChartAlternateProcess">
            <a:avLst/>
          </a:prstGeom>
          <a:solidFill>
            <a:schemeClr val="accent6">
              <a:lumMod val="20000"/>
              <a:lumOff val="80000"/>
            </a:schemeClr>
          </a:solidFill>
          <a:ln w="38100" cmpd="sng">
            <a:solidFill>
              <a:srgbClr val="F7964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Design a Product</a:t>
            </a:r>
            <a:endParaRPr lang="en-US" dirty="0"/>
          </a:p>
        </p:txBody>
      </p:sp>
      <p:sp>
        <p:nvSpPr>
          <p:cNvPr id="12" name="Alternate Process 11"/>
          <p:cNvSpPr/>
          <p:nvPr/>
        </p:nvSpPr>
        <p:spPr>
          <a:xfrm>
            <a:off x="3328269" y="1673669"/>
            <a:ext cx="1323677" cy="1422326"/>
          </a:xfrm>
          <a:prstGeom prst="flowChartAlternateProcess">
            <a:avLst/>
          </a:prstGeom>
          <a:solidFill>
            <a:srgbClr val="FFFFFF"/>
          </a:solidFill>
          <a:ln w="38100" cmpd="sng">
            <a:solidFill>
              <a:schemeClr val="accent5"/>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Programs</a:t>
            </a:r>
            <a:endParaRPr lang="en-US" dirty="0"/>
          </a:p>
        </p:txBody>
      </p:sp>
      <p:sp>
        <p:nvSpPr>
          <p:cNvPr id="13" name="Alternate Process 12"/>
          <p:cNvSpPr/>
          <p:nvPr/>
        </p:nvSpPr>
        <p:spPr>
          <a:xfrm>
            <a:off x="4763583" y="3419897"/>
            <a:ext cx="1323677" cy="1422326"/>
          </a:xfrm>
          <a:prstGeom prst="flowChartAlternateProcess">
            <a:avLst/>
          </a:prstGeom>
          <a:solidFill>
            <a:schemeClr val="bg1"/>
          </a:solidFill>
          <a:ln w="38100" cmpd="sng">
            <a:solidFill>
              <a:srgbClr val="4BACC6"/>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Math Proofs</a:t>
            </a:r>
            <a:endParaRPr lang="en-US" dirty="0"/>
          </a:p>
        </p:txBody>
      </p:sp>
      <p:pic>
        <p:nvPicPr>
          <p:cNvPr id="5" name="Picture 4"/>
          <p:cNvPicPr>
            <a:picLocks noChangeAspect="1"/>
          </p:cNvPicPr>
          <p:nvPr/>
        </p:nvPicPr>
        <p:blipFill>
          <a:blip r:embed="rId3"/>
          <a:stretch>
            <a:fillRect/>
          </a:stretch>
        </p:blipFill>
        <p:spPr>
          <a:xfrm>
            <a:off x="4575373" y="1640453"/>
            <a:ext cx="3199833" cy="4768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007492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rgbClr val="9B467E"/>
                </a:solidFill>
                <a:latin typeface="Courier"/>
                <a:cs typeface="Courier"/>
              </a:rPr>
              <a:t>m</a:t>
            </a:r>
            <a:r>
              <a:rPr lang="en-US" sz="2200" b="1" dirty="0" smtClean="0">
                <a:solidFill>
                  <a:srgbClr val="9B467E"/>
                </a:solidFill>
                <a:latin typeface="Courier"/>
                <a:cs typeface="Courier"/>
              </a:rPr>
              <a:t>ethod </a:t>
            </a:r>
            <a:r>
              <a:rPr lang="en-US" sz="2200" dirty="0" smtClean="0">
                <a:solidFill>
                  <a:srgbClr val="000000"/>
                </a:solidFill>
                <a:latin typeface="Courier"/>
                <a:cs typeface="Courier"/>
              </a:rPr>
              <a:t>step() </a:t>
            </a:r>
            <a:r>
              <a:rPr lang="en-US" sz="2200" dirty="0" smtClean="0">
                <a:latin typeface="Courier"/>
                <a:cs typeface="Courier"/>
              </a:rPr>
              <a:t>{</a:t>
            </a:r>
            <a:endParaRPr lang="en-US" sz="2200" dirty="0">
              <a:latin typeface="Courier"/>
              <a:cs typeface="Courier"/>
            </a:endParaRPr>
          </a:p>
          <a:p>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r>
              <a:rPr lang="en-US" sz="2200" dirty="0">
                <a:latin typeface="Courier"/>
                <a:cs typeface="Courier"/>
              </a:rPr>
              <a:t>  </a:t>
            </a:r>
            <a:r>
              <a:rPr lang="en-US" sz="2200" dirty="0" smtClean="0">
                <a:latin typeface="Courier"/>
                <a:cs typeface="Courier"/>
              </a:rPr>
              <a:t> move</a:t>
            </a:r>
            <a:r>
              <a:rPr lang="en-US" sz="2200" dirty="0">
                <a:latin typeface="Courier"/>
                <a:cs typeface="Courier"/>
              </a:rPr>
              <a:t>();</a:t>
            </a:r>
          </a:p>
          <a:p>
            <a:r>
              <a:rPr lang="en-US" sz="2200" dirty="0" smtClean="0">
                <a:latin typeface="Courier"/>
                <a:cs typeface="Courier"/>
              </a:rPr>
              <a:t>}</a:t>
            </a:r>
            <a:endParaRPr lang="en-US" sz="2200" dirty="0"/>
          </a:p>
        </p:txBody>
      </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Neural Network</a:t>
            </a:r>
            <a:endParaRPr lang="en-US" sz="4600" dirty="0">
              <a:latin typeface="Calibri"/>
              <a:cs typeface="Calibri"/>
            </a:endParaRP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t>Raw Precondition</a:t>
            </a:r>
            <a:endParaRPr lang="en-US" sz="2400" dirty="0"/>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 name="Straight Arrow Connector 4"/>
          <p:cNvCxnSpPr/>
          <p:nvPr/>
        </p:nvCxnSpPr>
        <p:spPr>
          <a:xfrm>
            <a:off x="1324574" y="4082712"/>
            <a:ext cx="914912"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t>…</a:t>
            </a:r>
            <a:endParaRPr lang="en-US" sz="4000" dirty="0"/>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t>Encoder</a:t>
            </a:r>
            <a:endParaRPr lang="en-US" sz="2600" dirty="0"/>
          </a:p>
        </p:txBody>
      </p:sp>
      <p:sp>
        <p:nvSpPr>
          <p:cNvPr id="40" name="Rectangle 39"/>
          <p:cNvSpPr/>
          <p:nvPr/>
        </p:nvSpPr>
        <p:spPr>
          <a:xfrm>
            <a:off x="3632337" y="3236132"/>
            <a:ext cx="1583928" cy="1583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Program Matrix</a:t>
            </a:r>
            <a:endParaRPr lang="en-US" dirty="0"/>
          </a:p>
        </p:txBody>
      </p:sp>
    </p:spTree>
    <p:extLst>
      <p:ext uri="{BB962C8B-B14F-4D97-AF65-F5344CB8AC3E}">
        <p14:creationId xmlns:p14="http://schemas.microsoft.com/office/powerpoint/2010/main" val="1835914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rgbClr val="9B467E"/>
                </a:solidFill>
                <a:latin typeface="Courier"/>
                <a:cs typeface="Courier"/>
              </a:rPr>
              <a:t>m</a:t>
            </a:r>
            <a:r>
              <a:rPr lang="en-US" sz="2200" b="1" dirty="0" smtClean="0">
                <a:solidFill>
                  <a:srgbClr val="9B467E"/>
                </a:solidFill>
                <a:latin typeface="Courier"/>
                <a:cs typeface="Courier"/>
              </a:rPr>
              <a:t>ethod </a:t>
            </a:r>
            <a:r>
              <a:rPr lang="en-US" sz="2200" dirty="0" smtClean="0">
                <a:solidFill>
                  <a:srgbClr val="000000"/>
                </a:solidFill>
                <a:latin typeface="Courier"/>
                <a:cs typeface="Courier"/>
              </a:rPr>
              <a:t>step() </a:t>
            </a:r>
            <a:r>
              <a:rPr lang="en-US" sz="2200" dirty="0" smtClean="0">
                <a:latin typeface="Courier"/>
                <a:cs typeface="Courier"/>
              </a:rPr>
              <a:t>{</a:t>
            </a:r>
            <a:endParaRPr lang="en-US" sz="2200" dirty="0">
              <a:latin typeface="Courier"/>
              <a:cs typeface="Courier"/>
            </a:endParaRPr>
          </a:p>
          <a:p>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r>
              <a:rPr lang="en-US" sz="2200" dirty="0">
                <a:latin typeface="Courier"/>
                <a:cs typeface="Courier"/>
              </a:rPr>
              <a:t>  </a:t>
            </a:r>
            <a:r>
              <a:rPr lang="en-US" sz="2200" dirty="0" smtClean="0">
                <a:latin typeface="Courier"/>
                <a:cs typeface="Courier"/>
              </a:rPr>
              <a:t> move</a:t>
            </a:r>
            <a:r>
              <a:rPr lang="en-US" sz="2200" dirty="0">
                <a:latin typeface="Courier"/>
                <a:cs typeface="Courier"/>
              </a:rPr>
              <a:t>();</a:t>
            </a:r>
          </a:p>
          <a:p>
            <a:r>
              <a:rPr lang="en-US" sz="2200" dirty="0" smtClean="0">
                <a:latin typeface="Courier"/>
                <a:cs typeface="Courier"/>
              </a:rPr>
              <a:t>}</a:t>
            </a:r>
            <a:endParaRPr lang="en-US" sz="2200" dirty="0"/>
          </a:p>
        </p:txBody>
      </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Neural Network</a:t>
            </a:r>
            <a:endParaRPr lang="en-US" sz="4600" dirty="0">
              <a:latin typeface="Calibri"/>
              <a:cs typeface="Calibri"/>
            </a:endParaRP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t>Raw Precondition</a:t>
            </a:r>
            <a:endParaRPr lang="en-US" sz="2400" dirty="0"/>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5887670" y="3088130"/>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338786" y="3041235"/>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Oval 25"/>
          <p:cNvSpPr/>
          <p:nvPr/>
        </p:nvSpPr>
        <p:spPr>
          <a:xfrm>
            <a:off x="6081424" y="3166776"/>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081424" y="3700176"/>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6076081" y="4904536"/>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 name="Straight Arrow Connector 4"/>
          <p:cNvCxnSpPr/>
          <p:nvPr/>
        </p:nvCxnSpPr>
        <p:spPr>
          <a:xfrm>
            <a:off x="1324574" y="4082712"/>
            <a:ext cx="914912"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65832" y="4071257"/>
            <a:ext cx="2373850"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32337" y="3236132"/>
            <a:ext cx="1583928" cy="1583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Multiply Program Matrix</a:t>
            </a:r>
            <a:endParaRPr lang="en-US" dirty="0"/>
          </a:p>
        </p:txBody>
      </p: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t>…</a:t>
            </a:r>
            <a:endParaRPr lang="en-US" sz="4000" dirty="0"/>
          </a:p>
        </p:txBody>
      </p:sp>
      <p:sp>
        <p:nvSpPr>
          <p:cNvPr id="34" name="TextBox 33"/>
          <p:cNvSpPr txBox="1"/>
          <p:nvPr/>
        </p:nvSpPr>
        <p:spPr>
          <a:xfrm rot="5400000">
            <a:off x="6145316" y="4161419"/>
            <a:ext cx="538829" cy="707886"/>
          </a:xfrm>
          <a:prstGeom prst="rect">
            <a:avLst/>
          </a:prstGeom>
          <a:noFill/>
        </p:spPr>
        <p:txBody>
          <a:bodyPr wrap="none" rtlCol="0">
            <a:spAutoFit/>
          </a:bodyPr>
          <a:lstStyle/>
          <a:p>
            <a:r>
              <a:rPr lang="en-US" sz="4000" dirty="0" smtClean="0"/>
              <a:t>…</a:t>
            </a:r>
            <a:endParaRPr lang="en-US" sz="4000" dirty="0"/>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t>Encoder</a:t>
            </a:r>
            <a:endParaRPr lang="en-US" sz="2600" dirty="0"/>
          </a:p>
        </p:txBody>
      </p:sp>
    </p:spTree>
    <p:extLst>
      <p:ext uri="{BB962C8B-B14F-4D97-AF65-F5344CB8AC3E}">
        <p14:creationId xmlns:p14="http://schemas.microsoft.com/office/powerpoint/2010/main" val="25615090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rgbClr val="9B467E"/>
                </a:solidFill>
                <a:latin typeface="Courier"/>
                <a:cs typeface="Courier"/>
              </a:rPr>
              <a:t>m</a:t>
            </a:r>
            <a:r>
              <a:rPr lang="en-US" sz="2200" b="1" dirty="0" smtClean="0">
                <a:solidFill>
                  <a:srgbClr val="9B467E"/>
                </a:solidFill>
                <a:latin typeface="Courier"/>
                <a:cs typeface="Courier"/>
              </a:rPr>
              <a:t>ethod </a:t>
            </a:r>
            <a:r>
              <a:rPr lang="en-US" sz="2200" dirty="0" smtClean="0">
                <a:solidFill>
                  <a:srgbClr val="000000"/>
                </a:solidFill>
                <a:latin typeface="Courier"/>
                <a:cs typeface="Courier"/>
              </a:rPr>
              <a:t>step() </a:t>
            </a:r>
            <a:r>
              <a:rPr lang="en-US" sz="2200" dirty="0" smtClean="0">
                <a:latin typeface="Courier"/>
                <a:cs typeface="Courier"/>
              </a:rPr>
              <a:t>{</a:t>
            </a:r>
            <a:endParaRPr lang="en-US" sz="2200" dirty="0">
              <a:latin typeface="Courier"/>
              <a:cs typeface="Courier"/>
            </a:endParaRPr>
          </a:p>
          <a:p>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r>
              <a:rPr lang="en-US" sz="2200" dirty="0">
                <a:latin typeface="Courier"/>
                <a:cs typeface="Courier"/>
              </a:rPr>
              <a:t>  </a:t>
            </a:r>
            <a:r>
              <a:rPr lang="en-US" sz="2200" dirty="0" smtClean="0">
                <a:latin typeface="Courier"/>
                <a:cs typeface="Courier"/>
              </a:rPr>
              <a:t> move</a:t>
            </a:r>
            <a:r>
              <a:rPr lang="en-US" sz="2200" dirty="0">
                <a:latin typeface="Courier"/>
                <a:cs typeface="Courier"/>
              </a:rPr>
              <a:t>();</a:t>
            </a:r>
          </a:p>
          <a:p>
            <a:r>
              <a:rPr lang="en-US" sz="2200" dirty="0" smtClean="0">
                <a:latin typeface="Courier"/>
                <a:cs typeface="Courier"/>
              </a:rPr>
              <a:t>}</a:t>
            </a:r>
            <a:endParaRPr lang="en-US" sz="2200" dirty="0"/>
          </a:p>
        </p:txBody>
      </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Neural Network</a:t>
            </a:r>
            <a:endParaRPr lang="en-US" sz="4600" dirty="0">
              <a:latin typeface="Calibri"/>
              <a:cs typeface="Calibri"/>
            </a:endParaRP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t>Raw Precondition</a:t>
            </a:r>
            <a:endParaRPr lang="en-US" sz="2400" dirty="0"/>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5887670" y="3088130"/>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338786" y="3041235"/>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Oval 25"/>
          <p:cNvSpPr/>
          <p:nvPr/>
        </p:nvSpPr>
        <p:spPr>
          <a:xfrm>
            <a:off x="6081424" y="3166776"/>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081424" y="3700176"/>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6076081" y="4904536"/>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Freeform 28"/>
          <p:cNvSpPr/>
          <p:nvPr/>
        </p:nvSpPr>
        <p:spPr>
          <a:xfrm>
            <a:off x="7804489" y="2259806"/>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234700" y="2260725"/>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rot="16200000">
            <a:off x="7001005" y="3874893"/>
            <a:ext cx="2515532" cy="461665"/>
          </a:xfrm>
          <a:prstGeom prst="rect">
            <a:avLst/>
          </a:prstGeom>
          <a:noFill/>
        </p:spPr>
        <p:txBody>
          <a:bodyPr wrap="none" rtlCol="0">
            <a:spAutoFit/>
          </a:bodyPr>
          <a:lstStyle/>
          <a:p>
            <a:r>
              <a:rPr lang="en-US" sz="2400" dirty="0" smtClean="0"/>
              <a:t>Raw </a:t>
            </a:r>
            <a:r>
              <a:rPr lang="en-US" sz="2400" dirty="0" err="1" smtClean="0"/>
              <a:t>Postcondition</a:t>
            </a:r>
            <a:endParaRPr lang="en-US" sz="2400" dirty="0"/>
          </a:p>
        </p:txBody>
      </p:sp>
      <p:cxnSp>
        <p:nvCxnSpPr>
          <p:cNvPr id="5" name="Straight Arrow Connector 4"/>
          <p:cNvCxnSpPr/>
          <p:nvPr/>
        </p:nvCxnSpPr>
        <p:spPr>
          <a:xfrm>
            <a:off x="1324574" y="4082712"/>
            <a:ext cx="914912"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65832" y="4071257"/>
            <a:ext cx="2373850"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599941" y="4069057"/>
            <a:ext cx="1197295" cy="440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32337" y="3236132"/>
            <a:ext cx="1583928" cy="1583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Multiply Program Matrix</a:t>
            </a:r>
            <a:endParaRPr lang="en-US" dirty="0"/>
          </a:p>
        </p:txBody>
      </p: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t>…</a:t>
            </a:r>
            <a:endParaRPr lang="en-US" sz="4000" dirty="0"/>
          </a:p>
        </p:txBody>
      </p:sp>
      <p:sp>
        <p:nvSpPr>
          <p:cNvPr id="34" name="TextBox 33"/>
          <p:cNvSpPr txBox="1"/>
          <p:nvPr/>
        </p:nvSpPr>
        <p:spPr>
          <a:xfrm rot="5400000">
            <a:off x="6145316" y="4161419"/>
            <a:ext cx="538829" cy="707886"/>
          </a:xfrm>
          <a:prstGeom prst="rect">
            <a:avLst/>
          </a:prstGeom>
          <a:noFill/>
        </p:spPr>
        <p:txBody>
          <a:bodyPr wrap="none" rtlCol="0">
            <a:spAutoFit/>
          </a:bodyPr>
          <a:lstStyle/>
          <a:p>
            <a:r>
              <a:rPr lang="en-US" sz="4000" dirty="0" smtClean="0"/>
              <a:t>…</a:t>
            </a:r>
            <a:endParaRPr lang="en-US" sz="4000" dirty="0"/>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t>Encoder</a:t>
            </a:r>
            <a:endParaRPr lang="en-US" sz="2600" dirty="0"/>
          </a:p>
        </p:txBody>
      </p:sp>
      <p:sp>
        <p:nvSpPr>
          <p:cNvPr id="35" name="TextBox 34"/>
          <p:cNvSpPr txBox="1"/>
          <p:nvPr/>
        </p:nvSpPr>
        <p:spPr>
          <a:xfrm>
            <a:off x="6584095" y="3525076"/>
            <a:ext cx="1329836" cy="492443"/>
          </a:xfrm>
          <a:prstGeom prst="rect">
            <a:avLst/>
          </a:prstGeom>
          <a:noFill/>
        </p:spPr>
        <p:txBody>
          <a:bodyPr wrap="none" rtlCol="0">
            <a:spAutoFit/>
          </a:bodyPr>
          <a:lstStyle/>
          <a:p>
            <a:r>
              <a:rPr lang="en-US" sz="2600" dirty="0" smtClean="0"/>
              <a:t>Decoder</a:t>
            </a:r>
            <a:endParaRPr lang="en-US" sz="2600" dirty="0"/>
          </a:p>
        </p:txBody>
      </p:sp>
    </p:spTree>
    <p:extLst>
      <p:ext uri="{BB962C8B-B14F-4D97-AF65-F5344CB8AC3E}">
        <p14:creationId xmlns:p14="http://schemas.microsoft.com/office/powerpoint/2010/main" val="17371026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rgbClr val="9B467E"/>
                </a:solidFill>
                <a:latin typeface="Courier"/>
                <a:cs typeface="Courier"/>
              </a:rPr>
              <a:t>m</a:t>
            </a:r>
            <a:r>
              <a:rPr lang="en-US" sz="2200" b="1" dirty="0" smtClean="0">
                <a:solidFill>
                  <a:srgbClr val="9B467E"/>
                </a:solidFill>
                <a:latin typeface="Courier"/>
                <a:cs typeface="Courier"/>
              </a:rPr>
              <a:t>ethod </a:t>
            </a:r>
            <a:r>
              <a:rPr lang="en-US" sz="2200" dirty="0" smtClean="0">
                <a:solidFill>
                  <a:srgbClr val="000000"/>
                </a:solidFill>
                <a:latin typeface="Courier"/>
                <a:cs typeface="Courier"/>
              </a:rPr>
              <a:t>step() </a:t>
            </a:r>
            <a:r>
              <a:rPr lang="en-US" sz="2200" dirty="0" smtClean="0">
                <a:latin typeface="Courier"/>
                <a:cs typeface="Courier"/>
              </a:rPr>
              <a:t>{</a:t>
            </a:r>
            <a:endParaRPr lang="en-US" sz="2200" dirty="0">
              <a:latin typeface="Courier"/>
              <a:cs typeface="Courier"/>
            </a:endParaRPr>
          </a:p>
          <a:p>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r>
              <a:rPr lang="en-US" sz="2200" dirty="0">
                <a:latin typeface="Courier"/>
                <a:cs typeface="Courier"/>
              </a:rPr>
              <a:t>  </a:t>
            </a:r>
            <a:r>
              <a:rPr lang="en-US" sz="2200" dirty="0" smtClean="0">
                <a:latin typeface="Courier"/>
                <a:cs typeface="Courier"/>
              </a:rPr>
              <a:t> move</a:t>
            </a:r>
            <a:r>
              <a:rPr lang="en-US" sz="2200" dirty="0">
                <a:latin typeface="Courier"/>
                <a:cs typeface="Courier"/>
              </a:rPr>
              <a:t>();</a:t>
            </a:r>
          </a:p>
          <a:p>
            <a:r>
              <a:rPr lang="en-US" sz="2200" dirty="0" smtClean="0">
                <a:latin typeface="Courier"/>
                <a:cs typeface="Courier"/>
              </a:rPr>
              <a:t>}</a:t>
            </a:r>
            <a:endParaRPr lang="en-US" sz="2200" dirty="0"/>
          </a:p>
        </p:txBody>
      </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Neural Network</a:t>
            </a:r>
            <a:endParaRPr lang="en-US" sz="4600" dirty="0">
              <a:latin typeface="Calibri"/>
              <a:cs typeface="Calibri"/>
            </a:endParaRP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t>Raw Precondition</a:t>
            </a:r>
            <a:endParaRPr lang="en-US" sz="2400" dirty="0"/>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5887670" y="3088130"/>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338786" y="3041235"/>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Oval 25"/>
          <p:cNvSpPr/>
          <p:nvPr/>
        </p:nvSpPr>
        <p:spPr>
          <a:xfrm>
            <a:off x="6081424" y="3166776"/>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081424" y="3700176"/>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6076081" y="4904536"/>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Freeform 28"/>
          <p:cNvSpPr/>
          <p:nvPr/>
        </p:nvSpPr>
        <p:spPr>
          <a:xfrm>
            <a:off x="7804489" y="2259806"/>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234700" y="2260725"/>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rot="16200000">
            <a:off x="7001005" y="3874893"/>
            <a:ext cx="2515532" cy="461665"/>
          </a:xfrm>
          <a:prstGeom prst="rect">
            <a:avLst/>
          </a:prstGeom>
          <a:noFill/>
        </p:spPr>
        <p:txBody>
          <a:bodyPr wrap="none" rtlCol="0">
            <a:spAutoFit/>
          </a:bodyPr>
          <a:lstStyle/>
          <a:p>
            <a:r>
              <a:rPr lang="en-US" sz="2400" dirty="0" smtClean="0"/>
              <a:t>Raw </a:t>
            </a:r>
            <a:r>
              <a:rPr lang="en-US" sz="2400" dirty="0" err="1" smtClean="0"/>
              <a:t>Postcondition</a:t>
            </a:r>
            <a:endParaRPr lang="en-US" sz="2400" dirty="0"/>
          </a:p>
        </p:txBody>
      </p:sp>
      <p:cxnSp>
        <p:nvCxnSpPr>
          <p:cNvPr id="5" name="Straight Arrow Connector 4"/>
          <p:cNvCxnSpPr/>
          <p:nvPr/>
        </p:nvCxnSpPr>
        <p:spPr>
          <a:xfrm>
            <a:off x="1324574" y="4082712"/>
            <a:ext cx="914912"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65832" y="4071257"/>
            <a:ext cx="2373850"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599941" y="4069057"/>
            <a:ext cx="1197295" cy="440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32337" y="3236132"/>
            <a:ext cx="1583928" cy="1583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Multiply Program Matrix</a:t>
            </a:r>
            <a:endParaRPr lang="en-US" dirty="0"/>
          </a:p>
        </p:txBody>
      </p: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t>…</a:t>
            </a:r>
            <a:endParaRPr lang="en-US" sz="4000" dirty="0"/>
          </a:p>
        </p:txBody>
      </p:sp>
      <p:sp>
        <p:nvSpPr>
          <p:cNvPr id="34" name="TextBox 33"/>
          <p:cNvSpPr txBox="1"/>
          <p:nvPr/>
        </p:nvSpPr>
        <p:spPr>
          <a:xfrm rot="5400000">
            <a:off x="6145316" y="4161419"/>
            <a:ext cx="538829" cy="707886"/>
          </a:xfrm>
          <a:prstGeom prst="rect">
            <a:avLst/>
          </a:prstGeom>
          <a:noFill/>
        </p:spPr>
        <p:txBody>
          <a:bodyPr wrap="none" rtlCol="0">
            <a:spAutoFit/>
          </a:bodyPr>
          <a:lstStyle/>
          <a:p>
            <a:r>
              <a:rPr lang="en-US" sz="4000" dirty="0" smtClean="0"/>
              <a:t>…</a:t>
            </a:r>
            <a:endParaRPr lang="en-US" sz="4000" dirty="0"/>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t>Encoder</a:t>
            </a:r>
            <a:endParaRPr lang="en-US" sz="2600" dirty="0"/>
          </a:p>
        </p:txBody>
      </p:sp>
      <p:sp>
        <p:nvSpPr>
          <p:cNvPr id="35" name="TextBox 34"/>
          <p:cNvSpPr txBox="1"/>
          <p:nvPr/>
        </p:nvSpPr>
        <p:spPr>
          <a:xfrm>
            <a:off x="6584095" y="3525076"/>
            <a:ext cx="1329836" cy="492443"/>
          </a:xfrm>
          <a:prstGeom prst="rect">
            <a:avLst/>
          </a:prstGeom>
          <a:noFill/>
        </p:spPr>
        <p:txBody>
          <a:bodyPr wrap="none" rtlCol="0">
            <a:spAutoFit/>
          </a:bodyPr>
          <a:lstStyle/>
          <a:p>
            <a:r>
              <a:rPr lang="en-US" sz="2600" dirty="0" smtClean="0"/>
              <a:t>Decoder</a:t>
            </a:r>
            <a:endParaRPr lang="en-US" sz="2600" dirty="0"/>
          </a:p>
        </p:txBody>
      </p:sp>
      <p:sp>
        <p:nvSpPr>
          <p:cNvPr id="36" name="TextBox 35"/>
          <p:cNvSpPr txBox="1"/>
          <p:nvPr/>
        </p:nvSpPr>
        <p:spPr>
          <a:xfrm>
            <a:off x="6640907" y="6107989"/>
            <a:ext cx="2220705" cy="492443"/>
          </a:xfrm>
          <a:prstGeom prst="rect">
            <a:avLst/>
          </a:prstGeom>
          <a:solidFill>
            <a:schemeClr val="accent2">
              <a:lumMod val="20000"/>
              <a:lumOff val="80000"/>
            </a:schemeClr>
          </a:solidFill>
          <a:ln>
            <a:solidFill>
              <a:schemeClr val="accent2"/>
            </a:solidFill>
          </a:ln>
        </p:spPr>
        <p:txBody>
          <a:bodyPr wrap="none" rtlCol="0">
            <a:spAutoFit/>
          </a:bodyPr>
          <a:lstStyle/>
          <a:p>
            <a:r>
              <a:rPr lang="en-US" sz="2600" dirty="0" smtClean="0"/>
              <a:t>Prediction Loss</a:t>
            </a:r>
            <a:endParaRPr lang="en-US" sz="2600" dirty="0"/>
          </a:p>
        </p:txBody>
      </p:sp>
    </p:spTree>
    <p:extLst>
      <p:ext uri="{BB962C8B-B14F-4D97-AF65-F5344CB8AC3E}">
        <p14:creationId xmlns:p14="http://schemas.microsoft.com/office/powerpoint/2010/main" val="17819184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5-02-05 at 7.11.3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62" y="1069947"/>
            <a:ext cx="1986543" cy="674915"/>
          </a:xfrm>
          <a:prstGeom prst="rect">
            <a:avLst/>
          </a:prstGeom>
          <a:ln>
            <a:solidFill>
              <a:srgbClr val="000000"/>
            </a:solidFill>
          </a:ln>
        </p:spPr>
      </p:pic>
      <p:pic>
        <p:nvPicPr>
          <p:cNvPr id="16" name="Picture 15" descr="Screen Shot 2015-02-05 at 7.11.45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159" y="1042004"/>
            <a:ext cx="1964096" cy="670056"/>
          </a:xfrm>
          <a:prstGeom prst="rect">
            <a:avLst/>
          </a:prstGeom>
          <a:ln>
            <a:solidFill>
              <a:srgbClr val="000000"/>
            </a:solidFill>
          </a:ln>
        </p:spPr>
      </p:pic>
      <p:sp>
        <p:nvSpPr>
          <p:cNvPr id="17" name="TextBox 16"/>
          <p:cNvSpPr txBox="1"/>
          <p:nvPr/>
        </p:nvSpPr>
        <p:spPr>
          <a:xfrm>
            <a:off x="2979225" y="780581"/>
            <a:ext cx="4564868" cy="1446550"/>
          </a:xfrm>
          <a:prstGeom prst="rect">
            <a:avLst/>
          </a:prstGeom>
          <a:noFill/>
        </p:spPr>
        <p:txBody>
          <a:bodyPr wrap="square" rtlCol="0">
            <a:spAutoFit/>
          </a:bodyPr>
          <a:lstStyle/>
          <a:p>
            <a:r>
              <a:rPr lang="en-US" sz="2200" b="1" dirty="0">
                <a:solidFill>
                  <a:srgbClr val="9B467E"/>
                </a:solidFill>
                <a:latin typeface="Courier"/>
                <a:cs typeface="Courier"/>
              </a:rPr>
              <a:t>m</a:t>
            </a:r>
            <a:r>
              <a:rPr lang="en-US" sz="2200" b="1" dirty="0" smtClean="0">
                <a:solidFill>
                  <a:srgbClr val="9B467E"/>
                </a:solidFill>
                <a:latin typeface="Courier"/>
                <a:cs typeface="Courier"/>
              </a:rPr>
              <a:t>ethod </a:t>
            </a:r>
            <a:r>
              <a:rPr lang="en-US" sz="2200" dirty="0" smtClean="0">
                <a:solidFill>
                  <a:srgbClr val="000000"/>
                </a:solidFill>
                <a:latin typeface="Courier"/>
                <a:cs typeface="Courier"/>
              </a:rPr>
              <a:t>step() </a:t>
            </a:r>
            <a:r>
              <a:rPr lang="en-US" sz="2200" dirty="0" smtClean="0">
                <a:latin typeface="Courier"/>
                <a:cs typeface="Courier"/>
              </a:rPr>
              <a:t>{</a:t>
            </a:r>
            <a:endParaRPr lang="en-US" sz="2200" dirty="0">
              <a:latin typeface="Courier"/>
              <a:cs typeface="Courier"/>
            </a:endParaRPr>
          </a:p>
          <a:p>
            <a:r>
              <a:rPr lang="en-US" sz="2200" dirty="0" smtClean="0">
                <a:latin typeface="Courier"/>
                <a:cs typeface="Courier"/>
              </a:rPr>
              <a:t>   </a:t>
            </a:r>
            <a:r>
              <a:rPr lang="en-US" sz="2200" dirty="0" err="1" smtClean="0">
                <a:latin typeface="Courier"/>
                <a:cs typeface="Courier"/>
              </a:rPr>
              <a:t>putBeeper</a:t>
            </a:r>
            <a:r>
              <a:rPr lang="en-US" sz="2200" dirty="0">
                <a:latin typeface="Courier"/>
                <a:cs typeface="Courier"/>
              </a:rPr>
              <a:t>();</a:t>
            </a:r>
          </a:p>
          <a:p>
            <a:r>
              <a:rPr lang="en-US" sz="2200" dirty="0">
                <a:latin typeface="Courier"/>
                <a:cs typeface="Courier"/>
              </a:rPr>
              <a:t>  </a:t>
            </a:r>
            <a:r>
              <a:rPr lang="en-US" sz="2200" dirty="0" smtClean="0">
                <a:latin typeface="Courier"/>
                <a:cs typeface="Courier"/>
              </a:rPr>
              <a:t> move</a:t>
            </a:r>
            <a:r>
              <a:rPr lang="en-US" sz="2200" dirty="0">
                <a:latin typeface="Courier"/>
                <a:cs typeface="Courier"/>
              </a:rPr>
              <a:t>();</a:t>
            </a:r>
          </a:p>
          <a:p>
            <a:r>
              <a:rPr lang="en-US" sz="2200" dirty="0" smtClean="0">
                <a:latin typeface="Courier"/>
                <a:cs typeface="Courier"/>
              </a:rPr>
              <a:t>}</a:t>
            </a:r>
            <a:endParaRPr lang="en-US" sz="2200" dirty="0"/>
          </a:p>
        </p:txBody>
      </p:sp>
      <p:sp>
        <p:nvSpPr>
          <p:cNvPr id="2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Neural Network</a:t>
            </a:r>
            <a:endParaRPr lang="en-US" sz="4600" dirty="0">
              <a:latin typeface="Calibri"/>
              <a:cs typeface="Calibri"/>
            </a:endParaRPr>
          </a:p>
        </p:txBody>
      </p:sp>
      <p:pic>
        <p:nvPicPr>
          <p:cNvPr id="21" name="Picture 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8" name="Freeform 7"/>
          <p:cNvSpPr/>
          <p:nvPr/>
        </p:nvSpPr>
        <p:spPr>
          <a:xfrm>
            <a:off x="305474" y="2339534"/>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35691" y="2340453"/>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rot="16200000">
            <a:off x="-448992" y="3954621"/>
            <a:ext cx="2390198" cy="461665"/>
          </a:xfrm>
          <a:prstGeom prst="rect">
            <a:avLst/>
          </a:prstGeom>
          <a:noFill/>
        </p:spPr>
        <p:txBody>
          <a:bodyPr wrap="none" rtlCol="0">
            <a:spAutoFit/>
          </a:bodyPr>
          <a:lstStyle/>
          <a:p>
            <a:r>
              <a:rPr lang="en-US" sz="2400" dirty="0" smtClean="0"/>
              <a:t>Raw Precondition</a:t>
            </a:r>
            <a:endParaRPr lang="en-US" sz="2400" dirty="0"/>
          </a:p>
        </p:txBody>
      </p:sp>
      <p:sp>
        <p:nvSpPr>
          <p:cNvPr id="11" name="Freeform 10"/>
          <p:cNvSpPr/>
          <p:nvPr/>
        </p:nvSpPr>
        <p:spPr>
          <a:xfrm>
            <a:off x="2403351" y="3031312"/>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854467" y="2984417"/>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Oval 12"/>
          <p:cNvSpPr/>
          <p:nvPr/>
        </p:nvSpPr>
        <p:spPr>
          <a:xfrm>
            <a:off x="2583450" y="3205539"/>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2583450" y="3738939"/>
            <a:ext cx="381000" cy="381000"/>
          </a:xfrm>
          <a:prstGeom prst="ellipse">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2578107" y="4943299"/>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5887670" y="3088130"/>
            <a:ext cx="229320" cy="2418724"/>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6338786" y="3041235"/>
            <a:ext cx="245310" cy="2504714"/>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Oval 25"/>
          <p:cNvSpPr/>
          <p:nvPr/>
        </p:nvSpPr>
        <p:spPr>
          <a:xfrm>
            <a:off x="6081424" y="3166776"/>
            <a:ext cx="381000" cy="381000"/>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Oval 26"/>
          <p:cNvSpPr/>
          <p:nvPr/>
        </p:nvSpPr>
        <p:spPr>
          <a:xfrm>
            <a:off x="6081424" y="3700176"/>
            <a:ext cx="381000" cy="381000"/>
          </a:xfrm>
          <a:prstGeom prst="ellipse">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Oval 27"/>
          <p:cNvSpPr/>
          <p:nvPr/>
        </p:nvSpPr>
        <p:spPr>
          <a:xfrm>
            <a:off x="6076081" y="4904536"/>
            <a:ext cx="381000" cy="381000"/>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Freeform 28"/>
          <p:cNvSpPr/>
          <p:nvPr/>
        </p:nvSpPr>
        <p:spPr>
          <a:xfrm>
            <a:off x="7804489" y="2259806"/>
            <a:ext cx="481524" cy="3681793"/>
          </a:xfrm>
          <a:custGeom>
            <a:avLst/>
            <a:gdLst>
              <a:gd name="connsiteX0" fmla="*/ 229148 w 314635"/>
              <a:gd name="connsiteY0" fmla="*/ 15586 h 2922891"/>
              <a:gd name="connsiteX1" fmla="*/ 21538 w 314635"/>
              <a:gd name="connsiteY1" fmla="*/ 27797 h 2922891"/>
              <a:gd name="connsiteX2" fmla="*/ 33750 w 314635"/>
              <a:gd name="connsiteY2" fmla="*/ 296439 h 2922891"/>
              <a:gd name="connsiteX3" fmla="*/ 58175 w 314635"/>
              <a:gd name="connsiteY3" fmla="*/ 418549 h 2922891"/>
              <a:gd name="connsiteX4" fmla="*/ 70388 w 314635"/>
              <a:gd name="connsiteY4" fmla="*/ 504025 h 2922891"/>
              <a:gd name="connsiteX5" fmla="*/ 82600 w 314635"/>
              <a:gd name="connsiteY5" fmla="*/ 540658 h 2922891"/>
              <a:gd name="connsiteX6" fmla="*/ 107025 w 314635"/>
              <a:gd name="connsiteY6" fmla="*/ 662768 h 2922891"/>
              <a:gd name="connsiteX7" fmla="*/ 131449 w 314635"/>
              <a:gd name="connsiteY7" fmla="*/ 2237987 h 2922891"/>
              <a:gd name="connsiteX8" fmla="*/ 155874 w 314635"/>
              <a:gd name="connsiteY8" fmla="*/ 2360097 h 2922891"/>
              <a:gd name="connsiteX9" fmla="*/ 168086 w 314635"/>
              <a:gd name="connsiteY9" fmla="*/ 2482207 h 2922891"/>
              <a:gd name="connsiteX10" fmla="*/ 314635 w 314635"/>
              <a:gd name="connsiteY10" fmla="*/ 2921802 h 292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635" h="2922891">
                <a:moveTo>
                  <a:pt x="229148" y="15586"/>
                </a:moveTo>
                <a:cubicBezTo>
                  <a:pt x="159945" y="19656"/>
                  <a:pt x="61129" y="-29108"/>
                  <a:pt x="21538" y="27797"/>
                </a:cubicBezTo>
                <a:cubicBezTo>
                  <a:pt x="-29656" y="101380"/>
                  <a:pt x="25382" y="207191"/>
                  <a:pt x="33750" y="296439"/>
                </a:cubicBezTo>
                <a:cubicBezTo>
                  <a:pt x="37625" y="337767"/>
                  <a:pt x="52304" y="377457"/>
                  <a:pt x="58175" y="418549"/>
                </a:cubicBezTo>
                <a:cubicBezTo>
                  <a:pt x="62246" y="447041"/>
                  <a:pt x="64743" y="475803"/>
                  <a:pt x="70388" y="504025"/>
                </a:cubicBezTo>
                <a:cubicBezTo>
                  <a:pt x="72913" y="516647"/>
                  <a:pt x="79705" y="528116"/>
                  <a:pt x="82600" y="540658"/>
                </a:cubicBezTo>
                <a:cubicBezTo>
                  <a:pt x="91935" y="581104"/>
                  <a:pt x="107025" y="662768"/>
                  <a:pt x="107025" y="662768"/>
                </a:cubicBezTo>
                <a:cubicBezTo>
                  <a:pt x="107176" y="673472"/>
                  <a:pt x="126824" y="2133171"/>
                  <a:pt x="131449" y="2237987"/>
                </a:cubicBezTo>
                <a:cubicBezTo>
                  <a:pt x="133279" y="2279456"/>
                  <a:pt x="151743" y="2318793"/>
                  <a:pt x="155874" y="2360097"/>
                </a:cubicBezTo>
                <a:lnTo>
                  <a:pt x="168086" y="2482207"/>
                </a:lnTo>
                <a:cubicBezTo>
                  <a:pt x="181543" y="2966563"/>
                  <a:pt x="33711" y="2921802"/>
                  <a:pt x="314635" y="2921802"/>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8234700" y="2260725"/>
            <a:ext cx="467251" cy="3776786"/>
          </a:xfrm>
          <a:custGeom>
            <a:avLst/>
            <a:gdLst>
              <a:gd name="connsiteX0" fmla="*/ 0 w 305309"/>
              <a:gd name="connsiteY0" fmla="*/ 14667 h 2998304"/>
              <a:gd name="connsiteX1" fmla="*/ 170973 w 305309"/>
              <a:gd name="connsiteY1" fmla="*/ 26878 h 2998304"/>
              <a:gd name="connsiteX2" fmla="*/ 183185 w 305309"/>
              <a:gd name="connsiteY2" fmla="*/ 637427 h 2998304"/>
              <a:gd name="connsiteX3" fmla="*/ 195398 w 305309"/>
              <a:gd name="connsiteY3" fmla="*/ 686271 h 2998304"/>
              <a:gd name="connsiteX4" fmla="*/ 207610 w 305309"/>
              <a:gd name="connsiteY4" fmla="*/ 881647 h 2998304"/>
              <a:gd name="connsiteX5" fmla="*/ 219822 w 305309"/>
              <a:gd name="connsiteY5" fmla="*/ 991546 h 2998304"/>
              <a:gd name="connsiteX6" fmla="*/ 232035 w 305309"/>
              <a:gd name="connsiteY6" fmla="*/ 1589885 h 2998304"/>
              <a:gd name="connsiteX7" fmla="*/ 268672 w 305309"/>
              <a:gd name="connsiteY7" fmla="*/ 1882949 h 2998304"/>
              <a:gd name="connsiteX8" fmla="*/ 280884 w 305309"/>
              <a:gd name="connsiteY8" fmla="*/ 2652242 h 2998304"/>
              <a:gd name="connsiteX9" fmla="*/ 305309 w 305309"/>
              <a:gd name="connsiteY9" fmla="*/ 2835407 h 2998304"/>
              <a:gd name="connsiteX10" fmla="*/ 158761 w 305309"/>
              <a:gd name="connsiteY10" fmla="*/ 2994149 h 29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309" h="2998304">
                <a:moveTo>
                  <a:pt x="0" y="14667"/>
                </a:moveTo>
                <a:cubicBezTo>
                  <a:pt x="56991" y="18737"/>
                  <a:pt x="154849" y="-27936"/>
                  <a:pt x="170973" y="26878"/>
                </a:cubicBezTo>
                <a:cubicBezTo>
                  <a:pt x="228416" y="222162"/>
                  <a:pt x="175650" y="434009"/>
                  <a:pt x="183185" y="637427"/>
                </a:cubicBezTo>
                <a:cubicBezTo>
                  <a:pt x="183806" y="654198"/>
                  <a:pt x="191327" y="669990"/>
                  <a:pt x="195398" y="686271"/>
                </a:cubicBezTo>
                <a:cubicBezTo>
                  <a:pt x="199469" y="751396"/>
                  <a:pt x="202406" y="816602"/>
                  <a:pt x="207610" y="881647"/>
                </a:cubicBezTo>
                <a:cubicBezTo>
                  <a:pt x="210550" y="918388"/>
                  <a:pt x="218552" y="954709"/>
                  <a:pt x="219822" y="991546"/>
                </a:cubicBezTo>
                <a:cubicBezTo>
                  <a:pt x="226698" y="1190915"/>
                  <a:pt x="223110" y="1390597"/>
                  <a:pt x="232035" y="1589885"/>
                </a:cubicBezTo>
                <a:cubicBezTo>
                  <a:pt x="237023" y="1701274"/>
                  <a:pt x="251787" y="1781645"/>
                  <a:pt x="268672" y="1882949"/>
                </a:cubicBezTo>
                <a:cubicBezTo>
                  <a:pt x="272743" y="2139380"/>
                  <a:pt x="273662" y="2395880"/>
                  <a:pt x="280884" y="2652242"/>
                </a:cubicBezTo>
                <a:cubicBezTo>
                  <a:pt x="281437" y="2671888"/>
                  <a:pt x="301813" y="2810939"/>
                  <a:pt x="305309" y="2835407"/>
                </a:cubicBezTo>
                <a:cubicBezTo>
                  <a:pt x="289662" y="3038796"/>
                  <a:pt x="346167" y="2994149"/>
                  <a:pt x="158761" y="2994149"/>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rot="16200000">
            <a:off x="7001005" y="3874893"/>
            <a:ext cx="2515532" cy="461665"/>
          </a:xfrm>
          <a:prstGeom prst="rect">
            <a:avLst/>
          </a:prstGeom>
          <a:noFill/>
        </p:spPr>
        <p:txBody>
          <a:bodyPr wrap="none" rtlCol="0">
            <a:spAutoFit/>
          </a:bodyPr>
          <a:lstStyle/>
          <a:p>
            <a:r>
              <a:rPr lang="en-US" sz="2400" dirty="0" smtClean="0"/>
              <a:t>Raw </a:t>
            </a:r>
            <a:r>
              <a:rPr lang="en-US" sz="2400" dirty="0" err="1" smtClean="0"/>
              <a:t>Postcondition</a:t>
            </a:r>
            <a:endParaRPr lang="en-US" sz="2400" dirty="0"/>
          </a:p>
        </p:txBody>
      </p:sp>
      <p:cxnSp>
        <p:nvCxnSpPr>
          <p:cNvPr id="5" name="Straight Arrow Connector 4"/>
          <p:cNvCxnSpPr/>
          <p:nvPr/>
        </p:nvCxnSpPr>
        <p:spPr>
          <a:xfrm>
            <a:off x="1324574" y="4082712"/>
            <a:ext cx="914912"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265832" y="4071257"/>
            <a:ext cx="2373850" cy="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6599941" y="4069057"/>
            <a:ext cx="1197295" cy="440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632337" y="3236132"/>
            <a:ext cx="1583928" cy="158392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Multiply Program Matrix</a:t>
            </a:r>
            <a:endParaRPr lang="en-US" dirty="0"/>
          </a:p>
        </p:txBody>
      </p:sp>
      <p:sp>
        <p:nvSpPr>
          <p:cNvPr id="2" name="TextBox 1"/>
          <p:cNvSpPr txBox="1"/>
          <p:nvPr/>
        </p:nvSpPr>
        <p:spPr>
          <a:xfrm rot="5400000">
            <a:off x="2660997" y="4172873"/>
            <a:ext cx="538829" cy="707886"/>
          </a:xfrm>
          <a:prstGeom prst="rect">
            <a:avLst/>
          </a:prstGeom>
          <a:noFill/>
        </p:spPr>
        <p:txBody>
          <a:bodyPr wrap="none" rtlCol="0">
            <a:spAutoFit/>
          </a:bodyPr>
          <a:lstStyle/>
          <a:p>
            <a:r>
              <a:rPr lang="en-US" sz="4000" dirty="0" smtClean="0"/>
              <a:t>…</a:t>
            </a:r>
            <a:endParaRPr lang="en-US" sz="4000" dirty="0"/>
          </a:p>
        </p:txBody>
      </p:sp>
      <p:sp>
        <p:nvSpPr>
          <p:cNvPr id="34" name="TextBox 33"/>
          <p:cNvSpPr txBox="1"/>
          <p:nvPr/>
        </p:nvSpPr>
        <p:spPr>
          <a:xfrm rot="5400000">
            <a:off x="6145316" y="4161419"/>
            <a:ext cx="538829" cy="707886"/>
          </a:xfrm>
          <a:prstGeom prst="rect">
            <a:avLst/>
          </a:prstGeom>
          <a:noFill/>
        </p:spPr>
        <p:txBody>
          <a:bodyPr wrap="none" rtlCol="0">
            <a:spAutoFit/>
          </a:bodyPr>
          <a:lstStyle/>
          <a:p>
            <a:r>
              <a:rPr lang="en-US" sz="4000" dirty="0" smtClean="0"/>
              <a:t>…</a:t>
            </a:r>
            <a:endParaRPr lang="en-US" sz="4000" dirty="0"/>
          </a:p>
        </p:txBody>
      </p:sp>
      <p:sp>
        <p:nvSpPr>
          <p:cNvPr id="4" name="TextBox 3"/>
          <p:cNvSpPr txBox="1"/>
          <p:nvPr/>
        </p:nvSpPr>
        <p:spPr>
          <a:xfrm>
            <a:off x="1201674" y="3577492"/>
            <a:ext cx="1300356" cy="492443"/>
          </a:xfrm>
          <a:prstGeom prst="rect">
            <a:avLst/>
          </a:prstGeom>
          <a:noFill/>
        </p:spPr>
        <p:txBody>
          <a:bodyPr wrap="none" rtlCol="0">
            <a:spAutoFit/>
          </a:bodyPr>
          <a:lstStyle/>
          <a:p>
            <a:r>
              <a:rPr lang="en-US" sz="2600" dirty="0" smtClean="0"/>
              <a:t>Encoder</a:t>
            </a:r>
            <a:endParaRPr lang="en-US" sz="2600" dirty="0"/>
          </a:p>
        </p:txBody>
      </p:sp>
      <p:sp>
        <p:nvSpPr>
          <p:cNvPr id="35" name="TextBox 34"/>
          <p:cNvSpPr txBox="1"/>
          <p:nvPr/>
        </p:nvSpPr>
        <p:spPr>
          <a:xfrm>
            <a:off x="6584095" y="3525076"/>
            <a:ext cx="1329836" cy="492443"/>
          </a:xfrm>
          <a:prstGeom prst="rect">
            <a:avLst/>
          </a:prstGeom>
          <a:noFill/>
        </p:spPr>
        <p:txBody>
          <a:bodyPr wrap="none" rtlCol="0">
            <a:spAutoFit/>
          </a:bodyPr>
          <a:lstStyle/>
          <a:p>
            <a:r>
              <a:rPr lang="en-US" sz="2600" dirty="0" smtClean="0"/>
              <a:t>Decoder</a:t>
            </a:r>
            <a:endParaRPr lang="en-US" sz="2600" dirty="0"/>
          </a:p>
        </p:txBody>
      </p:sp>
      <p:sp>
        <p:nvSpPr>
          <p:cNvPr id="36" name="TextBox 35"/>
          <p:cNvSpPr txBox="1"/>
          <p:nvPr/>
        </p:nvSpPr>
        <p:spPr>
          <a:xfrm>
            <a:off x="6640907" y="6107989"/>
            <a:ext cx="2220705" cy="492443"/>
          </a:xfrm>
          <a:prstGeom prst="rect">
            <a:avLst/>
          </a:prstGeom>
          <a:solidFill>
            <a:schemeClr val="accent2">
              <a:lumMod val="20000"/>
              <a:lumOff val="80000"/>
            </a:schemeClr>
          </a:solidFill>
          <a:ln>
            <a:solidFill>
              <a:schemeClr val="accent2"/>
            </a:solidFill>
          </a:ln>
        </p:spPr>
        <p:txBody>
          <a:bodyPr wrap="none" rtlCol="0">
            <a:spAutoFit/>
          </a:bodyPr>
          <a:lstStyle/>
          <a:p>
            <a:r>
              <a:rPr lang="en-US" sz="2600" dirty="0" smtClean="0"/>
              <a:t>Prediction Loss</a:t>
            </a:r>
            <a:endParaRPr lang="en-US" sz="2600" dirty="0"/>
          </a:p>
        </p:txBody>
      </p:sp>
      <p:sp>
        <p:nvSpPr>
          <p:cNvPr id="37" name="TextBox 36"/>
          <p:cNvSpPr txBox="1"/>
          <p:nvPr/>
        </p:nvSpPr>
        <p:spPr>
          <a:xfrm>
            <a:off x="2150470" y="6082880"/>
            <a:ext cx="2734192" cy="492443"/>
          </a:xfrm>
          <a:prstGeom prst="rect">
            <a:avLst/>
          </a:prstGeom>
          <a:solidFill>
            <a:schemeClr val="accent2">
              <a:lumMod val="20000"/>
              <a:lumOff val="80000"/>
            </a:schemeClr>
          </a:solidFill>
          <a:ln>
            <a:solidFill>
              <a:schemeClr val="accent2"/>
            </a:solidFill>
          </a:ln>
        </p:spPr>
        <p:txBody>
          <a:bodyPr wrap="none" rtlCol="0">
            <a:spAutoFit/>
          </a:bodyPr>
          <a:lstStyle/>
          <a:p>
            <a:r>
              <a:rPr lang="en-US" sz="2600" dirty="0" err="1" smtClean="0"/>
              <a:t>Autoencoding</a:t>
            </a:r>
            <a:r>
              <a:rPr lang="en-US" sz="2600" dirty="0" smtClean="0"/>
              <a:t> Loss</a:t>
            </a:r>
            <a:endParaRPr lang="en-US" sz="2600" dirty="0"/>
          </a:p>
        </p:txBody>
      </p:sp>
      <p:cxnSp>
        <p:nvCxnSpPr>
          <p:cNvPr id="38" name="Straight Arrow Connector 37"/>
          <p:cNvCxnSpPr/>
          <p:nvPr/>
        </p:nvCxnSpPr>
        <p:spPr>
          <a:xfrm>
            <a:off x="3201936" y="4826657"/>
            <a:ext cx="676199" cy="1140383"/>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636718" y="5165823"/>
            <a:ext cx="1329836" cy="492443"/>
          </a:xfrm>
          <a:prstGeom prst="rect">
            <a:avLst/>
          </a:prstGeom>
          <a:noFill/>
        </p:spPr>
        <p:txBody>
          <a:bodyPr wrap="none" rtlCol="0">
            <a:spAutoFit/>
          </a:bodyPr>
          <a:lstStyle/>
          <a:p>
            <a:r>
              <a:rPr lang="en-US" sz="2600" dirty="0" smtClean="0"/>
              <a:t>Decoder</a:t>
            </a:r>
            <a:endParaRPr lang="en-US" sz="2600" dirty="0"/>
          </a:p>
        </p:txBody>
      </p:sp>
      <p:sp>
        <p:nvSpPr>
          <p:cNvPr id="40" name="TextBox 39"/>
          <p:cNvSpPr txBox="1"/>
          <p:nvPr/>
        </p:nvSpPr>
        <p:spPr>
          <a:xfrm rot="20680929">
            <a:off x="2389130" y="2801587"/>
            <a:ext cx="3120147"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spAutoFit/>
          </a:bodyPr>
          <a:lstStyle/>
          <a:p>
            <a:pPr algn="ctr"/>
            <a:r>
              <a:rPr lang="en-US" sz="2400" dirty="0" smtClean="0"/>
              <a:t>Can be non-linear</a:t>
            </a:r>
            <a:endParaRPr lang="en-US" sz="2400" dirty="0"/>
          </a:p>
        </p:txBody>
      </p:sp>
    </p:spTree>
    <p:extLst>
      <p:ext uri="{BB962C8B-B14F-4D97-AF65-F5344CB8AC3E}">
        <p14:creationId xmlns:p14="http://schemas.microsoft.com/office/powerpoint/2010/main" val="10145241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701678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Does it work?</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3736994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F89DE723-E4A6-45D8-8E09-BDE5416E6675}" type="slidenum">
              <a:rPr lang="en-US" smtClean="0"/>
              <a:pPr>
                <a:defRPr/>
              </a:pPr>
              <a:t>166</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784673748"/>
              </p:ext>
            </p:extLst>
          </p:nvPr>
        </p:nvGraphicFramePr>
        <p:xfrm>
          <a:off x="914400" y="990600"/>
          <a:ext cx="6705600" cy="5178322"/>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990600" y="6248400"/>
            <a:ext cx="6705600" cy="646331"/>
          </a:xfrm>
          <a:prstGeom prst="rect">
            <a:avLst/>
          </a:prstGeom>
        </p:spPr>
        <p:txBody>
          <a:bodyPr wrap="square">
            <a:spAutoFit/>
          </a:bodyPr>
          <a:lstStyle/>
          <a:p>
            <a:pPr algn="ctr"/>
            <a:r>
              <a:rPr lang="en-US" dirty="0" smtClean="0"/>
              <a:t>Percent of test set for which we perfectly predict all values in the unit test post-condition</a:t>
            </a:r>
            <a:r>
              <a:rPr lang="en-US" dirty="0"/>
              <a:t>.</a:t>
            </a:r>
          </a:p>
        </p:txBody>
      </p:sp>
      <p:sp>
        <p:nvSpPr>
          <p:cNvPr id="3" name="TextBox 2"/>
          <p:cNvSpPr txBox="1"/>
          <p:nvPr/>
        </p:nvSpPr>
        <p:spPr>
          <a:xfrm>
            <a:off x="6428557" y="5799590"/>
            <a:ext cx="962035" cy="369332"/>
          </a:xfrm>
          <a:prstGeom prst="rect">
            <a:avLst/>
          </a:prstGeom>
          <a:solidFill>
            <a:srgbClr val="FFFFFF"/>
          </a:solidFill>
        </p:spPr>
        <p:txBody>
          <a:bodyPr wrap="none" rtlCol="0">
            <a:spAutoFit/>
          </a:bodyPr>
          <a:lstStyle/>
          <a:p>
            <a:r>
              <a:rPr lang="en-US" dirty="0" smtClean="0"/>
              <a:t>Model 1</a:t>
            </a:r>
            <a:endParaRPr lang="en-US" dirty="0"/>
          </a:p>
        </p:txBody>
      </p:sp>
      <p:sp>
        <p:nvSpPr>
          <p:cNvPr id="8" name="Title 1"/>
          <p:cNvSpPr txBox="1">
            <a:spLocks/>
          </p:cNvSpPr>
          <p:nvPr/>
        </p:nvSpPr>
        <p:spPr>
          <a:xfrm>
            <a:off x="457200" y="-4282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Predicting Output</a:t>
            </a:r>
            <a:endParaRPr lang="en-US" dirty="0"/>
          </a:p>
        </p:txBody>
      </p:sp>
    </p:spTree>
    <p:extLst>
      <p:ext uri="{BB962C8B-B14F-4D97-AF65-F5344CB8AC3E}">
        <p14:creationId xmlns:p14="http://schemas.microsoft.com/office/powerpoint/2010/main" val="16733607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352392902"/>
              </p:ext>
            </p:extLst>
          </p:nvPr>
        </p:nvGraphicFramePr>
        <p:xfrm>
          <a:off x="991201" y="1111133"/>
          <a:ext cx="7465512" cy="5324781"/>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 Output</a:t>
            </a:r>
            <a:endParaRPr lang="en-US" sz="4600" dirty="0">
              <a:latin typeface="Calibri"/>
              <a:cs typeface="Calibri"/>
            </a:endParaRPr>
          </a:p>
        </p:txBody>
      </p:sp>
      <p:sp>
        <p:nvSpPr>
          <p:cNvPr id="2" name="TextBox 1"/>
          <p:cNvSpPr txBox="1"/>
          <p:nvPr/>
        </p:nvSpPr>
        <p:spPr>
          <a:xfrm>
            <a:off x="4430394" y="6122384"/>
            <a:ext cx="1338828" cy="400110"/>
          </a:xfrm>
          <a:prstGeom prst="rect">
            <a:avLst/>
          </a:prstGeom>
          <a:solidFill>
            <a:schemeClr val="bg1"/>
          </a:solidFill>
        </p:spPr>
        <p:txBody>
          <a:bodyPr wrap="none" rtlCol="0">
            <a:spAutoFit/>
          </a:bodyPr>
          <a:lstStyle/>
          <a:p>
            <a:r>
              <a:rPr lang="en-US" sz="2000" dirty="0" smtClean="0">
                <a:latin typeface="Times"/>
                <a:cs typeface="Times"/>
              </a:rPr>
              <a:t>Newspaper</a:t>
            </a:r>
            <a:endParaRPr lang="en-US" sz="2000" dirty="0">
              <a:latin typeface="Times"/>
              <a:cs typeface="Times"/>
            </a:endParaRPr>
          </a:p>
        </p:txBody>
      </p:sp>
      <p:sp>
        <p:nvSpPr>
          <p:cNvPr id="6" name="TextBox 5"/>
          <p:cNvSpPr txBox="1"/>
          <p:nvPr/>
        </p:nvSpPr>
        <p:spPr>
          <a:xfrm>
            <a:off x="6761913" y="6122385"/>
            <a:ext cx="1146468" cy="400110"/>
          </a:xfrm>
          <a:prstGeom prst="rect">
            <a:avLst/>
          </a:prstGeom>
          <a:solidFill>
            <a:schemeClr val="bg1"/>
          </a:solidFill>
        </p:spPr>
        <p:txBody>
          <a:bodyPr wrap="none" rtlCol="0">
            <a:spAutoFit/>
          </a:bodyPr>
          <a:lstStyle/>
          <a:p>
            <a:r>
              <a:rPr lang="en-US" sz="2000" dirty="0" smtClean="0">
                <a:latin typeface="Times"/>
                <a:cs typeface="Times"/>
              </a:rPr>
              <a:t>Midpoint</a:t>
            </a:r>
            <a:endParaRPr lang="en-US" sz="2000" dirty="0">
              <a:latin typeface="Times"/>
              <a:cs typeface="Times"/>
            </a:endParaRPr>
          </a:p>
        </p:txBody>
      </p:sp>
      <p:sp>
        <p:nvSpPr>
          <p:cNvPr id="7" name="TextBox 6"/>
          <p:cNvSpPr txBox="1"/>
          <p:nvPr/>
        </p:nvSpPr>
        <p:spPr>
          <a:xfrm>
            <a:off x="2455054" y="6074730"/>
            <a:ext cx="1127557" cy="400110"/>
          </a:xfrm>
          <a:prstGeom prst="rect">
            <a:avLst/>
          </a:prstGeom>
          <a:solidFill>
            <a:schemeClr val="bg1"/>
          </a:solidFill>
        </p:spPr>
        <p:txBody>
          <a:bodyPr wrap="none" rtlCol="0">
            <a:spAutoFit/>
          </a:bodyPr>
          <a:lstStyle/>
          <a:p>
            <a:r>
              <a:rPr lang="en-US" sz="2000" dirty="0" err="1" smtClean="0">
                <a:latin typeface="Times"/>
                <a:cs typeface="Times"/>
              </a:rPr>
              <a:t>Code.org</a:t>
            </a:r>
            <a:endParaRPr lang="en-US" sz="2000" dirty="0">
              <a:latin typeface="Times"/>
              <a:cs typeface="Times"/>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3" name="TextBox 2"/>
          <p:cNvSpPr txBox="1"/>
          <p:nvPr/>
        </p:nvSpPr>
        <p:spPr>
          <a:xfrm>
            <a:off x="6436338" y="1679038"/>
            <a:ext cx="1851288" cy="461665"/>
          </a:xfrm>
          <a:prstGeom prst="rect">
            <a:avLst/>
          </a:prstGeom>
          <a:solidFill>
            <a:schemeClr val="bg1"/>
          </a:solidFill>
        </p:spPr>
        <p:txBody>
          <a:bodyPr wrap="none" rtlCol="0">
            <a:spAutoFit/>
          </a:bodyPr>
          <a:lstStyle/>
          <a:p>
            <a:r>
              <a:rPr lang="en-US" sz="2400" dirty="0" smtClean="0">
                <a:latin typeface="Times"/>
                <a:cs typeface="Times"/>
              </a:rPr>
              <a:t>Edit Distance</a:t>
            </a:r>
            <a:endParaRPr lang="en-US" sz="2400" dirty="0">
              <a:latin typeface="Times"/>
              <a:cs typeface="Times"/>
            </a:endParaRPr>
          </a:p>
        </p:txBody>
      </p:sp>
      <p:sp>
        <p:nvSpPr>
          <p:cNvPr id="10" name="TextBox 9"/>
          <p:cNvSpPr txBox="1"/>
          <p:nvPr/>
        </p:nvSpPr>
        <p:spPr>
          <a:xfrm>
            <a:off x="6438083" y="2325045"/>
            <a:ext cx="2740504" cy="461665"/>
          </a:xfrm>
          <a:prstGeom prst="rect">
            <a:avLst/>
          </a:prstGeom>
          <a:solidFill>
            <a:schemeClr val="bg1"/>
          </a:solidFill>
        </p:spPr>
        <p:txBody>
          <a:bodyPr wrap="none" rtlCol="0">
            <a:spAutoFit/>
          </a:bodyPr>
          <a:lstStyle/>
          <a:p>
            <a:r>
              <a:rPr lang="en-US" sz="2400" dirty="0" smtClean="0">
                <a:latin typeface="Times"/>
                <a:cs typeface="Times"/>
              </a:rPr>
              <a:t>Program Embedding</a:t>
            </a:r>
            <a:endParaRPr lang="en-US" sz="2400" dirty="0">
              <a:latin typeface="Times"/>
              <a:cs typeface="Times"/>
            </a:endParaRPr>
          </a:p>
        </p:txBody>
      </p:sp>
      <p:sp>
        <p:nvSpPr>
          <p:cNvPr id="11" name="TextBox 10"/>
          <p:cNvSpPr txBox="1"/>
          <p:nvPr/>
        </p:nvSpPr>
        <p:spPr>
          <a:xfrm>
            <a:off x="6429997" y="1090370"/>
            <a:ext cx="1330412" cy="461665"/>
          </a:xfrm>
          <a:prstGeom prst="rect">
            <a:avLst/>
          </a:prstGeom>
          <a:solidFill>
            <a:schemeClr val="bg1"/>
          </a:solidFill>
        </p:spPr>
        <p:txBody>
          <a:bodyPr wrap="none" rtlCol="0">
            <a:spAutoFit/>
          </a:bodyPr>
          <a:lstStyle/>
          <a:p>
            <a:r>
              <a:rPr lang="en-US" sz="2400" dirty="0" smtClean="0">
                <a:latin typeface="Times"/>
                <a:cs typeface="Times"/>
              </a:rPr>
              <a:t>Common</a:t>
            </a:r>
            <a:endParaRPr lang="en-US" sz="2400" dirty="0">
              <a:latin typeface="Times"/>
              <a:cs typeface="Times"/>
            </a:endParaRPr>
          </a:p>
        </p:txBody>
      </p:sp>
      <p:sp>
        <p:nvSpPr>
          <p:cNvPr id="13" name="TextBox 12"/>
          <p:cNvSpPr txBox="1"/>
          <p:nvPr/>
        </p:nvSpPr>
        <p:spPr>
          <a:xfrm>
            <a:off x="3599506" y="3796586"/>
            <a:ext cx="3869999" cy="83099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t">
            <a:spAutoFit/>
          </a:bodyPr>
          <a:lstStyle/>
          <a:p>
            <a:pPr algn="ctr"/>
            <a:r>
              <a:rPr lang="en-US" sz="2400" dirty="0" smtClean="0"/>
              <a:t>Program </a:t>
            </a:r>
            <a:r>
              <a:rPr lang="en-US" sz="2400" dirty="0" err="1" smtClean="0"/>
              <a:t>embeddings</a:t>
            </a:r>
            <a:r>
              <a:rPr lang="en-US" sz="2400" dirty="0" smtClean="0"/>
              <a:t> capture functionality of student code!</a:t>
            </a:r>
            <a:endParaRPr lang="en-US" sz="2400" dirty="0"/>
          </a:p>
        </p:txBody>
      </p:sp>
    </p:spTree>
    <p:extLst>
      <p:ext uri="{BB962C8B-B14F-4D97-AF65-F5344CB8AC3E}">
        <p14:creationId xmlns:p14="http://schemas.microsoft.com/office/powerpoint/2010/main" val="21954618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4" categoryIdx="2"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P spid="1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00320844"/>
              </p:ext>
            </p:extLst>
          </p:nvPr>
        </p:nvGraphicFramePr>
        <p:xfrm>
          <a:off x="402672" y="1727770"/>
          <a:ext cx="8156680" cy="2743200"/>
        </p:xfrm>
        <a:graphic>
          <a:graphicData uri="http://schemas.openxmlformats.org/drawingml/2006/table">
            <a:tbl>
              <a:tblPr firstRow="1" bandRow="1">
                <a:tableStyleId>{2D5ABB26-0587-4C30-8999-92F81FD0307C}</a:tableStyleId>
              </a:tblPr>
              <a:tblGrid>
                <a:gridCol w="2039170"/>
                <a:gridCol w="2039170"/>
                <a:gridCol w="2039170"/>
                <a:gridCol w="2039170"/>
              </a:tblGrid>
              <a:tr h="274320">
                <a:tc>
                  <a:txBody>
                    <a:bodyPr/>
                    <a:lstStyle/>
                    <a:p>
                      <a:pPr algn="l"/>
                      <a:r>
                        <a:rPr lang="en-US" sz="2400" dirty="0" smtClean="0">
                          <a:latin typeface="Times"/>
                          <a:cs typeface="Times"/>
                        </a:rPr>
                        <a:t>Test</a:t>
                      </a:r>
                      <a:endParaRPr lang="en-US" sz="2400" dirty="0">
                        <a:latin typeface="Times"/>
                        <a:cs typeface="Times"/>
                      </a:endParaRPr>
                    </a:p>
                  </a:txBody>
                  <a:tcP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tc>
                  <a:txBody>
                    <a:bodyPr/>
                    <a:lstStyle/>
                    <a:p>
                      <a:pPr algn="ctr"/>
                      <a:r>
                        <a:rPr lang="en-US" sz="2400" dirty="0" smtClean="0">
                          <a:latin typeface="Times"/>
                          <a:cs typeface="Times"/>
                        </a:rPr>
                        <a:t>Common</a:t>
                      </a:r>
                      <a:endParaRPr lang="en-US" sz="2400" dirty="0">
                        <a:latin typeface="Times"/>
                        <a:cs typeface="Times"/>
                      </a:endParaRPr>
                    </a:p>
                  </a:txBody>
                  <a:tcP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tc>
                  <a:txBody>
                    <a:bodyPr/>
                    <a:lstStyle/>
                    <a:p>
                      <a:pPr algn="ctr"/>
                      <a:r>
                        <a:rPr lang="en-US" sz="2400" dirty="0" smtClean="0">
                          <a:latin typeface="Times"/>
                          <a:cs typeface="Times"/>
                        </a:rPr>
                        <a:t>RNN</a:t>
                      </a:r>
                      <a:endParaRPr lang="en-US" sz="2400" dirty="0">
                        <a:latin typeface="Times"/>
                        <a:cs typeface="Times"/>
                      </a:endParaRPr>
                    </a:p>
                  </a:txBody>
                  <a:tcP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tc>
                  <a:txBody>
                    <a:bodyPr/>
                    <a:lstStyle/>
                    <a:p>
                      <a:pPr algn="ctr"/>
                      <a:r>
                        <a:rPr lang="en-US" sz="2400" dirty="0" smtClean="0">
                          <a:latin typeface="Times"/>
                          <a:cs typeface="Times"/>
                        </a:rPr>
                        <a:t>NPM</a:t>
                      </a:r>
                      <a:endParaRPr lang="en-US" sz="2400" dirty="0">
                        <a:latin typeface="Times"/>
                        <a:cs typeface="Times"/>
                      </a:endParaRPr>
                    </a:p>
                  </a:txBody>
                  <a:tcPr>
                    <a:lnT w="38100" cap="flat" cmpd="sng" algn="ctr">
                      <a:solidFill>
                        <a:scrgbClr r="0" g="0" b="0"/>
                      </a:solidFill>
                      <a:prstDash val="solid"/>
                      <a:round/>
                      <a:headEnd type="none" w="med" len="med"/>
                      <a:tailEnd type="none" w="med" len="med"/>
                    </a:lnT>
                    <a:lnB w="38100" cap="flat" cmpd="sng" algn="ctr">
                      <a:solidFill>
                        <a:scrgbClr r="0" g="0" b="0"/>
                      </a:solidFill>
                      <a:prstDash val="solid"/>
                      <a:round/>
                      <a:headEnd type="none" w="med" len="med"/>
                      <a:tailEnd type="none" w="med" len="med"/>
                    </a:lnB>
                  </a:tcPr>
                </a:tc>
              </a:tr>
              <a:tr h="274320">
                <a:tc>
                  <a:txBody>
                    <a:bodyPr/>
                    <a:lstStyle/>
                    <a:p>
                      <a:pPr algn="l"/>
                      <a:r>
                        <a:rPr lang="en-US" sz="2400" dirty="0" err="1" smtClean="0">
                          <a:latin typeface="Times"/>
                          <a:cs typeface="Times"/>
                        </a:rPr>
                        <a:t>Code.org</a:t>
                      </a:r>
                      <a:endParaRPr lang="en-US" sz="2400" dirty="0">
                        <a:latin typeface="Times"/>
                        <a:cs typeface="Times"/>
                      </a:endParaRPr>
                    </a:p>
                  </a:txBody>
                  <a:tcPr>
                    <a:lnT w="38100" cap="flat" cmpd="sng" algn="ctr">
                      <a:solidFill>
                        <a:scrgbClr r="0" g="0" b="0"/>
                      </a:solidFill>
                      <a:prstDash val="solid"/>
                      <a:round/>
                      <a:headEnd type="none" w="med" len="med"/>
                      <a:tailEnd type="none" w="med" len="med"/>
                    </a:lnT>
                  </a:tcPr>
                </a:tc>
                <a:tc>
                  <a:txBody>
                    <a:bodyPr/>
                    <a:lstStyle/>
                    <a:p>
                      <a:pPr algn="ctr"/>
                      <a:r>
                        <a:rPr lang="en-US" sz="2400" dirty="0" smtClean="0">
                          <a:latin typeface="Times"/>
                          <a:cs typeface="Times"/>
                        </a:rPr>
                        <a:t>58%</a:t>
                      </a:r>
                      <a:endParaRPr lang="en-US" sz="2400" dirty="0">
                        <a:latin typeface="Times"/>
                        <a:cs typeface="Times"/>
                      </a:endParaRPr>
                    </a:p>
                  </a:txBody>
                  <a:tcPr>
                    <a:lnT w="38100" cap="flat" cmpd="sng" algn="ctr">
                      <a:solidFill>
                        <a:scrgbClr r="0" g="0" b="0"/>
                      </a:solidFill>
                      <a:prstDash val="solid"/>
                      <a:round/>
                      <a:headEnd type="none" w="med" len="med"/>
                      <a:tailEnd type="none" w="med" len="med"/>
                    </a:lnT>
                  </a:tcPr>
                </a:tc>
                <a:tc>
                  <a:txBody>
                    <a:bodyPr/>
                    <a:lstStyle/>
                    <a:p>
                      <a:pPr algn="ctr"/>
                      <a:r>
                        <a:rPr lang="en-US" sz="2400" b="1" dirty="0" smtClean="0">
                          <a:latin typeface="Times"/>
                          <a:cs typeface="Times"/>
                        </a:rPr>
                        <a:t>96%</a:t>
                      </a:r>
                      <a:endParaRPr lang="en-US" sz="2400" b="1" dirty="0">
                        <a:latin typeface="Times"/>
                        <a:cs typeface="Times"/>
                      </a:endParaRPr>
                    </a:p>
                  </a:txBody>
                  <a:tcPr>
                    <a:lnT w="38100" cap="flat" cmpd="sng" algn="ctr">
                      <a:solidFill>
                        <a:scrgbClr r="0" g="0" b="0"/>
                      </a:solidFill>
                      <a:prstDash val="solid"/>
                      <a:round/>
                      <a:headEnd type="none" w="med" len="med"/>
                      <a:tailEnd type="none" w="med" len="med"/>
                    </a:lnT>
                  </a:tcPr>
                </a:tc>
                <a:tc>
                  <a:txBody>
                    <a:bodyPr/>
                    <a:lstStyle/>
                    <a:p>
                      <a:pPr algn="ctr"/>
                      <a:r>
                        <a:rPr lang="en-US" sz="2400" dirty="0" smtClean="0">
                          <a:latin typeface="Times"/>
                          <a:cs typeface="Times"/>
                        </a:rPr>
                        <a:t>95%</a:t>
                      </a:r>
                      <a:endParaRPr lang="en-US" sz="2400" dirty="0">
                        <a:latin typeface="Times"/>
                        <a:cs typeface="Times"/>
                      </a:endParaRPr>
                    </a:p>
                  </a:txBody>
                  <a:tcPr>
                    <a:lnT w="38100" cap="flat" cmpd="sng" algn="ctr">
                      <a:solidFill>
                        <a:scrgbClr r="0" g="0" b="0"/>
                      </a:solidFill>
                      <a:prstDash val="solid"/>
                      <a:round/>
                      <a:headEnd type="none" w="med" len="med"/>
                      <a:tailEnd type="none" w="med" len="med"/>
                    </a:lnT>
                  </a:tcPr>
                </a:tc>
              </a:tr>
              <a:tr h="274320">
                <a:tc>
                  <a:txBody>
                    <a:bodyPr/>
                    <a:lstStyle/>
                    <a:p>
                      <a:pPr algn="l"/>
                      <a:r>
                        <a:rPr lang="en-US" sz="2400" dirty="0" smtClean="0">
                          <a:latin typeface="Times"/>
                          <a:cs typeface="Times"/>
                        </a:rPr>
                        <a:t>Stanford 1</a:t>
                      </a:r>
                      <a:endParaRPr lang="en-US" sz="2400" dirty="0">
                        <a:latin typeface="Times"/>
                        <a:cs typeface="Times"/>
                      </a:endParaRPr>
                    </a:p>
                  </a:txBody>
                  <a:tcPr/>
                </a:tc>
                <a:tc>
                  <a:txBody>
                    <a:bodyPr/>
                    <a:lstStyle/>
                    <a:p>
                      <a:pPr algn="ctr"/>
                      <a:r>
                        <a:rPr lang="en-US" sz="2400" dirty="0" smtClean="0">
                          <a:latin typeface="Times"/>
                          <a:cs typeface="Times"/>
                        </a:rPr>
                        <a:t>51</a:t>
                      </a:r>
                      <a:endParaRPr lang="en-US" sz="2400" dirty="0">
                        <a:latin typeface="Times"/>
                        <a:cs typeface="Times"/>
                      </a:endParaRPr>
                    </a:p>
                  </a:txBody>
                  <a:tcPr/>
                </a:tc>
                <a:tc>
                  <a:txBody>
                    <a:bodyPr/>
                    <a:lstStyle/>
                    <a:p>
                      <a:pPr algn="ctr"/>
                      <a:r>
                        <a:rPr lang="en-US" sz="2400" b="1" dirty="0" smtClean="0">
                          <a:latin typeface="Times"/>
                          <a:cs typeface="Times"/>
                        </a:rPr>
                        <a:t>94</a:t>
                      </a:r>
                      <a:endParaRPr lang="en-US" sz="2400" b="1" dirty="0">
                        <a:latin typeface="Times"/>
                        <a:cs typeface="Times"/>
                      </a:endParaRPr>
                    </a:p>
                  </a:txBody>
                  <a:tcPr/>
                </a:tc>
                <a:tc>
                  <a:txBody>
                    <a:bodyPr/>
                    <a:lstStyle/>
                    <a:p>
                      <a:pPr algn="ctr"/>
                      <a:r>
                        <a:rPr lang="en-US" sz="2400" dirty="0" smtClean="0">
                          <a:latin typeface="Times"/>
                          <a:cs typeface="Times"/>
                        </a:rPr>
                        <a:t>87</a:t>
                      </a:r>
                      <a:endParaRPr lang="en-US" sz="2400" dirty="0">
                        <a:latin typeface="Times"/>
                        <a:cs typeface="Times"/>
                      </a:endParaRPr>
                    </a:p>
                  </a:txBody>
                  <a:tcPr/>
                </a:tc>
              </a:tr>
              <a:tr h="274320">
                <a:tc>
                  <a:txBody>
                    <a:bodyPr/>
                    <a:lstStyle/>
                    <a:p>
                      <a:pPr algn="l"/>
                      <a:r>
                        <a:rPr lang="en-US" sz="2400" dirty="0" smtClean="0">
                          <a:latin typeface="Times"/>
                          <a:cs typeface="Times"/>
                        </a:rPr>
                        <a:t>Stanford 2</a:t>
                      </a:r>
                      <a:endParaRPr lang="en-US" sz="2400" dirty="0">
                        <a:latin typeface="Times"/>
                        <a:cs typeface="Times"/>
                      </a:endParaRPr>
                    </a:p>
                  </a:txBody>
                  <a:tcPr/>
                </a:tc>
                <a:tc>
                  <a:txBody>
                    <a:bodyPr/>
                    <a:lstStyle/>
                    <a:p>
                      <a:pPr algn="ctr"/>
                      <a:r>
                        <a:rPr lang="en-US" sz="2400" dirty="0" smtClean="0">
                          <a:latin typeface="Times"/>
                          <a:cs typeface="Times"/>
                        </a:rPr>
                        <a:t>42</a:t>
                      </a:r>
                      <a:endParaRPr lang="en-US" sz="2400" dirty="0">
                        <a:latin typeface="Times"/>
                        <a:cs typeface="Times"/>
                      </a:endParaRPr>
                    </a:p>
                  </a:txBody>
                  <a:tcPr/>
                </a:tc>
                <a:tc>
                  <a:txBody>
                    <a:bodyPr/>
                    <a:lstStyle/>
                    <a:p>
                      <a:pPr algn="ctr"/>
                      <a:r>
                        <a:rPr lang="en-US" sz="2400" dirty="0" smtClean="0">
                          <a:latin typeface="Times"/>
                          <a:cs typeface="Times"/>
                        </a:rPr>
                        <a:t>46</a:t>
                      </a:r>
                      <a:endParaRPr lang="en-US" sz="2400" dirty="0">
                        <a:latin typeface="Times"/>
                        <a:cs typeface="Times"/>
                      </a:endParaRPr>
                    </a:p>
                  </a:txBody>
                  <a:tcPr/>
                </a:tc>
                <a:tc>
                  <a:txBody>
                    <a:bodyPr/>
                    <a:lstStyle/>
                    <a:p>
                      <a:pPr algn="ctr"/>
                      <a:r>
                        <a:rPr lang="en-US" sz="2400" b="1" dirty="0" smtClean="0">
                          <a:latin typeface="Times"/>
                          <a:cs typeface="Times"/>
                        </a:rPr>
                        <a:t>81</a:t>
                      </a:r>
                      <a:endParaRPr lang="en-US" sz="2400" b="1" dirty="0">
                        <a:latin typeface="Times"/>
                        <a:cs typeface="Times"/>
                      </a:endParaRPr>
                    </a:p>
                  </a:txBody>
                  <a:tcPr/>
                </a:tc>
              </a:tr>
              <a:tr h="274320">
                <a:tc>
                  <a:txBody>
                    <a:bodyPr/>
                    <a:lstStyle/>
                    <a:p>
                      <a:pPr algn="l"/>
                      <a:r>
                        <a:rPr lang="en-US" sz="2400" dirty="0" smtClean="0">
                          <a:latin typeface="Times"/>
                          <a:cs typeface="Times"/>
                        </a:rPr>
                        <a:t>Compose</a:t>
                      </a:r>
                      <a:r>
                        <a:rPr lang="en-US" sz="2400" baseline="0" dirty="0" smtClean="0">
                          <a:latin typeface="Times"/>
                          <a:cs typeface="Times"/>
                        </a:rPr>
                        <a:t> 2</a:t>
                      </a:r>
                      <a:endParaRPr lang="en-US" sz="2400" dirty="0">
                        <a:latin typeface="Times"/>
                        <a:cs typeface="Times"/>
                      </a:endParaRPr>
                    </a:p>
                  </a:txBody>
                  <a:tcPr/>
                </a:tc>
                <a:tc>
                  <a:txBody>
                    <a:bodyPr/>
                    <a:lstStyle/>
                    <a:p>
                      <a:pPr algn="ctr"/>
                      <a:r>
                        <a:rPr lang="en-US" sz="2400" dirty="0" smtClean="0">
                          <a:latin typeface="Times"/>
                          <a:cs typeface="Times"/>
                        </a:rPr>
                        <a:t>39</a:t>
                      </a:r>
                      <a:endParaRPr lang="en-US" sz="2400" dirty="0">
                        <a:latin typeface="Times"/>
                        <a:cs typeface="Times"/>
                      </a:endParaRPr>
                    </a:p>
                  </a:txBody>
                  <a:tcPr/>
                </a:tc>
                <a:tc>
                  <a:txBody>
                    <a:bodyPr/>
                    <a:lstStyle/>
                    <a:p>
                      <a:pPr algn="ctr"/>
                      <a:r>
                        <a:rPr lang="en-US" sz="2400" dirty="0" smtClean="0">
                          <a:latin typeface="Times"/>
                          <a:cs typeface="Times"/>
                        </a:rPr>
                        <a:t>42</a:t>
                      </a:r>
                      <a:endParaRPr lang="en-US" sz="2400" dirty="0">
                        <a:latin typeface="Times"/>
                        <a:cs typeface="Times"/>
                      </a:endParaRPr>
                    </a:p>
                  </a:txBody>
                  <a:tcPr/>
                </a:tc>
                <a:tc>
                  <a:txBody>
                    <a:bodyPr/>
                    <a:lstStyle/>
                    <a:p>
                      <a:pPr algn="ctr"/>
                      <a:r>
                        <a:rPr lang="en-US" sz="2400" b="1" dirty="0" smtClean="0">
                          <a:latin typeface="Times"/>
                          <a:cs typeface="Times"/>
                        </a:rPr>
                        <a:t>92</a:t>
                      </a:r>
                      <a:endParaRPr lang="en-US" sz="2400" b="1" dirty="0">
                        <a:latin typeface="Times"/>
                        <a:cs typeface="Times"/>
                      </a:endParaRPr>
                    </a:p>
                  </a:txBody>
                  <a:tcPr/>
                </a:tc>
              </a:tr>
              <a:tr h="274320">
                <a:tc>
                  <a:txBody>
                    <a:bodyPr/>
                    <a:lstStyle/>
                    <a:p>
                      <a:pPr algn="l"/>
                      <a:r>
                        <a:rPr lang="en-US" sz="2400" dirty="0" smtClean="0">
                          <a:latin typeface="Times"/>
                          <a:cs typeface="Times"/>
                        </a:rPr>
                        <a:t>Compose 3</a:t>
                      </a:r>
                      <a:endParaRPr lang="en-US" sz="2400" dirty="0">
                        <a:latin typeface="Times"/>
                        <a:cs typeface="Times"/>
                      </a:endParaRPr>
                    </a:p>
                  </a:txBody>
                  <a:tcPr>
                    <a:lnB w="38100" cap="flat" cmpd="sng" algn="ctr">
                      <a:solidFill>
                        <a:scrgbClr r="0" g="0" b="0"/>
                      </a:solidFill>
                      <a:prstDash val="solid"/>
                      <a:round/>
                      <a:headEnd type="none" w="med" len="med"/>
                      <a:tailEnd type="none" w="med" len="med"/>
                    </a:lnB>
                  </a:tcPr>
                </a:tc>
                <a:tc>
                  <a:txBody>
                    <a:bodyPr/>
                    <a:lstStyle/>
                    <a:p>
                      <a:pPr algn="ctr"/>
                      <a:r>
                        <a:rPr lang="en-US" sz="2400" dirty="0" smtClean="0">
                          <a:latin typeface="Times"/>
                          <a:cs typeface="Times"/>
                        </a:rPr>
                        <a:t>39</a:t>
                      </a:r>
                      <a:endParaRPr lang="en-US" sz="2400" dirty="0">
                        <a:latin typeface="Times"/>
                        <a:cs typeface="Times"/>
                      </a:endParaRPr>
                    </a:p>
                  </a:txBody>
                  <a:tcPr>
                    <a:lnB w="38100" cap="flat" cmpd="sng" algn="ctr">
                      <a:solidFill>
                        <a:scrgbClr r="0" g="0" b="0"/>
                      </a:solidFill>
                      <a:prstDash val="solid"/>
                      <a:round/>
                      <a:headEnd type="none" w="med" len="med"/>
                      <a:tailEnd type="none" w="med" len="med"/>
                    </a:lnB>
                  </a:tcPr>
                </a:tc>
                <a:tc>
                  <a:txBody>
                    <a:bodyPr/>
                    <a:lstStyle/>
                    <a:p>
                      <a:pPr algn="ctr"/>
                      <a:r>
                        <a:rPr lang="en-US" sz="2400" dirty="0" smtClean="0">
                          <a:latin typeface="Times"/>
                          <a:cs typeface="Times"/>
                        </a:rPr>
                        <a:t>28</a:t>
                      </a:r>
                      <a:endParaRPr lang="en-US" sz="2400" dirty="0">
                        <a:latin typeface="Times"/>
                        <a:cs typeface="Times"/>
                      </a:endParaRPr>
                    </a:p>
                  </a:txBody>
                  <a:tcPr>
                    <a:lnB w="38100" cap="flat" cmpd="sng" algn="ctr">
                      <a:solidFill>
                        <a:scrgbClr r="0" g="0" b="0"/>
                      </a:solidFill>
                      <a:prstDash val="solid"/>
                      <a:round/>
                      <a:headEnd type="none" w="med" len="med"/>
                      <a:tailEnd type="none" w="med" len="med"/>
                    </a:lnB>
                  </a:tcPr>
                </a:tc>
                <a:tc>
                  <a:txBody>
                    <a:bodyPr/>
                    <a:lstStyle/>
                    <a:p>
                      <a:pPr algn="ctr"/>
                      <a:r>
                        <a:rPr lang="en-US" sz="2400" b="1" dirty="0" smtClean="0">
                          <a:latin typeface="Times"/>
                          <a:cs typeface="Times"/>
                        </a:rPr>
                        <a:t>83</a:t>
                      </a:r>
                      <a:endParaRPr lang="en-US" sz="2400" b="1" dirty="0">
                        <a:latin typeface="Times"/>
                        <a:cs typeface="Times"/>
                      </a:endParaRPr>
                    </a:p>
                  </a:txBody>
                  <a:tcPr>
                    <a:lnB w="38100" cap="flat" cmpd="sng" algn="ctr">
                      <a:solidFill>
                        <a:scrgbClr r="0" g="0" b="0"/>
                      </a:solidFill>
                      <a:prstDash val="solid"/>
                      <a:round/>
                      <a:headEnd type="none" w="med" len="med"/>
                      <a:tailEnd type="none" w="med" len="med"/>
                    </a:lnB>
                  </a:tcPr>
                </a:tc>
              </a:tr>
            </a:tbl>
          </a:graphicData>
        </a:graphic>
      </p:graphicFrame>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 </a:t>
            </a:r>
            <a:r>
              <a:rPr lang="en-US" sz="4600" dirty="0" err="1" smtClean="0">
                <a:latin typeface="Calibri"/>
                <a:cs typeface="Calibri"/>
              </a:rPr>
              <a:t>Postconditions</a:t>
            </a:r>
            <a:endParaRPr lang="en-US" sz="4600" dirty="0">
              <a:latin typeface="Calibri"/>
              <a:cs typeface="Calibri"/>
            </a:endParaRPr>
          </a:p>
        </p:txBody>
      </p:sp>
      <p:pic>
        <p:nvPicPr>
          <p:cNvPr id="4" name="Picture 3" descr="body.png"/>
          <p:cNvPicPr>
            <a:picLocks noChangeAspect="1"/>
          </p:cNvPicPr>
          <p:nvPr/>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backgroundRemoval t="0" b="100000" l="0" r="99609"/>
                    </a14:imgEffect>
                  </a14:imgLayer>
                </a14:imgProps>
              </a:ext>
              <a:ext uri="{28A0092B-C50C-407E-A947-70E740481C1C}">
                <a14:useLocalDpi xmlns:a14="http://schemas.microsoft.com/office/drawing/2010/main"/>
              </a:ext>
            </a:extLst>
          </a:blip>
          <a:srcRect/>
          <a:stretch/>
        </p:blipFill>
        <p:spPr>
          <a:xfrm>
            <a:off x="4640614" y="4813886"/>
            <a:ext cx="1336060" cy="1252050"/>
          </a:xfrm>
          <a:prstGeom prst="rect">
            <a:avLst/>
          </a:prstGeom>
          <a:ln>
            <a:solidFill>
              <a:srgbClr val="000000"/>
            </a:solidFill>
          </a:ln>
          <a:effectLst/>
        </p:spPr>
      </p:pic>
      <p:pic>
        <p:nvPicPr>
          <p:cNvPr id="5" name="Picture 4" descr="loop.png"/>
          <p:cNvPicPr>
            <a:picLocks noChangeAspect="1"/>
          </p:cNvPicPr>
          <p:nvPr/>
        </p:nvPicPr>
        <p:blipFill rotWithShape="1">
          <a:blip r:embed="rId4" cstate="screen">
            <a:duotone>
              <a:schemeClr val="accent5">
                <a:shade val="45000"/>
                <a:satMod val="135000"/>
              </a:schemeClr>
              <a:prstClr val="white"/>
            </a:duotone>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rcRect/>
          <a:stretch/>
        </p:blipFill>
        <p:spPr>
          <a:xfrm>
            <a:off x="2881276" y="4813886"/>
            <a:ext cx="1335123" cy="1252050"/>
          </a:xfrm>
          <a:prstGeom prst="rect">
            <a:avLst/>
          </a:prstGeom>
          <a:ln>
            <a:solidFill>
              <a:schemeClr val="tx1"/>
            </a:solidFill>
          </a:ln>
          <a:effectLst/>
        </p:spPr>
      </p:pic>
      <p:sp>
        <p:nvSpPr>
          <p:cNvPr id="6" name="TextBox 5"/>
          <p:cNvSpPr txBox="1"/>
          <p:nvPr/>
        </p:nvSpPr>
        <p:spPr>
          <a:xfrm>
            <a:off x="4285014" y="5218668"/>
            <a:ext cx="323188" cy="369332"/>
          </a:xfrm>
          <a:prstGeom prst="rect">
            <a:avLst/>
          </a:prstGeom>
          <a:noFill/>
        </p:spPr>
        <p:txBody>
          <a:bodyPr wrap="none" rtlCol="0">
            <a:spAutoFit/>
          </a:bodyPr>
          <a:lstStyle/>
          <a:p>
            <a:r>
              <a:rPr lang="en-US" dirty="0" smtClean="0">
                <a:latin typeface="Courier"/>
                <a:cs typeface="Courier"/>
              </a:rPr>
              <a:t>x</a:t>
            </a:r>
            <a:endParaRPr lang="en-US" dirty="0">
              <a:latin typeface="Courier"/>
              <a:cs typeface="Courier"/>
            </a:endParaRPr>
          </a:p>
        </p:txBody>
      </p:sp>
      <p:sp>
        <p:nvSpPr>
          <p:cNvPr id="7" name="Rounded Rectangle 6"/>
          <p:cNvSpPr/>
          <p:nvPr/>
        </p:nvSpPr>
        <p:spPr>
          <a:xfrm>
            <a:off x="325120" y="3525520"/>
            <a:ext cx="8006080" cy="945450"/>
          </a:xfrm>
          <a:prstGeom prst="roundRect">
            <a:avLst/>
          </a:prstGeom>
          <a:noFill/>
          <a:ln w="381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50585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50938" y="3982762"/>
            <a:ext cx="591680" cy="649363"/>
          </a:xfrm>
          <a:prstGeom prst="rect">
            <a:avLst/>
          </a:prstGeom>
        </p:spPr>
      </p:pic>
      <p:sp>
        <p:nvSpPr>
          <p:cNvPr id="14" name="Oval 13"/>
          <p:cNvSpPr/>
          <p:nvPr/>
        </p:nvSpPr>
        <p:spPr>
          <a:xfrm>
            <a:off x="4768453" y="4666521"/>
            <a:ext cx="601429" cy="60142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18" name="TextBox 17"/>
          <p:cNvSpPr txBox="1"/>
          <p:nvPr/>
        </p:nvSpPr>
        <p:spPr>
          <a:xfrm>
            <a:off x="4710536" y="5152320"/>
            <a:ext cx="738754" cy="369332"/>
          </a:xfrm>
          <a:prstGeom prst="rect">
            <a:avLst/>
          </a:prstGeom>
          <a:noFill/>
        </p:spPr>
        <p:txBody>
          <a:bodyPr wrap="none" rtlCol="0">
            <a:spAutoFit/>
          </a:bodyPr>
          <a:lstStyle/>
          <a:p>
            <a:r>
              <a:rPr lang="en-US" dirty="0" err="1" smtClean="0">
                <a:latin typeface="Courier"/>
                <a:cs typeface="Courier"/>
              </a:rPr>
              <a:t>cond</a:t>
            </a:r>
            <a:endParaRPr lang="en-US" dirty="0">
              <a:latin typeface="Courier"/>
              <a:cs typeface="Courier"/>
            </a:endParaRPr>
          </a:p>
        </p:txBody>
      </p:sp>
      <p:sp>
        <p:nvSpPr>
          <p:cNvPr id="19" name="TextBox 18"/>
          <p:cNvSpPr txBox="1"/>
          <p:nvPr/>
        </p:nvSpPr>
        <p:spPr>
          <a:xfrm>
            <a:off x="6713262" y="5237277"/>
            <a:ext cx="738754" cy="369332"/>
          </a:xfrm>
          <a:prstGeom prst="rect">
            <a:avLst/>
          </a:prstGeom>
          <a:noFill/>
        </p:spPr>
        <p:txBody>
          <a:bodyPr wrap="none" rtlCol="0">
            <a:spAutoFit/>
          </a:bodyPr>
          <a:lstStyle/>
          <a:p>
            <a:r>
              <a:rPr lang="en-US" dirty="0" smtClean="0">
                <a:latin typeface="Courier"/>
                <a:cs typeface="Courier"/>
              </a:rPr>
              <a:t>body</a:t>
            </a:r>
            <a:endParaRPr lang="en-US" dirty="0">
              <a:latin typeface="Courier"/>
              <a:cs typeface="Courier"/>
            </a:endParaRPr>
          </a:p>
        </p:txBody>
      </p:sp>
      <p:sp>
        <p:nvSpPr>
          <p:cNvPr id="20" name="TextBox 19"/>
          <p:cNvSpPr txBox="1"/>
          <p:nvPr/>
        </p:nvSpPr>
        <p:spPr>
          <a:xfrm>
            <a:off x="7581887" y="3817009"/>
            <a:ext cx="1431364" cy="369332"/>
          </a:xfrm>
          <a:prstGeom prst="rect">
            <a:avLst/>
          </a:prstGeom>
          <a:noFill/>
        </p:spPr>
        <p:txBody>
          <a:bodyPr wrap="none" rtlCol="0">
            <a:spAutoFit/>
          </a:bodyPr>
          <a:lstStyle/>
          <a:p>
            <a:r>
              <a:rPr lang="en-US" dirty="0" err="1" smtClean="0">
                <a:latin typeface="Courier"/>
                <a:cs typeface="Courier"/>
              </a:rPr>
              <a:t>putBeeper</a:t>
            </a:r>
            <a:endParaRPr lang="en-US" dirty="0">
              <a:latin typeface="Courier"/>
              <a:cs typeface="Courier"/>
            </a:endParaRPr>
          </a:p>
        </p:txBody>
      </p:sp>
      <p:sp>
        <p:nvSpPr>
          <p:cNvPr id="21" name="TextBox 20"/>
          <p:cNvSpPr txBox="1"/>
          <p:nvPr/>
        </p:nvSpPr>
        <p:spPr>
          <a:xfrm>
            <a:off x="5350170" y="6405380"/>
            <a:ext cx="1431364" cy="369332"/>
          </a:xfrm>
          <a:prstGeom prst="rect">
            <a:avLst/>
          </a:prstGeom>
          <a:noFill/>
        </p:spPr>
        <p:txBody>
          <a:bodyPr wrap="none" rtlCol="0">
            <a:spAutoFit/>
          </a:bodyPr>
          <a:lstStyle/>
          <a:p>
            <a:r>
              <a:rPr lang="en-US" dirty="0" err="1" smtClean="0">
                <a:latin typeface="Courier"/>
                <a:cs typeface="Courier"/>
              </a:rPr>
              <a:t>putBeeper</a:t>
            </a:r>
            <a:endParaRPr lang="en-US" dirty="0">
              <a:latin typeface="Courier"/>
              <a:cs typeface="Courier"/>
            </a:endParaRPr>
          </a:p>
        </p:txBody>
      </p:sp>
      <p:sp>
        <p:nvSpPr>
          <p:cNvPr id="22" name="TextBox 21"/>
          <p:cNvSpPr txBox="1"/>
          <p:nvPr/>
        </p:nvSpPr>
        <p:spPr>
          <a:xfrm>
            <a:off x="7966899" y="6363051"/>
            <a:ext cx="738754" cy="369332"/>
          </a:xfrm>
          <a:prstGeom prst="rect">
            <a:avLst/>
          </a:prstGeom>
          <a:noFill/>
        </p:spPr>
        <p:txBody>
          <a:bodyPr wrap="none" rtlCol="0">
            <a:spAutoFit/>
          </a:bodyPr>
          <a:lstStyle/>
          <a:p>
            <a:r>
              <a:rPr lang="en-US" dirty="0" smtClean="0">
                <a:latin typeface="Courier"/>
                <a:cs typeface="Courier"/>
              </a:rPr>
              <a:t>move</a:t>
            </a:r>
            <a:endParaRPr lang="en-US" dirty="0">
              <a:latin typeface="Courier"/>
              <a:cs typeface="Courier"/>
            </a:endParaRPr>
          </a:p>
        </p:txBody>
      </p:sp>
      <p:sp>
        <p:nvSpPr>
          <p:cNvPr id="23" name="Rectangle 22"/>
          <p:cNvSpPr/>
          <p:nvPr/>
        </p:nvSpPr>
        <p:spPr>
          <a:xfrm>
            <a:off x="-298296" y="1999775"/>
            <a:ext cx="5911723" cy="2862322"/>
          </a:xfrm>
          <a:prstGeom prst="rect">
            <a:avLst/>
          </a:prstGeom>
        </p:spPr>
        <p:txBody>
          <a:bodyPr wrap="square">
            <a:spAutoFit/>
          </a:bodyPr>
          <a:lstStyle/>
          <a:p>
            <a:endParaRPr lang="en-US" sz="2000" dirty="0" smtClean="0">
              <a:latin typeface="Courier"/>
              <a:cs typeface="Courier"/>
            </a:endParaRPr>
          </a:p>
          <a:p>
            <a:r>
              <a:rPr lang="en-US" sz="2000" dirty="0">
                <a:latin typeface="Courier"/>
                <a:cs typeface="Courier"/>
              </a:rPr>
              <a:t> </a:t>
            </a:r>
            <a:r>
              <a:rPr lang="en-US" sz="2000" dirty="0" smtClean="0">
                <a:latin typeface="Courier"/>
                <a:cs typeface="Courier"/>
              </a:rPr>
              <a:t>  </a:t>
            </a:r>
            <a:r>
              <a:rPr lang="en-US" sz="2000" dirty="0" smtClean="0">
                <a:solidFill>
                  <a:srgbClr val="326D4D"/>
                </a:solidFill>
                <a:latin typeface="Courier"/>
                <a:cs typeface="Courier"/>
              </a:rPr>
              <a:t>// User defined method</a:t>
            </a:r>
          </a:p>
          <a:p>
            <a:r>
              <a:rPr lang="en-US" sz="2000" b="1" dirty="0">
                <a:solidFill>
                  <a:srgbClr val="9B467E"/>
                </a:solidFill>
                <a:latin typeface="Courier"/>
                <a:cs typeface="Courier"/>
              </a:rPr>
              <a:t> </a:t>
            </a:r>
            <a:r>
              <a:rPr lang="en-US" sz="2000" b="1" dirty="0" smtClean="0">
                <a:solidFill>
                  <a:srgbClr val="9B467E"/>
                </a:solidFill>
                <a:latin typeface="Courier"/>
                <a:cs typeface="Courier"/>
              </a:rPr>
              <a:t>  private void </a:t>
            </a:r>
            <a:r>
              <a:rPr lang="en-US" sz="2000" dirty="0" smtClean="0">
                <a:latin typeface="Courier"/>
                <a:cs typeface="Courier"/>
              </a:rPr>
              <a:t>run(</a:t>
            </a:r>
            <a:r>
              <a:rPr lang="en-US" sz="2000" dirty="0">
                <a:latin typeface="Courier"/>
                <a:cs typeface="Courier"/>
              </a:rPr>
              <a:t>) {</a:t>
            </a:r>
          </a:p>
          <a:p>
            <a:r>
              <a:rPr lang="en-US" sz="2000" dirty="0" smtClean="0">
                <a:latin typeface="Courier"/>
                <a:cs typeface="Courier"/>
              </a:rPr>
              <a:t>      </a:t>
            </a:r>
            <a:r>
              <a:rPr lang="en-US" sz="2000" b="1" dirty="0" smtClean="0">
                <a:solidFill>
                  <a:srgbClr val="9B467E"/>
                </a:solidFill>
                <a:latin typeface="Courier"/>
                <a:cs typeface="Courier"/>
              </a:rPr>
              <a:t>while</a:t>
            </a:r>
            <a:r>
              <a:rPr lang="en-US" sz="2000" dirty="0" smtClean="0">
                <a:latin typeface="Courier"/>
                <a:cs typeface="Courier"/>
              </a:rPr>
              <a:t>(</a:t>
            </a:r>
            <a:r>
              <a:rPr lang="en-US" sz="2000" dirty="0" err="1" smtClean="0">
                <a:latin typeface="Courier"/>
                <a:cs typeface="Courier"/>
              </a:rPr>
              <a:t>isClear</a:t>
            </a:r>
            <a:r>
              <a:rPr lang="en-US" sz="2000" dirty="0">
                <a:latin typeface="Courier"/>
                <a:cs typeface="Courier"/>
              </a:rPr>
              <a:t>()</a:t>
            </a:r>
            <a:r>
              <a:rPr lang="en-US" sz="2000" dirty="0" smtClean="0">
                <a:latin typeface="Courier"/>
                <a:cs typeface="Courier"/>
              </a:rPr>
              <a:t>){</a:t>
            </a:r>
            <a:endParaRPr lang="en-US" sz="2000" dirty="0">
              <a:latin typeface="Courier"/>
              <a:cs typeface="Courier"/>
            </a:endParaRPr>
          </a:p>
          <a:p>
            <a:r>
              <a:rPr lang="en-US" sz="2000" dirty="0" smtClean="0">
                <a:latin typeface="Courier"/>
                <a:cs typeface="Courier"/>
              </a:rPr>
              <a:t>         </a:t>
            </a:r>
            <a:r>
              <a:rPr lang="en-US" sz="2000" dirty="0" err="1" smtClean="0">
                <a:latin typeface="Courier"/>
                <a:cs typeface="Courier"/>
              </a:rPr>
              <a:t>putBeeper</a:t>
            </a:r>
            <a:r>
              <a:rPr lang="en-US" sz="2000" dirty="0" smtClean="0">
                <a:latin typeface="Courier"/>
                <a:cs typeface="Courier"/>
              </a:rPr>
              <a:t>(</a:t>
            </a:r>
            <a:r>
              <a:rPr lang="en-US" sz="2000" dirty="0">
                <a:latin typeface="Courier"/>
                <a:cs typeface="Courier"/>
              </a:rPr>
              <a:t>)</a:t>
            </a:r>
            <a:r>
              <a:rPr lang="en-US" sz="2000" dirty="0" smtClean="0">
                <a:latin typeface="Courier"/>
                <a:cs typeface="Courier"/>
              </a:rPr>
              <a:t>;</a:t>
            </a:r>
          </a:p>
          <a:p>
            <a:r>
              <a:rPr lang="en-US" sz="2000" dirty="0">
                <a:latin typeface="Courier"/>
                <a:cs typeface="Courier"/>
              </a:rPr>
              <a:t> </a:t>
            </a:r>
            <a:r>
              <a:rPr lang="en-US" sz="2000" dirty="0" smtClean="0">
                <a:latin typeface="Courier"/>
                <a:cs typeface="Courier"/>
              </a:rPr>
              <a:t>        move();</a:t>
            </a:r>
            <a:endParaRPr lang="en-US" sz="2000" dirty="0">
              <a:latin typeface="Courier"/>
              <a:cs typeface="Courier"/>
            </a:endParaRPr>
          </a:p>
          <a:p>
            <a:r>
              <a:rPr lang="en-US" sz="2000" dirty="0" smtClean="0">
                <a:latin typeface="Courier"/>
                <a:cs typeface="Courier"/>
              </a:rPr>
              <a:t>      }</a:t>
            </a:r>
          </a:p>
          <a:p>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putBeeper</a:t>
            </a:r>
            <a:r>
              <a:rPr lang="en-US" sz="2000" dirty="0" smtClean="0">
                <a:latin typeface="Courier"/>
                <a:cs typeface="Courier"/>
              </a:rPr>
              <a:t>();</a:t>
            </a:r>
            <a:endParaRPr lang="en-US" sz="2000" dirty="0">
              <a:latin typeface="Courier"/>
              <a:cs typeface="Courier"/>
            </a:endParaRPr>
          </a:p>
          <a:p>
            <a:r>
              <a:rPr lang="en-US" sz="2000" dirty="0" smtClean="0">
                <a:latin typeface="Courier"/>
                <a:cs typeface="Courier"/>
              </a:rPr>
              <a:t>   }</a:t>
            </a:r>
          </a:p>
        </p:txBody>
      </p:sp>
      <p:sp>
        <p:nvSpPr>
          <p:cNvPr id="31" name="Oval 30"/>
          <p:cNvSpPr/>
          <p:nvPr/>
        </p:nvSpPr>
        <p:spPr>
          <a:xfrm>
            <a:off x="7916164" y="5886099"/>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2" name="Oval 31"/>
          <p:cNvSpPr/>
          <p:nvPr/>
        </p:nvSpPr>
        <p:spPr>
          <a:xfrm>
            <a:off x="5613427" y="3262250"/>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3" name="Oval 32"/>
          <p:cNvSpPr/>
          <p:nvPr/>
        </p:nvSpPr>
        <p:spPr>
          <a:xfrm>
            <a:off x="6691366" y="1920865"/>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4" name="Oval 33"/>
          <p:cNvSpPr/>
          <p:nvPr/>
        </p:nvSpPr>
        <p:spPr>
          <a:xfrm>
            <a:off x="5620834" y="5843356"/>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5" name="Oval 34"/>
          <p:cNvSpPr/>
          <p:nvPr/>
        </p:nvSpPr>
        <p:spPr>
          <a:xfrm>
            <a:off x="6691366" y="4699368"/>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6" name="Oval 35"/>
          <p:cNvSpPr/>
          <p:nvPr/>
        </p:nvSpPr>
        <p:spPr>
          <a:xfrm>
            <a:off x="7805961" y="3262250"/>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48" name="TextBox 47"/>
          <p:cNvSpPr txBox="1"/>
          <p:nvPr/>
        </p:nvSpPr>
        <p:spPr>
          <a:xfrm>
            <a:off x="5512330" y="3775679"/>
            <a:ext cx="877276" cy="369332"/>
          </a:xfrm>
          <a:prstGeom prst="rect">
            <a:avLst/>
          </a:prstGeom>
          <a:noFill/>
        </p:spPr>
        <p:txBody>
          <a:bodyPr wrap="none" rtlCol="0">
            <a:spAutoFit/>
          </a:bodyPr>
          <a:lstStyle/>
          <a:p>
            <a:r>
              <a:rPr lang="en-US" dirty="0" smtClean="0">
                <a:latin typeface="Courier"/>
                <a:cs typeface="Courier"/>
              </a:rPr>
              <a:t>while</a:t>
            </a:r>
            <a:endParaRPr lang="en-US" dirty="0">
              <a:latin typeface="Courier"/>
              <a:cs typeface="Courier"/>
            </a:endParaRPr>
          </a:p>
        </p:txBody>
      </p:sp>
      <p:sp>
        <p:nvSpPr>
          <p:cNvPr id="3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Incorporating Style</a:t>
            </a:r>
            <a:endParaRPr lang="en-US" sz="4600" dirty="0">
              <a:latin typeface="Calibri"/>
              <a:cs typeface="Calibri"/>
            </a:endParaRPr>
          </a:p>
        </p:txBody>
      </p:sp>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75" name="Picture 7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54782" y="5368072"/>
            <a:ext cx="779288" cy="542018"/>
          </a:xfrm>
          <a:prstGeom prst="rect">
            <a:avLst/>
          </a:prstGeom>
        </p:spPr>
      </p:pic>
      <p:pic>
        <p:nvPicPr>
          <p:cNvPr id="76" name="Picture 7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26938" y="2554163"/>
            <a:ext cx="779288" cy="744042"/>
          </a:xfrm>
          <a:prstGeom prst="rect">
            <a:avLst/>
          </a:prstGeom>
        </p:spPr>
      </p:pic>
      <p:pic>
        <p:nvPicPr>
          <p:cNvPr id="77" name="Picture 7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8385" y="2568592"/>
            <a:ext cx="779288" cy="752139"/>
          </a:xfrm>
          <a:prstGeom prst="rect">
            <a:avLst/>
          </a:prstGeom>
        </p:spPr>
      </p:pic>
      <p:pic>
        <p:nvPicPr>
          <p:cNvPr id="78" name="Picture 7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14247" y="4083775"/>
            <a:ext cx="779288" cy="601502"/>
          </a:xfrm>
          <a:prstGeom prst="rect">
            <a:avLst/>
          </a:prstGeom>
        </p:spPr>
      </p:pic>
      <p:pic>
        <p:nvPicPr>
          <p:cNvPr id="79" name="Picture 7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63422" y="5396932"/>
            <a:ext cx="779288" cy="624030"/>
          </a:xfrm>
          <a:prstGeom prst="rect">
            <a:avLst/>
          </a:prstGeom>
        </p:spPr>
      </p:pic>
      <p:sp>
        <p:nvSpPr>
          <p:cNvPr id="82" name="TextBox 81"/>
          <p:cNvSpPr txBox="1"/>
          <p:nvPr/>
        </p:nvSpPr>
        <p:spPr>
          <a:xfrm>
            <a:off x="6738581" y="2435514"/>
            <a:ext cx="600232" cy="369332"/>
          </a:xfrm>
          <a:prstGeom prst="rect">
            <a:avLst/>
          </a:prstGeom>
          <a:noFill/>
        </p:spPr>
        <p:txBody>
          <a:bodyPr wrap="none" rtlCol="0">
            <a:spAutoFit/>
          </a:bodyPr>
          <a:lstStyle/>
          <a:p>
            <a:r>
              <a:rPr lang="en-US" dirty="0" smtClean="0">
                <a:latin typeface="Courier"/>
                <a:cs typeface="Courier"/>
              </a:rPr>
              <a:t>run</a:t>
            </a:r>
            <a:endParaRPr lang="en-US" dirty="0">
              <a:latin typeface="Courier"/>
              <a:cs typeface="Courier"/>
            </a:endParaRPr>
          </a:p>
        </p:txBody>
      </p:sp>
    </p:spTree>
    <p:extLst>
      <p:ext uri="{BB962C8B-B14F-4D97-AF65-F5344CB8AC3E}">
        <p14:creationId xmlns:p14="http://schemas.microsoft.com/office/powerpoint/2010/main" val="5234261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956592452"/>
              </p:ext>
            </p:extLst>
          </p:nvPr>
        </p:nvGraphicFramePr>
        <p:xfrm>
          <a:off x="963048" y="1425563"/>
          <a:ext cx="6875005" cy="494124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rot="19600257">
            <a:off x="2287327" y="2539600"/>
            <a:ext cx="4924156" cy="1138773"/>
          </a:xfrm>
          <a:prstGeom prst="rect">
            <a:avLst/>
          </a:prstGeom>
          <a:noFill/>
        </p:spPr>
        <p:txBody>
          <a:bodyPr wrap="square" rtlCol="0">
            <a:spAutoFit/>
          </a:bodyPr>
          <a:lstStyle/>
          <a:p>
            <a:pPr algn="ctr"/>
            <a:r>
              <a:rPr lang="en-US" sz="3400" dirty="0" smtClean="0">
                <a:latin typeface="Times"/>
                <a:cs typeface="Times"/>
              </a:rPr>
              <a:t>Projected # jobs in computing</a:t>
            </a:r>
            <a:endParaRPr lang="en-US" sz="3400" dirty="0">
              <a:latin typeface="Times"/>
              <a:cs typeface="Times"/>
            </a:endParaRPr>
          </a:p>
        </p:txBody>
      </p:sp>
      <p:sp>
        <p:nvSpPr>
          <p:cNvPr id="10" name="TextBox 9"/>
          <p:cNvSpPr txBox="1"/>
          <p:nvPr/>
        </p:nvSpPr>
        <p:spPr>
          <a:xfrm rot="20655062">
            <a:off x="2744537" y="4071260"/>
            <a:ext cx="4924156" cy="615553"/>
          </a:xfrm>
          <a:prstGeom prst="rect">
            <a:avLst/>
          </a:prstGeom>
          <a:noFill/>
        </p:spPr>
        <p:txBody>
          <a:bodyPr wrap="square" rtlCol="0">
            <a:spAutoFit/>
          </a:bodyPr>
          <a:lstStyle/>
          <a:p>
            <a:pPr algn="ctr"/>
            <a:r>
              <a:rPr lang="en-US" sz="3400" dirty="0" smtClean="0">
                <a:latin typeface="Times"/>
                <a:cs typeface="Times"/>
              </a:rPr>
              <a:t>Projected # CS Students</a:t>
            </a:r>
            <a:endParaRPr lang="en-US" sz="3400" dirty="0">
              <a:latin typeface="Times"/>
              <a:cs typeface="Times"/>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11" name="Title Placeholder 1"/>
          <p:cNvSpPr txBox="1">
            <a:spLocks/>
          </p:cNvSpPr>
          <p:nvPr/>
        </p:nvSpPr>
        <p:spPr>
          <a:xfrm>
            <a:off x="0" y="-4387"/>
            <a:ext cx="9144000" cy="740664"/>
          </a:xfrm>
          <a:prstGeom prst="rect">
            <a:avLst/>
          </a:prstGeom>
          <a:solidFill>
            <a:srgbClr val="000000"/>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solidFill>
                  <a:schemeClr val="accent3">
                    <a:lumMod val="20000"/>
                    <a:lumOff val="80000"/>
                  </a:schemeClr>
                </a:solidFill>
                <a:latin typeface="Calibri"/>
                <a:cs typeface="Calibri"/>
              </a:rPr>
              <a:t>Especially Inefficient for CS</a:t>
            </a:r>
            <a:endParaRPr lang="en-US" sz="4600" dirty="0">
              <a:solidFill>
                <a:schemeClr val="accent3">
                  <a:lumMod val="20000"/>
                  <a:lumOff val="80000"/>
                </a:schemeClr>
              </a:solidFill>
              <a:latin typeface="Calibri"/>
              <a:cs typeface="Calibri"/>
            </a:endParaRPr>
          </a:p>
        </p:txBody>
      </p:sp>
    </p:spTree>
    <p:extLst>
      <p:ext uri="{BB962C8B-B14F-4D97-AF65-F5344CB8AC3E}">
        <p14:creationId xmlns:p14="http://schemas.microsoft.com/office/powerpoint/2010/main" val="209314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50938" y="3982762"/>
            <a:ext cx="591680" cy="649363"/>
          </a:xfrm>
          <a:prstGeom prst="rect">
            <a:avLst/>
          </a:prstGeom>
        </p:spPr>
      </p:pic>
      <p:sp>
        <p:nvSpPr>
          <p:cNvPr id="14" name="Oval 13"/>
          <p:cNvSpPr/>
          <p:nvPr/>
        </p:nvSpPr>
        <p:spPr>
          <a:xfrm>
            <a:off x="4768453" y="4666521"/>
            <a:ext cx="601429" cy="60142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18" name="TextBox 17"/>
          <p:cNvSpPr txBox="1"/>
          <p:nvPr/>
        </p:nvSpPr>
        <p:spPr>
          <a:xfrm>
            <a:off x="4710536" y="5152320"/>
            <a:ext cx="738754" cy="369332"/>
          </a:xfrm>
          <a:prstGeom prst="rect">
            <a:avLst/>
          </a:prstGeom>
          <a:noFill/>
        </p:spPr>
        <p:txBody>
          <a:bodyPr wrap="none" rtlCol="0">
            <a:spAutoFit/>
          </a:bodyPr>
          <a:lstStyle/>
          <a:p>
            <a:r>
              <a:rPr lang="en-US" dirty="0" err="1" smtClean="0">
                <a:latin typeface="Courier"/>
                <a:cs typeface="Courier"/>
              </a:rPr>
              <a:t>cond</a:t>
            </a:r>
            <a:endParaRPr lang="en-US" dirty="0">
              <a:latin typeface="Courier"/>
              <a:cs typeface="Courier"/>
            </a:endParaRPr>
          </a:p>
        </p:txBody>
      </p:sp>
      <p:sp>
        <p:nvSpPr>
          <p:cNvPr id="19" name="TextBox 18"/>
          <p:cNvSpPr txBox="1"/>
          <p:nvPr/>
        </p:nvSpPr>
        <p:spPr>
          <a:xfrm>
            <a:off x="6713262" y="5237277"/>
            <a:ext cx="738754" cy="369332"/>
          </a:xfrm>
          <a:prstGeom prst="rect">
            <a:avLst/>
          </a:prstGeom>
          <a:noFill/>
        </p:spPr>
        <p:txBody>
          <a:bodyPr wrap="none" rtlCol="0">
            <a:spAutoFit/>
          </a:bodyPr>
          <a:lstStyle/>
          <a:p>
            <a:r>
              <a:rPr lang="en-US" dirty="0" smtClean="0">
                <a:latin typeface="Courier"/>
                <a:cs typeface="Courier"/>
              </a:rPr>
              <a:t>body</a:t>
            </a:r>
            <a:endParaRPr lang="en-US" dirty="0">
              <a:latin typeface="Courier"/>
              <a:cs typeface="Courier"/>
            </a:endParaRPr>
          </a:p>
        </p:txBody>
      </p:sp>
      <p:sp>
        <p:nvSpPr>
          <p:cNvPr id="20" name="TextBox 19"/>
          <p:cNvSpPr txBox="1"/>
          <p:nvPr/>
        </p:nvSpPr>
        <p:spPr>
          <a:xfrm>
            <a:off x="7581887" y="3817009"/>
            <a:ext cx="1431364" cy="369332"/>
          </a:xfrm>
          <a:prstGeom prst="rect">
            <a:avLst/>
          </a:prstGeom>
          <a:noFill/>
        </p:spPr>
        <p:txBody>
          <a:bodyPr wrap="none" rtlCol="0">
            <a:spAutoFit/>
          </a:bodyPr>
          <a:lstStyle/>
          <a:p>
            <a:r>
              <a:rPr lang="en-US" dirty="0" err="1" smtClean="0">
                <a:latin typeface="Courier"/>
                <a:cs typeface="Courier"/>
              </a:rPr>
              <a:t>putBeeper</a:t>
            </a:r>
            <a:endParaRPr lang="en-US" dirty="0">
              <a:latin typeface="Courier"/>
              <a:cs typeface="Courier"/>
            </a:endParaRPr>
          </a:p>
        </p:txBody>
      </p:sp>
      <p:sp>
        <p:nvSpPr>
          <p:cNvPr id="21" name="TextBox 20"/>
          <p:cNvSpPr txBox="1"/>
          <p:nvPr/>
        </p:nvSpPr>
        <p:spPr>
          <a:xfrm>
            <a:off x="5350170" y="6405380"/>
            <a:ext cx="1431364" cy="369332"/>
          </a:xfrm>
          <a:prstGeom prst="rect">
            <a:avLst/>
          </a:prstGeom>
          <a:noFill/>
        </p:spPr>
        <p:txBody>
          <a:bodyPr wrap="none" rtlCol="0">
            <a:spAutoFit/>
          </a:bodyPr>
          <a:lstStyle/>
          <a:p>
            <a:r>
              <a:rPr lang="en-US" dirty="0" err="1" smtClean="0">
                <a:latin typeface="Courier"/>
                <a:cs typeface="Courier"/>
              </a:rPr>
              <a:t>putBeeper</a:t>
            </a:r>
            <a:endParaRPr lang="en-US" dirty="0">
              <a:latin typeface="Courier"/>
              <a:cs typeface="Courier"/>
            </a:endParaRPr>
          </a:p>
        </p:txBody>
      </p:sp>
      <p:sp>
        <p:nvSpPr>
          <p:cNvPr id="22" name="TextBox 21"/>
          <p:cNvSpPr txBox="1"/>
          <p:nvPr/>
        </p:nvSpPr>
        <p:spPr>
          <a:xfrm>
            <a:off x="7966899" y="6363051"/>
            <a:ext cx="738754" cy="369332"/>
          </a:xfrm>
          <a:prstGeom prst="rect">
            <a:avLst/>
          </a:prstGeom>
          <a:noFill/>
        </p:spPr>
        <p:txBody>
          <a:bodyPr wrap="none" rtlCol="0">
            <a:spAutoFit/>
          </a:bodyPr>
          <a:lstStyle/>
          <a:p>
            <a:r>
              <a:rPr lang="en-US" dirty="0" smtClean="0">
                <a:latin typeface="Courier"/>
                <a:cs typeface="Courier"/>
              </a:rPr>
              <a:t>move</a:t>
            </a:r>
            <a:endParaRPr lang="en-US" dirty="0">
              <a:latin typeface="Courier"/>
              <a:cs typeface="Courier"/>
            </a:endParaRPr>
          </a:p>
        </p:txBody>
      </p:sp>
      <p:sp>
        <p:nvSpPr>
          <p:cNvPr id="23" name="Rectangle 22"/>
          <p:cNvSpPr/>
          <p:nvPr/>
        </p:nvSpPr>
        <p:spPr>
          <a:xfrm>
            <a:off x="-298296" y="1999775"/>
            <a:ext cx="5911723" cy="2862322"/>
          </a:xfrm>
          <a:prstGeom prst="rect">
            <a:avLst/>
          </a:prstGeom>
        </p:spPr>
        <p:txBody>
          <a:bodyPr wrap="square">
            <a:spAutoFit/>
          </a:bodyPr>
          <a:lstStyle/>
          <a:p>
            <a:endParaRPr lang="en-US" sz="2000" dirty="0" smtClean="0">
              <a:latin typeface="Courier"/>
              <a:cs typeface="Courier"/>
            </a:endParaRPr>
          </a:p>
          <a:p>
            <a:r>
              <a:rPr lang="en-US" sz="2000" dirty="0">
                <a:latin typeface="Courier"/>
                <a:cs typeface="Courier"/>
              </a:rPr>
              <a:t> </a:t>
            </a:r>
            <a:r>
              <a:rPr lang="en-US" sz="2000" dirty="0" smtClean="0">
                <a:latin typeface="Courier"/>
                <a:cs typeface="Courier"/>
              </a:rPr>
              <a:t>  </a:t>
            </a:r>
            <a:r>
              <a:rPr lang="en-US" sz="2000" dirty="0" smtClean="0">
                <a:solidFill>
                  <a:srgbClr val="326D4D"/>
                </a:solidFill>
                <a:latin typeface="Courier"/>
                <a:cs typeface="Courier"/>
              </a:rPr>
              <a:t>// User defined method</a:t>
            </a:r>
          </a:p>
          <a:p>
            <a:r>
              <a:rPr lang="en-US" sz="2000" b="1" dirty="0">
                <a:solidFill>
                  <a:srgbClr val="9B467E"/>
                </a:solidFill>
                <a:latin typeface="Courier"/>
                <a:cs typeface="Courier"/>
              </a:rPr>
              <a:t> </a:t>
            </a:r>
            <a:r>
              <a:rPr lang="en-US" sz="2000" b="1" dirty="0" smtClean="0">
                <a:solidFill>
                  <a:srgbClr val="9B467E"/>
                </a:solidFill>
                <a:latin typeface="Courier"/>
                <a:cs typeface="Courier"/>
              </a:rPr>
              <a:t>  private void </a:t>
            </a:r>
            <a:r>
              <a:rPr lang="en-US" sz="2000" dirty="0" smtClean="0">
                <a:latin typeface="Courier"/>
                <a:cs typeface="Courier"/>
              </a:rPr>
              <a:t>run(</a:t>
            </a:r>
            <a:r>
              <a:rPr lang="en-US" sz="2000" dirty="0">
                <a:latin typeface="Courier"/>
                <a:cs typeface="Courier"/>
              </a:rPr>
              <a:t>) {</a:t>
            </a:r>
          </a:p>
          <a:p>
            <a:r>
              <a:rPr lang="en-US" sz="2000" dirty="0" smtClean="0">
                <a:latin typeface="Courier"/>
                <a:cs typeface="Courier"/>
              </a:rPr>
              <a:t>      </a:t>
            </a:r>
            <a:r>
              <a:rPr lang="en-US" sz="2000" b="1" dirty="0" smtClean="0">
                <a:solidFill>
                  <a:srgbClr val="9B467E"/>
                </a:solidFill>
                <a:latin typeface="Courier"/>
                <a:cs typeface="Courier"/>
              </a:rPr>
              <a:t>while</a:t>
            </a:r>
            <a:r>
              <a:rPr lang="en-US" sz="2000" dirty="0" smtClean="0">
                <a:latin typeface="Courier"/>
                <a:cs typeface="Courier"/>
              </a:rPr>
              <a:t>(</a:t>
            </a:r>
            <a:r>
              <a:rPr lang="en-US" sz="2000" dirty="0" err="1" smtClean="0">
                <a:latin typeface="Courier"/>
                <a:cs typeface="Courier"/>
              </a:rPr>
              <a:t>isClear</a:t>
            </a:r>
            <a:r>
              <a:rPr lang="en-US" sz="2000" dirty="0" smtClean="0">
                <a:latin typeface="Courier"/>
                <a:cs typeface="Courier"/>
              </a:rPr>
              <a:t>(</a:t>
            </a:r>
            <a:r>
              <a:rPr lang="en-US" sz="2000" dirty="0">
                <a:latin typeface="Courier"/>
                <a:cs typeface="Courier"/>
              </a:rPr>
              <a:t>)</a:t>
            </a:r>
            <a:r>
              <a:rPr lang="en-US" sz="2000" dirty="0" smtClean="0">
                <a:latin typeface="Courier"/>
                <a:cs typeface="Courier"/>
              </a:rPr>
              <a:t>){</a:t>
            </a:r>
            <a:endParaRPr lang="en-US" sz="2000" dirty="0">
              <a:latin typeface="Courier"/>
              <a:cs typeface="Courier"/>
            </a:endParaRPr>
          </a:p>
          <a:p>
            <a:r>
              <a:rPr lang="en-US" sz="2000" dirty="0" smtClean="0">
                <a:latin typeface="Courier"/>
                <a:cs typeface="Courier"/>
              </a:rPr>
              <a:t>         </a:t>
            </a:r>
            <a:r>
              <a:rPr lang="en-US" sz="2000" dirty="0" err="1" smtClean="0">
                <a:latin typeface="Courier"/>
                <a:cs typeface="Courier"/>
              </a:rPr>
              <a:t>putBeeper</a:t>
            </a:r>
            <a:r>
              <a:rPr lang="en-US" sz="2000" dirty="0" smtClean="0">
                <a:latin typeface="Courier"/>
                <a:cs typeface="Courier"/>
              </a:rPr>
              <a:t>(</a:t>
            </a:r>
            <a:r>
              <a:rPr lang="en-US" sz="2000" dirty="0">
                <a:latin typeface="Courier"/>
                <a:cs typeface="Courier"/>
              </a:rPr>
              <a:t>)</a:t>
            </a:r>
            <a:r>
              <a:rPr lang="en-US" sz="2000" dirty="0" smtClean="0">
                <a:latin typeface="Courier"/>
                <a:cs typeface="Courier"/>
              </a:rPr>
              <a:t>;</a:t>
            </a:r>
          </a:p>
          <a:p>
            <a:r>
              <a:rPr lang="en-US" sz="2000" dirty="0">
                <a:latin typeface="Courier"/>
                <a:cs typeface="Courier"/>
              </a:rPr>
              <a:t> </a:t>
            </a:r>
            <a:r>
              <a:rPr lang="en-US" sz="2000" dirty="0" smtClean="0">
                <a:latin typeface="Courier"/>
                <a:cs typeface="Courier"/>
              </a:rPr>
              <a:t>        move();</a:t>
            </a:r>
            <a:endParaRPr lang="en-US" sz="2000" dirty="0">
              <a:latin typeface="Courier"/>
              <a:cs typeface="Courier"/>
            </a:endParaRPr>
          </a:p>
          <a:p>
            <a:r>
              <a:rPr lang="en-US" sz="2000" dirty="0" smtClean="0">
                <a:latin typeface="Courier"/>
                <a:cs typeface="Courier"/>
              </a:rPr>
              <a:t>      }</a:t>
            </a:r>
          </a:p>
          <a:p>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putBeeper</a:t>
            </a:r>
            <a:r>
              <a:rPr lang="en-US" sz="2000" dirty="0" smtClean="0">
                <a:latin typeface="Courier"/>
                <a:cs typeface="Courier"/>
              </a:rPr>
              <a:t>();</a:t>
            </a:r>
            <a:endParaRPr lang="en-US" sz="2000" dirty="0">
              <a:latin typeface="Courier"/>
              <a:cs typeface="Courier"/>
            </a:endParaRPr>
          </a:p>
          <a:p>
            <a:r>
              <a:rPr lang="en-US" sz="2000" dirty="0" smtClean="0">
                <a:latin typeface="Courier"/>
                <a:cs typeface="Courier"/>
              </a:rPr>
              <a:t>   }</a:t>
            </a:r>
          </a:p>
        </p:txBody>
      </p:sp>
      <p:sp>
        <p:nvSpPr>
          <p:cNvPr id="31" name="Oval 30"/>
          <p:cNvSpPr/>
          <p:nvPr/>
        </p:nvSpPr>
        <p:spPr>
          <a:xfrm>
            <a:off x="7916164" y="5886099"/>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2" name="Oval 31"/>
          <p:cNvSpPr/>
          <p:nvPr/>
        </p:nvSpPr>
        <p:spPr>
          <a:xfrm>
            <a:off x="5613427" y="3262250"/>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3" name="Oval 32"/>
          <p:cNvSpPr/>
          <p:nvPr/>
        </p:nvSpPr>
        <p:spPr>
          <a:xfrm>
            <a:off x="6691366" y="1920865"/>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4" name="Oval 33"/>
          <p:cNvSpPr/>
          <p:nvPr/>
        </p:nvSpPr>
        <p:spPr>
          <a:xfrm>
            <a:off x="5620834" y="5843356"/>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5" name="Oval 34"/>
          <p:cNvSpPr/>
          <p:nvPr/>
        </p:nvSpPr>
        <p:spPr>
          <a:xfrm>
            <a:off x="6691366" y="4699368"/>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6" name="Oval 35"/>
          <p:cNvSpPr/>
          <p:nvPr/>
        </p:nvSpPr>
        <p:spPr>
          <a:xfrm>
            <a:off x="7805961" y="3262250"/>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48" name="TextBox 47"/>
          <p:cNvSpPr txBox="1"/>
          <p:nvPr/>
        </p:nvSpPr>
        <p:spPr>
          <a:xfrm>
            <a:off x="5512330" y="3775679"/>
            <a:ext cx="877276" cy="369332"/>
          </a:xfrm>
          <a:prstGeom prst="rect">
            <a:avLst/>
          </a:prstGeom>
          <a:noFill/>
        </p:spPr>
        <p:txBody>
          <a:bodyPr wrap="none" rtlCol="0">
            <a:spAutoFit/>
          </a:bodyPr>
          <a:lstStyle/>
          <a:p>
            <a:r>
              <a:rPr lang="en-US" dirty="0" smtClean="0">
                <a:latin typeface="Courier"/>
                <a:cs typeface="Courier"/>
              </a:rPr>
              <a:t>while</a:t>
            </a:r>
            <a:endParaRPr lang="en-US" dirty="0">
              <a:latin typeface="Courier"/>
              <a:cs typeface="Courier"/>
            </a:endParaRPr>
          </a:p>
        </p:txBody>
      </p:sp>
      <p:sp>
        <p:nvSpPr>
          <p:cNvPr id="3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Incorporating Style</a:t>
            </a:r>
            <a:endParaRPr lang="en-US" sz="4600" dirty="0">
              <a:latin typeface="Calibri"/>
              <a:cs typeface="Calibri"/>
            </a:endParaRPr>
          </a:p>
        </p:txBody>
      </p:sp>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75" name="Picture 7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54782" y="5368072"/>
            <a:ext cx="779288" cy="542018"/>
          </a:xfrm>
          <a:prstGeom prst="rect">
            <a:avLst/>
          </a:prstGeom>
        </p:spPr>
      </p:pic>
      <p:pic>
        <p:nvPicPr>
          <p:cNvPr id="76" name="Picture 7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26938" y="2554163"/>
            <a:ext cx="779288" cy="744042"/>
          </a:xfrm>
          <a:prstGeom prst="rect">
            <a:avLst/>
          </a:prstGeom>
        </p:spPr>
      </p:pic>
      <p:pic>
        <p:nvPicPr>
          <p:cNvPr id="77" name="Picture 7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18385" y="2568592"/>
            <a:ext cx="779288" cy="752139"/>
          </a:xfrm>
          <a:prstGeom prst="rect">
            <a:avLst/>
          </a:prstGeom>
        </p:spPr>
      </p:pic>
      <p:pic>
        <p:nvPicPr>
          <p:cNvPr id="78" name="Picture 7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14247" y="4083775"/>
            <a:ext cx="779288" cy="601502"/>
          </a:xfrm>
          <a:prstGeom prst="rect">
            <a:avLst/>
          </a:prstGeom>
        </p:spPr>
      </p:pic>
      <p:pic>
        <p:nvPicPr>
          <p:cNvPr id="79" name="Picture 7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63422" y="5396932"/>
            <a:ext cx="779288" cy="624030"/>
          </a:xfrm>
          <a:prstGeom prst="rect">
            <a:avLst/>
          </a:prstGeom>
        </p:spPr>
      </p:pic>
      <p:pic>
        <p:nvPicPr>
          <p:cNvPr id="25" name="Picture 24" descr="loop.png"/>
          <p:cNvPicPr>
            <a:picLocks noChangeAspect="1"/>
          </p:cNvPicPr>
          <p:nvPr/>
        </p:nvPicPr>
        <p:blipFill rotWithShape="1">
          <a:blip r:embed="rId6" cstate="screen">
            <a:duotone>
              <a:schemeClr val="accent5">
                <a:shade val="45000"/>
                <a:satMod val="135000"/>
              </a:schemeClr>
              <a:prstClr val="white"/>
            </a:duotone>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rcRect/>
          <a:stretch/>
        </p:blipFill>
        <p:spPr>
          <a:xfrm>
            <a:off x="5172821" y="5492548"/>
            <a:ext cx="731520" cy="686004"/>
          </a:xfrm>
          <a:prstGeom prst="rect">
            <a:avLst/>
          </a:prstGeom>
          <a:ln>
            <a:solidFill>
              <a:schemeClr val="tx1"/>
            </a:solidFill>
          </a:ln>
          <a:effectLst/>
        </p:spPr>
      </p:pic>
      <p:pic>
        <p:nvPicPr>
          <p:cNvPr id="26" name="Picture 25" descr="body.png"/>
          <p:cNvPicPr>
            <a:picLocks noChangeAspect="1"/>
          </p:cNvPicPr>
          <p:nvPr/>
        </p:nvPicPr>
        <p:blipFill rotWithShape="1">
          <a:blip r:embed="rId8" cstate="screen">
            <a:duotone>
              <a:schemeClr val="accent5">
                <a:shade val="45000"/>
                <a:satMod val="135000"/>
              </a:schemeClr>
              <a:prstClr val="white"/>
            </a:duotone>
            <a:extLst>
              <a:ext uri="{BEBA8EAE-BF5A-486C-A8C5-ECC9F3942E4B}">
                <a14:imgProps xmlns:a14="http://schemas.microsoft.com/office/drawing/2010/main">
                  <a14:imgLayer r:embed="rId9">
                    <a14:imgEffect>
                      <a14:backgroundRemoval t="0" b="100000" l="0" r="99609"/>
                    </a14:imgEffect>
                  </a14:imgLayer>
                </a14:imgProps>
              </a:ext>
              <a:ext uri="{28A0092B-C50C-407E-A947-70E740481C1C}">
                <a14:useLocalDpi xmlns:a14="http://schemas.microsoft.com/office/drawing/2010/main"/>
              </a:ext>
            </a:extLst>
          </a:blip>
          <a:srcRect/>
          <a:stretch/>
        </p:blipFill>
        <p:spPr>
          <a:xfrm>
            <a:off x="8172895" y="5546801"/>
            <a:ext cx="731520" cy="685523"/>
          </a:xfrm>
          <a:prstGeom prst="rect">
            <a:avLst/>
          </a:prstGeom>
          <a:ln>
            <a:solidFill>
              <a:srgbClr val="000000"/>
            </a:solidFill>
          </a:ln>
          <a:effectLst/>
        </p:spPr>
      </p:pic>
      <p:pic>
        <p:nvPicPr>
          <p:cNvPr id="27" name="Picture 26" descr="root.png"/>
          <p:cNvPicPr>
            <a:picLocks noChangeAspect="1"/>
          </p:cNvPicPr>
          <p:nvPr/>
        </p:nvPicPr>
        <p:blipFill rotWithShape="1">
          <a:blip r:embed="rId10" cstate="screen">
            <a:duotone>
              <a:schemeClr val="accent5">
                <a:shade val="45000"/>
                <a:satMod val="135000"/>
              </a:schemeClr>
              <a:prstClr val="white"/>
            </a:duotone>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a:ext>
            </a:extLst>
          </a:blip>
          <a:srcRect/>
          <a:stretch/>
        </p:blipFill>
        <p:spPr>
          <a:xfrm>
            <a:off x="6924870" y="4342719"/>
            <a:ext cx="731520" cy="682287"/>
          </a:xfrm>
          <a:prstGeom prst="rect">
            <a:avLst/>
          </a:prstGeom>
          <a:ln>
            <a:solidFill>
              <a:srgbClr val="000000"/>
            </a:solidFill>
          </a:ln>
          <a:effectLst/>
        </p:spPr>
      </p:pic>
      <p:pic>
        <p:nvPicPr>
          <p:cNvPr id="28" name="Picture 27" descr="root.png"/>
          <p:cNvPicPr>
            <a:picLocks/>
          </p:cNvPicPr>
          <p:nvPr/>
        </p:nvPicPr>
        <p:blipFill rotWithShape="1">
          <a:blip r:embed="rId12"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5184198" y="2885027"/>
            <a:ext cx="731520" cy="685800"/>
          </a:xfrm>
          <a:prstGeom prst="rect">
            <a:avLst/>
          </a:prstGeom>
          <a:ln>
            <a:solidFill>
              <a:schemeClr val="tx1"/>
            </a:solidFill>
          </a:ln>
        </p:spPr>
      </p:pic>
      <p:pic>
        <p:nvPicPr>
          <p:cNvPr id="29" name="Picture 28" descr="loop.png"/>
          <p:cNvPicPr>
            <a:picLocks noChangeAspect="1"/>
          </p:cNvPicPr>
          <p:nvPr/>
        </p:nvPicPr>
        <p:blipFill rotWithShape="1">
          <a:blip r:embed="rId6" cstate="screen">
            <a:duotone>
              <a:schemeClr val="accent5">
                <a:shade val="45000"/>
                <a:satMod val="135000"/>
              </a:schemeClr>
              <a:prstClr val="white"/>
            </a:duotone>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a:ext>
            </a:extLst>
          </a:blip>
          <a:srcRect/>
          <a:stretch/>
        </p:blipFill>
        <p:spPr>
          <a:xfrm>
            <a:off x="8081590" y="2932051"/>
            <a:ext cx="731520" cy="686004"/>
          </a:xfrm>
          <a:prstGeom prst="rect">
            <a:avLst/>
          </a:prstGeom>
          <a:ln>
            <a:solidFill>
              <a:schemeClr val="tx1"/>
            </a:solidFill>
          </a:ln>
          <a:effectLst/>
        </p:spPr>
      </p:pic>
      <p:pic>
        <p:nvPicPr>
          <p:cNvPr id="38" name="Picture 37" descr="left.png"/>
          <p:cNvPicPr>
            <a:picLocks noChangeAspect="1"/>
          </p:cNvPicPr>
          <p:nvPr/>
        </p:nvPicPr>
        <p:blipFill rotWithShape="1">
          <a:blip r:embed="rId14" cstate="screen">
            <a:duotone>
              <a:schemeClr val="accent5">
                <a:shade val="45000"/>
                <a:satMod val="135000"/>
              </a:schemeClr>
              <a:prstClr val="white"/>
            </a:duotone>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a:ext>
            </a:extLst>
          </a:blip>
          <a:srcRect/>
          <a:stretch/>
        </p:blipFill>
        <p:spPr>
          <a:xfrm>
            <a:off x="6239149" y="1581572"/>
            <a:ext cx="731520" cy="679584"/>
          </a:xfrm>
          <a:prstGeom prst="rect">
            <a:avLst/>
          </a:prstGeom>
          <a:ln>
            <a:solidFill>
              <a:srgbClr val="000000"/>
            </a:solidFill>
          </a:ln>
          <a:effectLst/>
        </p:spPr>
      </p:pic>
      <p:sp>
        <p:nvSpPr>
          <p:cNvPr id="39" name="TextBox 38"/>
          <p:cNvSpPr txBox="1"/>
          <p:nvPr/>
        </p:nvSpPr>
        <p:spPr>
          <a:xfrm>
            <a:off x="6738581" y="2435514"/>
            <a:ext cx="600232" cy="369332"/>
          </a:xfrm>
          <a:prstGeom prst="rect">
            <a:avLst/>
          </a:prstGeom>
          <a:noFill/>
        </p:spPr>
        <p:txBody>
          <a:bodyPr wrap="none" rtlCol="0">
            <a:spAutoFit/>
          </a:bodyPr>
          <a:lstStyle/>
          <a:p>
            <a:r>
              <a:rPr lang="en-US" dirty="0" smtClean="0">
                <a:latin typeface="Courier"/>
                <a:cs typeface="Courier"/>
              </a:rPr>
              <a:t>run</a:t>
            </a:r>
            <a:endParaRPr lang="en-US" dirty="0">
              <a:latin typeface="Courier"/>
              <a:cs typeface="Courier"/>
            </a:endParaRPr>
          </a:p>
        </p:txBody>
      </p:sp>
    </p:spTree>
    <p:extLst>
      <p:ext uri="{BB962C8B-B14F-4D97-AF65-F5344CB8AC3E}">
        <p14:creationId xmlns:p14="http://schemas.microsoft.com/office/powerpoint/2010/main" val="9979291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50938" y="3982762"/>
            <a:ext cx="591680" cy="649363"/>
          </a:xfrm>
          <a:prstGeom prst="rect">
            <a:avLst/>
          </a:prstGeom>
        </p:spPr>
      </p:pic>
      <p:sp>
        <p:nvSpPr>
          <p:cNvPr id="14" name="Oval 13"/>
          <p:cNvSpPr/>
          <p:nvPr/>
        </p:nvSpPr>
        <p:spPr>
          <a:xfrm>
            <a:off x="4768453" y="4666521"/>
            <a:ext cx="601429" cy="60142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17" name="TextBox 16"/>
          <p:cNvSpPr txBox="1"/>
          <p:nvPr/>
        </p:nvSpPr>
        <p:spPr>
          <a:xfrm>
            <a:off x="6738581" y="2435514"/>
            <a:ext cx="600232" cy="369332"/>
          </a:xfrm>
          <a:prstGeom prst="rect">
            <a:avLst/>
          </a:prstGeom>
          <a:noFill/>
        </p:spPr>
        <p:txBody>
          <a:bodyPr wrap="none" rtlCol="0">
            <a:spAutoFit/>
          </a:bodyPr>
          <a:lstStyle/>
          <a:p>
            <a:r>
              <a:rPr lang="en-US" dirty="0" smtClean="0">
                <a:latin typeface="Courier"/>
                <a:cs typeface="Courier"/>
              </a:rPr>
              <a:t>run</a:t>
            </a:r>
            <a:endParaRPr lang="en-US" dirty="0">
              <a:latin typeface="Courier"/>
              <a:cs typeface="Courier"/>
            </a:endParaRPr>
          </a:p>
        </p:txBody>
      </p:sp>
      <p:sp>
        <p:nvSpPr>
          <p:cNvPr id="18" name="TextBox 17"/>
          <p:cNvSpPr txBox="1"/>
          <p:nvPr/>
        </p:nvSpPr>
        <p:spPr>
          <a:xfrm>
            <a:off x="4710536" y="5152320"/>
            <a:ext cx="738754" cy="369332"/>
          </a:xfrm>
          <a:prstGeom prst="rect">
            <a:avLst/>
          </a:prstGeom>
          <a:noFill/>
        </p:spPr>
        <p:txBody>
          <a:bodyPr wrap="none" rtlCol="0">
            <a:spAutoFit/>
          </a:bodyPr>
          <a:lstStyle/>
          <a:p>
            <a:r>
              <a:rPr lang="en-US" dirty="0" err="1" smtClean="0">
                <a:latin typeface="Courier"/>
                <a:cs typeface="Courier"/>
              </a:rPr>
              <a:t>cond</a:t>
            </a:r>
            <a:endParaRPr lang="en-US" dirty="0">
              <a:latin typeface="Courier"/>
              <a:cs typeface="Courier"/>
            </a:endParaRPr>
          </a:p>
        </p:txBody>
      </p:sp>
      <p:sp>
        <p:nvSpPr>
          <p:cNvPr id="19" name="TextBox 18"/>
          <p:cNvSpPr txBox="1"/>
          <p:nvPr/>
        </p:nvSpPr>
        <p:spPr>
          <a:xfrm>
            <a:off x="6713262" y="5237277"/>
            <a:ext cx="738754" cy="369332"/>
          </a:xfrm>
          <a:prstGeom prst="rect">
            <a:avLst/>
          </a:prstGeom>
          <a:noFill/>
        </p:spPr>
        <p:txBody>
          <a:bodyPr wrap="none" rtlCol="0">
            <a:spAutoFit/>
          </a:bodyPr>
          <a:lstStyle/>
          <a:p>
            <a:r>
              <a:rPr lang="en-US" dirty="0" smtClean="0">
                <a:latin typeface="Courier"/>
                <a:cs typeface="Courier"/>
              </a:rPr>
              <a:t>body</a:t>
            </a:r>
            <a:endParaRPr lang="en-US" dirty="0">
              <a:latin typeface="Courier"/>
              <a:cs typeface="Courier"/>
            </a:endParaRPr>
          </a:p>
        </p:txBody>
      </p:sp>
      <p:sp>
        <p:nvSpPr>
          <p:cNvPr id="20" name="TextBox 19"/>
          <p:cNvSpPr txBox="1"/>
          <p:nvPr/>
        </p:nvSpPr>
        <p:spPr>
          <a:xfrm>
            <a:off x="7581887" y="3817009"/>
            <a:ext cx="1431364" cy="369332"/>
          </a:xfrm>
          <a:prstGeom prst="rect">
            <a:avLst/>
          </a:prstGeom>
          <a:noFill/>
        </p:spPr>
        <p:txBody>
          <a:bodyPr wrap="none" rtlCol="0">
            <a:spAutoFit/>
          </a:bodyPr>
          <a:lstStyle/>
          <a:p>
            <a:r>
              <a:rPr lang="en-US" dirty="0" err="1" smtClean="0">
                <a:latin typeface="Courier"/>
                <a:cs typeface="Courier"/>
              </a:rPr>
              <a:t>putBeeper</a:t>
            </a:r>
            <a:endParaRPr lang="en-US" dirty="0">
              <a:latin typeface="Courier"/>
              <a:cs typeface="Courier"/>
            </a:endParaRPr>
          </a:p>
        </p:txBody>
      </p:sp>
      <p:sp>
        <p:nvSpPr>
          <p:cNvPr id="21" name="TextBox 20"/>
          <p:cNvSpPr txBox="1"/>
          <p:nvPr/>
        </p:nvSpPr>
        <p:spPr>
          <a:xfrm>
            <a:off x="5350170" y="6405380"/>
            <a:ext cx="1431364" cy="369332"/>
          </a:xfrm>
          <a:prstGeom prst="rect">
            <a:avLst/>
          </a:prstGeom>
          <a:noFill/>
        </p:spPr>
        <p:txBody>
          <a:bodyPr wrap="none" rtlCol="0">
            <a:spAutoFit/>
          </a:bodyPr>
          <a:lstStyle/>
          <a:p>
            <a:r>
              <a:rPr lang="en-US" dirty="0" err="1" smtClean="0">
                <a:latin typeface="Courier"/>
                <a:cs typeface="Courier"/>
              </a:rPr>
              <a:t>putBeeper</a:t>
            </a:r>
            <a:endParaRPr lang="en-US" dirty="0">
              <a:latin typeface="Courier"/>
              <a:cs typeface="Courier"/>
            </a:endParaRPr>
          </a:p>
        </p:txBody>
      </p:sp>
      <p:sp>
        <p:nvSpPr>
          <p:cNvPr id="22" name="TextBox 21"/>
          <p:cNvSpPr txBox="1"/>
          <p:nvPr/>
        </p:nvSpPr>
        <p:spPr>
          <a:xfrm>
            <a:off x="7966899" y="6363051"/>
            <a:ext cx="738754" cy="369332"/>
          </a:xfrm>
          <a:prstGeom prst="rect">
            <a:avLst/>
          </a:prstGeom>
          <a:noFill/>
        </p:spPr>
        <p:txBody>
          <a:bodyPr wrap="none" rtlCol="0">
            <a:spAutoFit/>
          </a:bodyPr>
          <a:lstStyle/>
          <a:p>
            <a:r>
              <a:rPr lang="en-US" dirty="0" smtClean="0">
                <a:latin typeface="Courier"/>
                <a:cs typeface="Courier"/>
              </a:rPr>
              <a:t>move</a:t>
            </a:r>
            <a:endParaRPr lang="en-US" dirty="0">
              <a:latin typeface="Courier"/>
              <a:cs typeface="Courier"/>
            </a:endParaRPr>
          </a:p>
        </p:txBody>
      </p:sp>
      <p:sp>
        <p:nvSpPr>
          <p:cNvPr id="23" name="Rectangle 22"/>
          <p:cNvSpPr/>
          <p:nvPr/>
        </p:nvSpPr>
        <p:spPr>
          <a:xfrm>
            <a:off x="-298296" y="1999775"/>
            <a:ext cx="5911723" cy="2862322"/>
          </a:xfrm>
          <a:prstGeom prst="rect">
            <a:avLst/>
          </a:prstGeom>
        </p:spPr>
        <p:txBody>
          <a:bodyPr wrap="square">
            <a:spAutoFit/>
          </a:bodyPr>
          <a:lstStyle/>
          <a:p>
            <a:endParaRPr lang="en-US" sz="2000" dirty="0" smtClean="0">
              <a:latin typeface="Courier"/>
              <a:cs typeface="Courier"/>
            </a:endParaRPr>
          </a:p>
          <a:p>
            <a:r>
              <a:rPr lang="en-US" sz="2000" dirty="0">
                <a:latin typeface="Courier"/>
                <a:cs typeface="Courier"/>
              </a:rPr>
              <a:t> </a:t>
            </a:r>
            <a:r>
              <a:rPr lang="en-US" sz="2000" dirty="0" smtClean="0">
                <a:latin typeface="Courier"/>
                <a:cs typeface="Courier"/>
              </a:rPr>
              <a:t>  </a:t>
            </a:r>
            <a:r>
              <a:rPr lang="en-US" sz="2000" dirty="0" smtClean="0">
                <a:solidFill>
                  <a:srgbClr val="326D4D"/>
                </a:solidFill>
                <a:latin typeface="Courier"/>
                <a:cs typeface="Courier"/>
              </a:rPr>
              <a:t>// User defined method</a:t>
            </a:r>
          </a:p>
          <a:p>
            <a:r>
              <a:rPr lang="en-US" sz="2000" b="1" dirty="0">
                <a:solidFill>
                  <a:srgbClr val="9B467E"/>
                </a:solidFill>
                <a:latin typeface="Courier"/>
                <a:cs typeface="Courier"/>
              </a:rPr>
              <a:t> </a:t>
            </a:r>
            <a:r>
              <a:rPr lang="en-US" sz="2000" b="1" dirty="0" smtClean="0">
                <a:solidFill>
                  <a:srgbClr val="9B467E"/>
                </a:solidFill>
                <a:latin typeface="Courier"/>
                <a:cs typeface="Courier"/>
              </a:rPr>
              <a:t>  private void </a:t>
            </a:r>
            <a:r>
              <a:rPr lang="en-US" sz="2000" dirty="0" smtClean="0">
                <a:latin typeface="Courier"/>
                <a:cs typeface="Courier"/>
              </a:rPr>
              <a:t>run(</a:t>
            </a:r>
            <a:r>
              <a:rPr lang="en-US" sz="2000" dirty="0">
                <a:latin typeface="Courier"/>
                <a:cs typeface="Courier"/>
              </a:rPr>
              <a:t>) {</a:t>
            </a:r>
          </a:p>
          <a:p>
            <a:r>
              <a:rPr lang="en-US" sz="2000" dirty="0" smtClean="0">
                <a:latin typeface="Courier"/>
                <a:cs typeface="Courier"/>
              </a:rPr>
              <a:t>      </a:t>
            </a:r>
            <a:r>
              <a:rPr lang="en-US" sz="2000" b="1" dirty="0" smtClean="0">
                <a:solidFill>
                  <a:srgbClr val="9B467E"/>
                </a:solidFill>
                <a:latin typeface="Courier"/>
                <a:cs typeface="Courier"/>
              </a:rPr>
              <a:t>while</a:t>
            </a:r>
            <a:r>
              <a:rPr lang="en-US" sz="2000" dirty="0" smtClean="0">
                <a:latin typeface="Courier"/>
                <a:cs typeface="Courier"/>
              </a:rPr>
              <a:t>(</a:t>
            </a:r>
            <a:r>
              <a:rPr lang="en-US" sz="2000" dirty="0" err="1" smtClean="0">
                <a:latin typeface="Courier"/>
                <a:cs typeface="Courier"/>
              </a:rPr>
              <a:t>isClear</a:t>
            </a:r>
            <a:r>
              <a:rPr lang="en-US" sz="2000" dirty="0">
                <a:latin typeface="Courier"/>
                <a:cs typeface="Courier"/>
              </a:rPr>
              <a:t>()</a:t>
            </a:r>
            <a:r>
              <a:rPr lang="en-US" sz="2000" dirty="0" smtClean="0">
                <a:latin typeface="Courier"/>
                <a:cs typeface="Courier"/>
              </a:rPr>
              <a:t>){</a:t>
            </a:r>
            <a:endParaRPr lang="en-US" sz="2000" dirty="0">
              <a:latin typeface="Courier"/>
              <a:cs typeface="Courier"/>
            </a:endParaRPr>
          </a:p>
          <a:p>
            <a:r>
              <a:rPr lang="en-US" sz="2000" dirty="0" smtClean="0">
                <a:latin typeface="Courier"/>
                <a:cs typeface="Courier"/>
              </a:rPr>
              <a:t>         </a:t>
            </a:r>
            <a:r>
              <a:rPr lang="en-US" sz="2000" dirty="0" err="1" smtClean="0">
                <a:latin typeface="Courier"/>
                <a:cs typeface="Courier"/>
              </a:rPr>
              <a:t>putBeeper</a:t>
            </a:r>
            <a:r>
              <a:rPr lang="en-US" sz="2000" dirty="0" smtClean="0">
                <a:latin typeface="Courier"/>
                <a:cs typeface="Courier"/>
              </a:rPr>
              <a:t>(</a:t>
            </a:r>
            <a:r>
              <a:rPr lang="en-US" sz="2000" dirty="0">
                <a:latin typeface="Courier"/>
                <a:cs typeface="Courier"/>
              </a:rPr>
              <a:t>)</a:t>
            </a:r>
            <a:r>
              <a:rPr lang="en-US" sz="2000" dirty="0" smtClean="0">
                <a:latin typeface="Courier"/>
                <a:cs typeface="Courier"/>
              </a:rPr>
              <a:t>;</a:t>
            </a:r>
          </a:p>
          <a:p>
            <a:r>
              <a:rPr lang="en-US" sz="2000" dirty="0">
                <a:latin typeface="Courier"/>
                <a:cs typeface="Courier"/>
              </a:rPr>
              <a:t> </a:t>
            </a:r>
            <a:r>
              <a:rPr lang="en-US" sz="2000" dirty="0" smtClean="0">
                <a:latin typeface="Courier"/>
                <a:cs typeface="Courier"/>
              </a:rPr>
              <a:t>        move();</a:t>
            </a:r>
            <a:endParaRPr lang="en-US" sz="2000" dirty="0">
              <a:latin typeface="Courier"/>
              <a:cs typeface="Courier"/>
            </a:endParaRPr>
          </a:p>
          <a:p>
            <a:r>
              <a:rPr lang="en-US" sz="2000" dirty="0" smtClean="0">
                <a:latin typeface="Courier"/>
                <a:cs typeface="Courier"/>
              </a:rPr>
              <a:t>      }</a:t>
            </a:r>
          </a:p>
          <a:p>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putBeeper</a:t>
            </a:r>
            <a:r>
              <a:rPr lang="en-US" sz="2000" dirty="0" smtClean="0">
                <a:latin typeface="Courier"/>
                <a:cs typeface="Courier"/>
              </a:rPr>
              <a:t>();</a:t>
            </a:r>
            <a:endParaRPr lang="en-US" sz="2000" dirty="0">
              <a:latin typeface="Courier"/>
              <a:cs typeface="Courier"/>
            </a:endParaRPr>
          </a:p>
          <a:p>
            <a:r>
              <a:rPr lang="en-US" sz="2000" dirty="0" smtClean="0">
                <a:latin typeface="Courier"/>
                <a:cs typeface="Courier"/>
              </a:rPr>
              <a:t>   }</a:t>
            </a:r>
          </a:p>
        </p:txBody>
      </p:sp>
      <p:sp>
        <p:nvSpPr>
          <p:cNvPr id="31" name="Oval 30"/>
          <p:cNvSpPr/>
          <p:nvPr/>
        </p:nvSpPr>
        <p:spPr>
          <a:xfrm>
            <a:off x="7916164" y="5886099"/>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2" name="Oval 31"/>
          <p:cNvSpPr/>
          <p:nvPr/>
        </p:nvSpPr>
        <p:spPr>
          <a:xfrm>
            <a:off x="5613427" y="3262250"/>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3" name="Oval 32"/>
          <p:cNvSpPr/>
          <p:nvPr/>
        </p:nvSpPr>
        <p:spPr>
          <a:xfrm>
            <a:off x="6691366" y="1920865"/>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4" name="Oval 33"/>
          <p:cNvSpPr/>
          <p:nvPr/>
        </p:nvSpPr>
        <p:spPr>
          <a:xfrm>
            <a:off x="5620834" y="5843356"/>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5" name="Oval 34"/>
          <p:cNvSpPr/>
          <p:nvPr/>
        </p:nvSpPr>
        <p:spPr>
          <a:xfrm>
            <a:off x="6691366" y="4699368"/>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36" name="Oval 35"/>
          <p:cNvSpPr/>
          <p:nvPr/>
        </p:nvSpPr>
        <p:spPr>
          <a:xfrm>
            <a:off x="7805961" y="3262250"/>
            <a:ext cx="601429" cy="601429"/>
          </a:xfrm>
          <a:prstGeom prst="ellipse">
            <a:avLst/>
          </a:prstGeom>
          <a:solidFill>
            <a:srgbClr val="FFFFFF"/>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Times"/>
              <a:cs typeface="Times"/>
            </a:endParaRPr>
          </a:p>
        </p:txBody>
      </p:sp>
      <p:sp>
        <p:nvSpPr>
          <p:cNvPr id="48" name="TextBox 47"/>
          <p:cNvSpPr txBox="1"/>
          <p:nvPr/>
        </p:nvSpPr>
        <p:spPr>
          <a:xfrm>
            <a:off x="5512330" y="3775679"/>
            <a:ext cx="877276" cy="369332"/>
          </a:xfrm>
          <a:prstGeom prst="rect">
            <a:avLst/>
          </a:prstGeom>
          <a:noFill/>
        </p:spPr>
        <p:txBody>
          <a:bodyPr wrap="none" rtlCol="0">
            <a:spAutoFit/>
          </a:bodyPr>
          <a:lstStyle/>
          <a:p>
            <a:r>
              <a:rPr lang="en-US" dirty="0" smtClean="0">
                <a:latin typeface="Courier"/>
                <a:cs typeface="Courier"/>
              </a:rPr>
              <a:t>while</a:t>
            </a:r>
            <a:endParaRPr lang="en-US" dirty="0">
              <a:latin typeface="Courier"/>
              <a:cs typeface="Courier"/>
            </a:endParaRPr>
          </a:p>
        </p:txBody>
      </p:sp>
      <p:sp>
        <p:nvSpPr>
          <p:cNvPr id="3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Feedback</a:t>
            </a:r>
            <a:endParaRPr lang="en-US" sz="4600" dirty="0">
              <a:latin typeface="Calibri"/>
              <a:cs typeface="Calibri"/>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pic>
        <p:nvPicPr>
          <p:cNvPr id="75" name="Picture 7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54782" y="5368072"/>
            <a:ext cx="779288" cy="542018"/>
          </a:xfrm>
          <a:prstGeom prst="rect">
            <a:avLst/>
          </a:prstGeom>
        </p:spPr>
      </p:pic>
      <p:pic>
        <p:nvPicPr>
          <p:cNvPr id="76" name="Picture 7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26938" y="2554163"/>
            <a:ext cx="779288" cy="744042"/>
          </a:xfrm>
          <a:prstGeom prst="rect">
            <a:avLst/>
          </a:prstGeom>
        </p:spPr>
      </p:pic>
      <p:pic>
        <p:nvPicPr>
          <p:cNvPr id="77" name="Picture 7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18385" y="2568592"/>
            <a:ext cx="779288" cy="752139"/>
          </a:xfrm>
          <a:prstGeom prst="rect">
            <a:avLst/>
          </a:prstGeom>
        </p:spPr>
      </p:pic>
      <p:pic>
        <p:nvPicPr>
          <p:cNvPr id="78" name="Picture 7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14247" y="4083775"/>
            <a:ext cx="779288" cy="601502"/>
          </a:xfrm>
          <a:prstGeom prst="rect">
            <a:avLst/>
          </a:prstGeom>
        </p:spPr>
      </p:pic>
      <p:pic>
        <p:nvPicPr>
          <p:cNvPr id="79" name="Picture 7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63422" y="5396932"/>
            <a:ext cx="779288" cy="624030"/>
          </a:xfrm>
          <a:prstGeom prst="rect">
            <a:avLst/>
          </a:prstGeom>
        </p:spPr>
      </p:pic>
      <p:pic>
        <p:nvPicPr>
          <p:cNvPr id="25" name="Picture 24" descr="loop.png"/>
          <p:cNvPicPr>
            <a:picLocks noChangeAspect="1"/>
          </p:cNvPicPr>
          <p:nvPr/>
        </p:nvPicPr>
        <p:blipFill rotWithShape="1">
          <a:blip r:embed="rId5" cstate="screen">
            <a:duotone>
              <a:schemeClr val="accent5">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rcRect/>
          <a:stretch/>
        </p:blipFill>
        <p:spPr>
          <a:xfrm>
            <a:off x="5172821" y="5492548"/>
            <a:ext cx="731520" cy="686004"/>
          </a:xfrm>
          <a:prstGeom prst="rect">
            <a:avLst/>
          </a:prstGeom>
          <a:ln>
            <a:solidFill>
              <a:schemeClr val="tx1"/>
            </a:solidFill>
          </a:ln>
          <a:effectLst/>
        </p:spPr>
      </p:pic>
      <p:pic>
        <p:nvPicPr>
          <p:cNvPr id="26" name="Picture 25" descr="body.png"/>
          <p:cNvPicPr>
            <a:picLocks noChangeAspect="1"/>
          </p:cNvPicPr>
          <p:nvPr/>
        </p:nvPicPr>
        <p:blipFill rotWithShape="1">
          <a:blip r:embed="rId7" cstate="screen">
            <a:duotone>
              <a:schemeClr val="accent5">
                <a:shade val="45000"/>
                <a:satMod val="135000"/>
              </a:schemeClr>
              <a:prstClr val="white"/>
            </a:duotone>
            <a:extLst>
              <a:ext uri="{BEBA8EAE-BF5A-486C-A8C5-ECC9F3942E4B}">
                <a14:imgProps xmlns:a14="http://schemas.microsoft.com/office/drawing/2010/main">
                  <a14:imgLayer r:embed="rId8">
                    <a14:imgEffect>
                      <a14:backgroundRemoval t="0" b="100000" l="0" r="99609"/>
                    </a14:imgEffect>
                  </a14:imgLayer>
                </a14:imgProps>
              </a:ext>
              <a:ext uri="{28A0092B-C50C-407E-A947-70E740481C1C}">
                <a14:useLocalDpi xmlns:a14="http://schemas.microsoft.com/office/drawing/2010/main"/>
              </a:ext>
            </a:extLst>
          </a:blip>
          <a:srcRect/>
          <a:stretch/>
        </p:blipFill>
        <p:spPr>
          <a:xfrm>
            <a:off x="8172895" y="5546801"/>
            <a:ext cx="731520" cy="685523"/>
          </a:xfrm>
          <a:prstGeom prst="rect">
            <a:avLst/>
          </a:prstGeom>
          <a:ln>
            <a:solidFill>
              <a:srgbClr val="000000"/>
            </a:solidFill>
          </a:ln>
          <a:effectLst/>
        </p:spPr>
      </p:pic>
      <p:pic>
        <p:nvPicPr>
          <p:cNvPr id="27" name="Picture 26" descr="root.png"/>
          <p:cNvPicPr>
            <a:picLocks noChangeAspect="1"/>
          </p:cNvPicPr>
          <p:nvPr/>
        </p:nvPicPr>
        <p:blipFill rotWithShape="1">
          <a:blip r:embed="rId9" cstate="screen">
            <a:duotone>
              <a:schemeClr val="accent5">
                <a:shade val="45000"/>
                <a:satMod val="135000"/>
              </a:schemeClr>
              <a:prstClr val="white"/>
            </a:duotone>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rcRect/>
          <a:stretch/>
        </p:blipFill>
        <p:spPr>
          <a:xfrm>
            <a:off x="6924870" y="4342719"/>
            <a:ext cx="731520" cy="682287"/>
          </a:xfrm>
          <a:prstGeom prst="rect">
            <a:avLst/>
          </a:prstGeom>
          <a:ln>
            <a:solidFill>
              <a:srgbClr val="000000"/>
            </a:solidFill>
          </a:ln>
          <a:effectLst/>
        </p:spPr>
      </p:pic>
      <p:pic>
        <p:nvPicPr>
          <p:cNvPr id="28" name="Picture 27" descr="root.png"/>
          <p:cNvPicPr>
            <a:picLocks/>
          </p:cNvPicPr>
          <p:nvPr/>
        </p:nvPicPr>
        <p:blipFill rotWithShape="1">
          <a:blip r:embed="rId11"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5184198" y="2885027"/>
            <a:ext cx="731520" cy="685800"/>
          </a:xfrm>
          <a:prstGeom prst="rect">
            <a:avLst/>
          </a:prstGeom>
          <a:ln>
            <a:solidFill>
              <a:schemeClr val="tx1"/>
            </a:solidFill>
          </a:ln>
        </p:spPr>
      </p:pic>
      <p:pic>
        <p:nvPicPr>
          <p:cNvPr id="29" name="Picture 28" descr="loop.png"/>
          <p:cNvPicPr>
            <a:picLocks noChangeAspect="1"/>
          </p:cNvPicPr>
          <p:nvPr/>
        </p:nvPicPr>
        <p:blipFill rotWithShape="1">
          <a:blip r:embed="rId5" cstate="screen">
            <a:duotone>
              <a:schemeClr val="accent5">
                <a:shade val="45000"/>
                <a:satMod val="135000"/>
              </a:schemeClr>
              <a:prstClr val="white"/>
            </a:duotone>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a:ext>
            </a:extLst>
          </a:blip>
          <a:srcRect/>
          <a:stretch/>
        </p:blipFill>
        <p:spPr>
          <a:xfrm>
            <a:off x="8081590" y="2932051"/>
            <a:ext cx="731520" cy="686004"/>
          </a:xfrm>
          <a:prstGeom prst="rect">
            <a:avLst/>
          </a:prstGeom>
          <a:ln>
            <a:solidFill>
              <a:schemeClr val="tx1"/>
            </a:solidFill>
          </a:ln>
          <a:effectLst/>
        </p:spPr>
      </p:pic>
      <p:pic>
        <p:nvPicPr>
          <p:cNvPr id="38" name="Picture 37" descr="left.png"/>
          <p:cNvPicPr>
            <a:picLocks noChangeAspect="1"/>
          </p:cNvPicPr>
          <p:nvPr/>
        </p:nvPicPr>
        <p:blipFill rotWithShape="1">
          <a:blip r:embed="rId13" cstate="screen">
            <a:duotone>
              <a:schemeClr val="accent5">
                <a:shade val="45000"/>
                <a:satMod val="135000"/>
              </a:schemeClr>
              <a:prstClr val="white"/>
            </a:duotone>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a:ext>
            </a:extLst>
          </a:blip>
          <a:srcRect/>
          <a:stretch/>
        </p:blipFill>
        <p:spPr>
          <a:xfrm>
            <a:off x="6239149" y="1581572"/>
            <a:ext cx="731520" cy="679584"/>
          </a:xfrm>
          <a:prstGeom prst="rect">
            <a:avLst/>
          </a:prstGeom>
          <a:ln>
            <a:solidFill>
              <a:srgbClr val="000000"/>
            </a:solidFill>
          </a:ln>
          <a:effectLst/>
        </p:spPr>
      </p:pic>
      <p:pic>
        <p:nvPicPr>
          <p:cNvPr id="40" name="Picture 39"/>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026751" y="1327588"/>
            <a:ext cx="1376947" cy="348758"/>
          </a:xfrm>
          <a:prstGeom prst="rect">
            <a:avLst/>
          </a:prstGeom>
        </p:spPr>
      </p:pic>
      <p:sp>
        <p:nvSpPr>
          <p:cNvPr id="3" name="TextBox 2"/>
          <p:cNvSpPr txBox="1"/>
          <p:nvPr/>
        </p:nvSpPr>
        <p:spPr>
          <a:xfrm>
            <a:off x="4877761" y="937968"/>
            <a:ext cx="3930283" cy="369332"/>
          </a:xfrm>
          <a:prstGeom prst="rect">
            <a:avLst/>
          </a:prstGeom>
          <a:noFill/>
        </p:spPr>
        <p:txBody>
          <a:bodyPr wrap="none" rtlCol="0">
            <a:spAutoFit/>
          </a:bodyPr>
          <a:lstStyle/>
          <a:p>
            <a:r>
              <a:rPr lang="en-US" dirty="0" smtClean="0"/>
              <a:t>It looks like you have a fencepost error!</a:t>
            </a:r>
            <a:endParaRPr lang="en-US" dirty="0"/>
          </a:p>
        </p:txBody>
      </p:sp>
    </p:spTree>
    <p:extLst>
      <p:ext uri="{BB962C8B-B14F-4D97-AF65-F5344CB8AC3E}">
        <p14:creationId xmlns:p14="http://schemas.microsoft.com/office/powerpoint/2010/main" val="3185235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7016789"/>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And?</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1036912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258971" y="1681794"/>
            <a:ext cx="4634491" cy="4606900"/>
            <a:chOff x="535312" y="1436979"/>
            <a:chExt cx="5409808" cy="4777608"/>
          </a:xfrm>
        </p:grpSpPr>
        <p:graphicFrame>
          <p:nvGraphicFramePr>
            <p:cNvPr id="5" name="Chart 4"/>
            <p:cNvGraphicFramePr>
              <a:graphicFrameLocks/>
            </p:cNvGraphicFramePr>
            <p:nvPr>
              <p:extLst>
                <p:ext uri="{D42A27DB-BD31-4B8C-83A1-F6EECF244321}">
                  <p14:modId xmlns:p14="http://schemas.microsoft.com/office/powerpoint/2010/main" val="3164658292"/>
                </p:ext>
              </p:extLst>
            </p:nvPr>
          </p:nvGraphicFramePr>
          <p:xfrm>
            <a:off x="535312" y="1436979"/>
            <a:ext cx="5409808" cy="477760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rot="1902892">
              <a:off x="3175235" y="2742526"/>
              <a:ext cx="1338941" cy="369332"/>
            </a:xfrm>
            <a:prstGeom prst="rect">
              <a:avLst/>
            </a:prstGeom>
            <a:noFill/>
          </p:spPr>
          <p:txBody>
            <a:bodyPr wrap="none" rtlCol="0">
              <a:spAutoFit/>
            </a:bodyPr>
            <a:lstStyle/>
            <a:p>
              <a:r>
                <a:rPr lang="en-US" dirty="0" smtClean="0"/>
                <a:t>Bag of Trees</a:t>
              </a:r>
              <a:endParaRPr lang="en-US" dirty="0"/>
            </a:p>
          </p:txBody>
        </p:sp>
        <p:sp>
          <p:nvSpPr>
            <p:cNvPr id="6" name="TextBox 5"/>
            <p:cNvSpPr txBox="1"/>
            <p:nvPr/>
          </p:nvSpPr>
          <p:spPr>
            <a:xfrm rot="2051583">
              <a:off x="3742799" y="1648876"/>
              <a:ext cx="1536974" cy="369332"/>
            </a:xfrm>
            <a:prstGeom prst="rect">
              <a:avLst/>
            </a:prstGeom>
            <a:noFill/>
          </p:spPr>
          <p:txBody>
            <a:bodyPr wrap="none" rtlCol="0">
              <a:spAutoFit/>
            </a:bodyPr>
            <a:lstStyle/>
            <a:p>
              <a:r>
                <a:rPr lang="en-US" dirty="0" smtClean="0"/>
                <a:t>Deep Learning</a:t>
              </a:r>
              <a:endParaRPr lang="en-US" dirty="0"/>
            </a:p>
          </p:txBody>
        </p:sp>
      </p:grpSp>
      <p:sp>
        <p:nvSpPr>
          <p:cNvPr id="9" name="TextBox 8"/>
          <p:cNvSpPr txBox="1"/>
          <p:nvPr/>
        </p:nvSpPr>
        <p:spPr>
          <a:xfrm>
            <a:off x="2273478" y="5670354"/>
            <a:ext cx="543989" cy="369332"/>
          </a:xfrm>
          <a:prstGeom prst="rect">
            <a:avLst/>
          </a:prstGeom>
          <a:noFill/>
        </p:spPr>
        <p:txBody>
          <a:bodyPr wrap="none" rtlCol="0">
            <a:spAutoFit/>
          </a:bodyPr>
          <a:lstStyle/>
          <a:p>
            <a:r>
              <a:rPr lang="en-US" dirty="0" smtClean="0"/>
              <a:t>PC1</a:t>
            </a:r>
            <a:endParaRPr lang="en-US" dirty="0"/>
          </a:p>
        </p:txBody>
      </p:sp>
      <p:sp>
        <p:nvSpPr>
          <p:cNvPr id="10" name="TextBox 9"/>
          <p:cNvSpPr txBox="1"/>
          <p:nvPr/>
        </p:nvSpPr>
        <p:spPr>
          <a:xfrm rot="16200000">
            <a:off x="-47000" y="3227608"/>
            <a:ext cx="543989" cy="369332"/>
          </a:xfrm>
          <a:prstGeom prst="rect">
            <a:avLst/>
          </a:prstGeom>
          <a:noFill/>
        </p:spPr>
        <p:txBody>
          <a:bodyPr wrap="none" rtlCol="0">
            <a:spAutoFit/>
          </a:bodyPr>
          <a:lstStyle/>
          <a:p>
            <a:r>
              <a:rPr lang="en-US" dirty="0" smtClean="0"/>
              <a:t>PC2</a:t>
            </a:r>
            <a:endParaRPr lang="en-US" dirty="0"/>
          </a:p>
        </p:txBody>
      </p:sp>
      <p:sp>
        <p:nvSpPr>
          <p:cNvPr id="12" name="Rectangle 11"/>
          <p:cNvSpPr/>
          <p:nvPr/>
        </p:nvSpPr>
        <p:spPr>
          <a:xfrm>
            <a:off x="8456717" y="3992605"/>
            <a:ext cx="125595" cy="1280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8456717" y="4884726"/>
            <a:ext cx="125595" cy="1280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72132" y="1023679"/>
            <a:ext cx="2518638" cy="369332"/>
          </a:xfrm>
          <a:prstGeom prst="rect">
            <a:avLst/>
          </a:prstGeom>
          <a:noFill/>
        </p:spPr>
        <p:txBody>
          <a:bodyPr wrap="none" rtlCol="0">
            <a:spAutoFit/>
          </a:bodyPr>
          <a:lstStyle/>
          <a:p>
            <a:r>
              <a:rPr lang="en-US" b="1" dirty="0" smtClean="0">
                <a:solidFill>
                  <a:schemeClr val="accent5"/>
                </a:solidFill>
              </a:rPr>
              <a:t>1.</a:t>
            </a:r>
            <a:r>
              <a:rPr lang="en-US" b="1" dirty="0" smtClean="0">
                <a:solidFill>
                  <a:schemeClr val="accent6"/>
                </a:solidFill>
              </a:rPr>
              <a:t> Compute </a:t>
            </a:r>
            <a:r>
              <a:rPr lang="en-US" b="1" dirty="0" err="1" smtClean="0">
                <a:solidFill>
                  <a:schemeClr val="accent6"/>
                </a:solidFill>
              </a:rPr>
              <a:t>Embeddings</a:t>
            </a:r>
            <a:endParaRPr lang="en-US" b="1" dirty="0">
              <a:solidFill>
                <a:schemeClr val="accent6"/>
              </a:solidFill>
            </a:endParaRPr>
          </a:p>
        </p:txBody>
      </p:sp>
      <p:sp>
        <p:nvSpPr>
          <p:cNvPr id="15" name="TextBox 14"/>
          <p:cNvSpPr txBox="1"/>
          <p:nvPr/>
        </p:nvSpPr>
        <p:spPr>
          <a:xfrm>
            <a:off x="2938525" y="1020583"/>
            <a:ext cx="2954993" cy="369332"/>
          </a:xfrm>
          <a:prstGeom prst="rect">
            <a:avLst/>
          </a:prstGeom>
          <a:noFill/>
        </p:spPr>
        <p:txBody>
          <a:bodyPr wrap="none" rtlCol="0">
            <a:spAutoFit/>
          </a:bodyPr>
          <a:lstStyle/>
          <a:p>
            <a:r>
              <a:rPr lang="en-US" b="1" dirty="0" smtClean="0">
                <a:solidFill>
                  <a:srgbClr val="4BACC6"/>
                </a:solidFill>
              </a:rPr>
              <a:t>2. </a:t>
            </a:r>
            <a:r>
              <a:rPr lang="en-US" b="1" dirty="0" smtClean="0">
                <a:solidFill>
                  <a:schemeClr val="accent6"/>
                </a:solidFill>
              </a:rPr>
              <a:t>Annotate 500 Submissions</a:t>
            </a:r>
            <a:endParaRPr lang="en-US" b="1" dirty="0">
              <a:solidFill>
                <a:schemeClr val="accent6"/>
              </a:solidFill>
            </a:endParaRPr>
          </a:p>
        </p:txBody>
      </p:sp>
      <p:sp>
        <p:nvSpPr>
          <p:cNvPr id="16" name="TextBox 15"/>
          <p:cNvSpPr txBox="1"/>
          <p:nvPr/>
        </p:nvSpPr>
        <p:spPr>
          <a:xfrm>
            <a:off x="5954803" y="1017487"/>
            <a:ext cx="2864887" cy="369332"/>
          </a:xfrm>
          <a:prstGeom prst="rect">
            <a:avLst/>
          </a:prstGeom>
          <a:noFill/>
        </p:spPr>
        <p:txBody>
          <a:bodyPr wrap="none" rtlCol="0">
            <a:spAutoFit/>
          </a:bodyPr>
          <a:lstStyle/>
          <a:p>
            <a:r>
              <a:rPr lang="en-US" b="1" dirty="0">
                <a:solidFill>
                  <a:srgbClr val="4BACC6"/>
                </a:solidFill>
              </a:rPr>
              <a:t>3</a:t>
            </a:r>
            <a:r>
              <a:rPr lang="en-US" b="1" dirty="0" smtClean="0">
                <a:solidFill>
                  <a:srgbClr val="4BACC6"/>
                </a:solidFill>
              </a:rPr>
              <a:t>. </a:t>
            </a:r>
            <a:r>
              <a:rPr lang="en-US" b="1" dirty="0" smtClean="0">
                <a:solidFill>
                  <a:srgbClr val="F79646"/>
                </a:solidFill>
              </a:rPr>
              <a:t>Autonomously Propagate</a:t>
            </a:r>
            <a:endParaRPr lang="en-US" b="1" dirty="0">
              <a:solidFill>
                <a:srgbClr val="F79646"/>
              </a:solidFill>
            </a:endParaRP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926" y="1671577"/>
            <a:ext cx="3995649" cy="4003021"/>
          </a:xfrm>
          <a:prstGeom prst="rect">
            <a:avLst/>
          </a:prstGeom>
        </p:spPr>
      </p:pic>
      <p:pic>
        <p:nvPicPr>
          <p:cNvPr id="18" name="Picture 17" descr="Screen Shot 2014-09-23 at 3.44.56 AM.png"/>
          <p:cNvPicPr>
            <a:picLocks noChangeAspect="1"/>
          </p:cNvPicPr>
          <p:nvPr/>
        </p:nvPicPr>
        <p:blipFill>
          <a:blip r:embed="rId4" cstate="screen">
            <a:extLst>
              <a:ext uri="{BEBA8EAE-BF5A-486C-A8C5-ECC9F3942E4B}">
                <a14:imgProps xmlns:a14="http://schemas.microsoft.com/office/drawing/2010/main">
                  <a14:imgLayer r:embed="rId5">
                    <a14:imgEffect>
                      <a14:backgroundRemoval t="0" b="100000" l="505" r="95265"/>
                    </a14:imgEffect>
                  </a14:imgLayer>
                </a14:imgProps>
              </a:ext>
              <a:ext uri="{28A0092B-C50C-407E-A947-70E740481C1C}">
                <a14:useLocalDpi xmlns:a14="http://schemas.microsoft.com/office/drawing/2010/main"/>
              </a:ext>
            </a:extLst>
          </a:blip>
          <a:stretch>
            <a:fillRect/>
          </a:stretch>
        </p:blipFill>
        <p:spPr>
          <a:xfrm>
            <a:off x="663177" y="4159505"/>
            <a:ext cx="1389720" cy="1200213"/>
          </a:xfrm>
          <a:prstGeom prst="rect">
            <a:avLst/>
          </a:prstGeom>
        </p:spPr>
      </p:pic>
      <p:cxnSp>
        <p:nvCxnSpPr>
          <p:cNvPr id="20" name="Straight Arrow Connector 19"/>
          <p:cNvCxnSpPr/>
          <p:nvPr/>
        </p:nvCxnSpPr>
        <p:spPr>
          <a:xfrm flipV="1">
            <a:off x="1684634" y="4198379"/>
            <a:ext cx="272133" cy="2462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412501" y="1697493"/>
            <a:ext cx="1840139" cy="2202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93695" y="6297389"/>
            <a:ext cx="5979150" cy="523220"/>
          </a:xfrm>
          <a:prstGeom prst="rect">
            <a:avLst/>
          </a:prstGeom>
          <a:noFill/>
        </p:spPr>
        <p:txBody>
          <a:bodyPr wrap="square" rtlCol="0">
            <a:spAutoFit/>
          </a:bodyPr>
          <a:lstStyle/>
          <a:p>
            <a:r>
              <a:rPr lang="en-US" sz="1400" dirty="0" smtClean="0"/>
              <a:t>[Piech, Huang, </a:t>
            </a:r>
            <a:r>
              <a:rPr lang="en-US" sz="1400" dirty="0" err="1" smtClean="0"/>
              <a:t>Mehran</a:t>
            </a:r>
            <a:r>
              <a:rPr lang="en-US" sz="1400" dirty="0"/>
              <a:t>, Leo. Learning Program </a:t>
            </a:r>
            <a:r>
              <a:rPr lang="en-US" sz="1400" dirty="0" err="1"/>
              <a:t>Embeddings</a:t>
            </a:r>
            <a:r>
              <a:rPr lang="en-US" sz="1400" dirty="0"/>
              <a:t> to Propagate Feedback on Student </a:t>
            </a:r>
            <a:r>
              <a:rPr lang="en-US" sz="1400" dirty="0" smtClean="0"/>
              <a:t>Code. Under Review ICML] </a:t>
            </a:r>
            <a:endParaRPr lang="en-US" sz="1400" dirty="0"/>
          </a:p>
        </p:txBody>
      </p:sp>
      <p:cxnSp>
        <p:nvCxnSpPr>
          <p:cNvPr id="8" name="Straight Connector 7"/>
          <p:cNvCxnSpPr/>
          <p:nvPr/>
        </p:nvCxnSpPr>
        <p:spPr>
          <a:xfrm flipV="1">
            <a:off x="8323857" y="3273778"/>
            <a:ext cx="0" cy="208594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8036186" y="2868492"/>
            <a:ext cx="650614" cy="369332"/>
          </a:xfrm>
          <a:prstGeom prst="rect">
            <a:avLst/>
          </a:prstGeom>
        </p:spPr>
        <p:txBody>
          <a:bodyPr wrap="none">
            <a:spAutoFit/>
          </a:bodyPr>
          <a:lstStyle/>
          <a:p>
            <a:r>
              <a:rPr lang="en-US" dirty="0"/>
              <a:t>214</a:t>
            </a:r>
            <a:r>
              <a:rPr lang="en-US" dirty="0" smtClean="0"/>
              <a:t>×</a:t>
            </a:r>
            <a:endParaRPr lang="en-US" dirty="0"/>
          </a:p>
        </p:txBody>
      </p:sp>
      <p:sp>
        <p:nvSpPr>
          <p:cNvPr id="26"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err="1" smtClean="0">
                <a:latin typeface="Calibri"/>
                <a:cs typeface="Calibri"/>
              </a:rPr>
              <a:t>Code.org</a:t>
            </a:r>
            <a:r>
              <a:rPr lang="en-US" sz="3800" dirty="0" smtClean="0">
                <a:latin typeface="Calibri"/>
                <a:cs typeface="Calibri"/>
              </a:rPr>
              <a:t> Feedback</a:t>
            </a:r>
            <a:endParaRPr lang="en-US" sz="3800" dirty="0">
              <a:latin typeface="Calibri"/>
              <a:cs typeface="Calibri"/>
            </a:endParaRPr>
          </a:p>
        </p:txBody>
      </p:sp>
    </p:spTree>
    <p:extLst>
      <p:ext uri="{BB962C8B-B14F-4D97-AF65-F5344CB8AC3E}">
        <p14:creationId xmlns:p14="http://schemas.microsoft.com/office/powerpoint/2010/main" val="308690205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flipV="1">
            <a:off x="4906624" y="1581167"/>
            <a:ext cx="0" cy="4089941"/>
          </a:xfrm>
          <a:prstGeom prst="line">
            <a:avLst/>
          </a:prstGeom>
        </p:spPr>
        <p:style>
          <a:lnRef idx="2">
            <a:schemeClr val="dk1"/>
          </a:lnRef>
          <a:fillRef idx="0">
            <a:schemeClr val="dk1"/>
          </a:fillRef>
          <a:effectRef idx="1">
            <a:schemeClr val="dk1"/>
          </a:effectRef>
          <a:fontRef idx="minor">
            <a:schemeClr val="tx1"/>
          </a:fontRef>
        </p:style>
      </p:cxnSp>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Midpoint Feedback</a:t>
            </a:r>
            <a:endParaRPr lang="en-US" sz="4600" dirty="0">
              <a:latin typeface="Calibri"/>
              <a:cs typeface="Calibri"/>
            </a:endParaRPr>
          </a:p>
        </p:txBody>
      </p:sp>
      <p:sp>
        <p:nvSpPr>
          <p:cNvPr id="6" name="Rectangle 5"/>
          <p:cNvSpPr/>
          <p:nvPr/>
        </p:nvSpPr>
        <p:spPr>
          <a:xfrm>
            <a:off x="4426564" y="858851"/>
            <a:ext cx="960119" cy="707886"/>
          </a:xfrm>
          <a:prstGeom prst="rect">
            <a:avLst/>
          </a:prstGeom>
        </p:spPr>
        <p:txBody>
          <a:bodyPr wrap="none">
            <a:spAutoFit/>
          </a:bodyPr>
          <a:lstStyle/>
          <a:p>
            <a:r>
              <a:rPr lang="en-US" sz="4000" dirty="0" smtClean="0"/>
              <a:t>45×</a:t>
            </a:r>
            <a:endParaRPr lang="en-US" sz="4000"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10" name="Rectangle 9"/>
          <p:cNvSpPr/>
          <p:nvPr/>
        </p:nvSpPr>
        <p:spPr>
          <a:xfrm>
            <a:off x="2274011" y="5079466"/>
            <a:ext cx="540082" cy="32607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Chart 13"/>
          <p:cNvGraphicFramePr>
            <a:graphicFrameLocks/>
          </p:cNvGraphicFramePr>
          <p:nvPr>
            <p:extLst>
              <p:ext uri="{D42A27DB-BD31-4B8C-83A1-F6EECF244321}">
                <p14:modId xmlns:p14="http://schemas.microsoft.com/office/powerpoint/2010/main" val="3655821767"/>
              </p:ext>
            </p:extLst>
          </p:nvPr>
        </p:nvGraphicFramePr>
        <p:xfrm>
          <a:off x="1405404" y="1106596"/>
          <a:ext cx="64008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p:cNvSpPr/>
          <p:nvPr/>
        </p:nvSpPr>
        <p:spPr>
          <a:xfrm flipH="1" flipV="1">
            <a:off x="7344435" y="5233362"/>
            <a:ext cx="137160" cy="1371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rot="1488595">
            <a:off x="2936960" y="3405864"/>
            <a:ext cx="2972273" cy="461665"/>
          </a:xfrm>
          <a:prstGeom prst="rect">
            <a:avLst/>
          </a:prstGeom>
          <a:solidFill>
            <a:schemeClr val="bg1"/>
          </a:solidFill>
        </p:spPr>
        <p:txBody>
          <a:bodyPr wrap="square" rtlCol="0">
            <a:spAutoFit/>
          </a:bodyPr>
          <a:lstStyle/>
          <a:p>
            <a:pPr algn="ctr"/>
            <a:r>
              <a:rPr lang="en-US" sz="2400" dirty="0" smtClean="0">
                <a:latin typeface="Times"/>
                <a:cs typeface="Times"/>
              </a:rPr>
              <a:t>Program </a:t>
            </a:r>
            <a:r>
              <a:rPr lang="en-US" sz="2400" dirty="0" err="1" smtClean="0">
                <a:latin typeface="Times"/>
                <a:cs typeface="Times"/>
              </a:rPr>
              <a:t>embeddings</a:t>
            </a:r>
            <a:endParaRPr lang="en-US" sz="2400" dirty="0">
              <a:latin typeface="Times"/>
              <a:cs typeface="Times"/>
            </a:endParaRPr>
          </a:p>
        </p:txBody>
      </p:sp>
      <p:sp>
        <p:nvSpPr>
          <p:cNvPr id="18" name="TextBox 17"/>
          <p:cNvSpPr txBox="1"/>
          <p:nvPr/>
        </p:nvSpPr>
        <p:spPr>
          <a:xfrm rot="855903">
            <a:off x="2525437" y="4777453"/>
            <a:ext cx="2079172" cy="461665"/>
          </a:xfrm>
          <a:prstGeom prst="rect">
            <a:avLst/>
          </a:prstGeom>
          <a:noFill/>
        </p:spPr>
        <p:txBody>
          <a:bodyPr wrap="square" rtlCol="0">
            <a:spAutoFit/>
          </a:bodyPr>
          <a:lstStyle/>
          <a:p>
            <a:pPr algn="ctr"/>
            <a:r>
              <a:rPr lang="en-US" sz="2400" dirty="0" smtClean="0">
                <a:latin typeface="Times"/>
                <a:cs typeface="Times"/>
              </a:rPr>
              <a:t>Bag of Trees</a:t>
            </a:r>
            <a:endParaRPr lang="en-US" sz="2400" dirty="0">
              <a:latin typeface="Times"/>
              <a:cs typeface="Times"/>
            </a:endParaRPr>
          </a:p>
        </p:txBody>
      </p:sp>
      <p:sp>
        <p:nvSpPr>
          <p:cNvPr id="19" name="TextBox 18"/>
          <p:cNvSpPr txBox="1"/>
          <p:nvPr/>
        </p:nvSpPr>
        <p:spPr>
          <a:xfrm>
            <a:off x="4885823" y="3437076"/>
            <a:ext cx="2231572" cy="461665"/>
          </a:xfrm>
          <a:prstGeom prst="rect">
            <a:avLst/>
          </a:prstGeom>
          <a:noFill/>
        </p:spPr>
        <p:txBody>
          <a:bodyPr wrap="square" rtlCol="0">
            <a:spAutoFit/>
          </a:bodyPr>
          <a:lstStyle/>
          <a:p>
            <a:pPr algn="r"/>
            <a:r>
              <a:rPr lang="en-US" sz="2400" dirty="0" smtClean="0">
                <a:latin typeface="Times"/>
                <a:cs typeface="Times"/>
              </a:rPr>
              <a:t>Unit tests</a:t>
            </a:r>
            <a:endParaRPr lang="en-US" sz="2400" dirty="0">
              <a:latin typeface="Times"/>
              <a:cs typeface="Times"/>
            </a:endParaRPr>
          </a:p>
        </p:txBody>
      </p:sp>
      <p:cxnSp>
        <p:nvCxnSpPr>
          <p:cNvPr id="20" name="Straight Arrow Connector 19"/>
          <p:cNvCxnSpPr/>
          <p:nvPr/>
        </p:nvCxnSpPr>
        <p:spPr>
          <a:xfrm>
            <a:off x="6860673" y="3806408"/>
            <a:ext cx="483762" cy="1279173"/>
          </a:xfrm>
          <a:prstGeom prst="straightConnector1">
            <a:avLst/>
          </a:prstGeom>
          <a:ln w="127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41385" y="5161422"/>
            <a:ext cx="827232" cy="369332"/>
          </a:xfrm>
          <a:prstGeom prst="rect">
            <a:avLst/>
          </a:prstGeom>
          <a:noFill/>
        </p:spPr>
        <p:txBody>
          <a:bodyPr wrap="none" rtlCol="0">
            <a:spAutoFit/>
          </a:bodyPr>
          <a:lstStyle/>
          <a:p>
            <a:r>
              <a:rPr lang="en-US" dirty="0" smtClean="0"/>
              <a:t>20,000</a:t>
            </a:r>
            <a:endParaRPr lang="en-US" dirty="0"/>
          </a:p>
        </p:txBody>
      </p:sp>
      <p:sp>
        <p:nvSpPr>
          <p:cNvPr id="21" name="TextBox 20"/>
          <p:cNvSpPr txBox="1"/>
          <p:nvPr/>
        </p:nvSpPr>
        <p:spPr>
          <a:xfrm>
            <a:off x="4891650" y="2185348"/>
            <a:ext cx="386999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spAutoFit/>
          </a:bodyPr>
          <a:lstStyle/>
          <a:p>
            <a:pPr algn="ctr"/>
            <a:r>
              <a:rPr lang="en-US" sz="2400" dirty="0" smtClean="0"/>
              <a:t>Grade a lot of students using a little bit of work.</a:t>
            </a:r>
            <a:endParaRPr lang="en-US" sz="2400" dirty="0"/>
          </a:p>
        </p:txBody>
      </p:sp>
      <p:sp>
        <p:nvSpPr>
          <p:cNvPr id="22" name="TextBox 21"/>
          <p:cNvSpPr txBox="1"/>
          <p:nvPr/>
        </p:nvSpPr>
        <p:spPr>
          <a:xfrm>
            <a:off x="4839219" y="3252603"/>
            <a:ext cx="3869999"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lstStyle/>
          <a:p>
            <a:pPr algn="ctr"/>
            <a:r>
              <a:rPr lang="en-US" sz="2400" dirty="0" smtClean="0"/>
              <a:t>Room for improvement</a:t>
            </a:r>
            <a:endParaRPr lang="en-US" sz="2400" dirty="0"/>
          </a:p>
        </p:txBody>
      </p:sp>
    </p:spTree>
    <p:extLst>
      <p:ext uri="{BB962C8B-B14F-4D97-AF65-F5344CB8AC3E}">
        <p14:creationId xmlns:p14="http://schemas.microsoft.com/office/powerpoint/2010/main" val="2742575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22"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F89DE723-E4A6-45D8-8E09-BDE5416E6675}" type="slidenum">
              <a:rPr lang="en-US" smtClean="0"/>
              <a:pPr>
                <a:defRPr/>
              </a:pPr>
              <a:t>175</a:t>
            </a:fld>
            <a:endParaRPr lang="en-US"/>
          </a:p>
        </p:txBody>
      </p:sp>
      <p:pic>
        <p:nvPicPr>
          <p:cNvPr id="5" name="Picture 4" descr="Screen Shot 2014-09-28 at 5.44.3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95800" y="1295400"/>
            <a:ext cx="3970503" cy="3961540"/>
          </a:xfrm>
          <a:prstGeom prst="rect">
            <a:avLst/>
          </a:prstGeom>
        </p:spPr>
      </p:pic>
      <p:pic>
        <p:nvPicPr>
          <p:cNvPr id="6" name="Picture 5" descr="Screen Shot 2014-09-28 at 5.44.39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1219200"/>
            <a:ext cx="4091880" cy="4038600"/>
          </a:xfrm>
          <a:prstGeom prst="rect">
            <a:avLst/>
          </a:prstGeom>
        </p:spPr>
      </p:pic>
      <p:sp>
        <p:nvSpPr>
          <p:cNvPr id="7" name="Content Placeholder 2"/>
          <p:cNvSpPr>
            <a:spLocks noGrp="1"/>
          </p:cNvSpPr>
          <p:nvPr>
            <p:ph idx="1"/>
          </p:nvPr>
        </p:nvSpPr>
        <p:spPr>
          <a:xfrm>
            <a:off x="457200" y="5410200"/>
            <a:ext cx="8077200" cy="838200"/>
          </a:xfrm>
        </p:spPr>
        <p:txBody>
          <a:bodyPr>
            <a:normAutofit fontScale="85000" lnSpcReduction="20000"/>
          </a:bodyPr>
          <a:lstStyle/>
          <a:p>
            <a:r>
              <a:rPr lang="en-US" dirty="0" smtClean="0"/>
              <a:t>Encoder Silhouette: 		      </a:t>
            </a:r>
            <a:r>
              <a:rPr lang="en-US" dirty="0" smtClean="0">
                <a:latin typeface="Courier"/>
                <a:cs typeface="Courier"/>
              </a:rPr>
              <a:t>+0.10</a:t>
            </a:r>
          </a:p>
          <a:p>
            <a:r>
              <a:rPr lang="en-US" dirty="0" smtClean="0"/>
              <a:t>Edit distance Silhouette: 	</a:t>
            </a:r>
            <a:r>
              <a:rPr lang="en-US" dirty="0" smtClean="0">
                <a:latin typeface="Courier"/>
                <a:cs typeface="Courier"/>
              </a:rPr>
              <a:t>-0.12</a:t>
            </a:r>
            <a:endParaRPr lang="en-US" dirty="0">
              <a:latin typeface="Courier"/>
              <a:cs typeface="Courier"/>
            </a:endParaRPr>
          </a:p>
        </p:txBody>
      </p:sp>
      <p:sp>
        <p:nvSpPr>
          <p:cNvPr id="3" name="TextBox 2"/>
          <p:cNvSpPr txBox="1"/>
          <p:nvPr/>
        </p:nvSpPr>
        <p:spPr>
          <a:xfrm>
            <a:off x="7003031" y="6399624"/>
            <a:ext cx="2070323" cy="369332"/>
          </a:xfrm>
          <a:prstGeom prst="rect">
            <a:avLst/>
          </a:prstGeom>
          <a:noFill/>
        </p:spPr>
        <p:txBody>
          <a:bodyPr wrap="none" rtlCol="0">
            <a:spAutoFit/>
          </a:bodyPr>
          <a:lstStyle/>
          <a:p>
            <a:r>
              <a:rPr lang="en-US" dirty="0" smtClean="0"/>
              <a:t>[photo credit: Mike]</a:t>
            </a:r>
            <a:endParaRPr lang="en-US" dirty="0"/>
          </a:p>
        </p:txBody>
      </p:sp>
      <p:sp>
        <p:nvSpPr>
          <p:cNvPr id="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Natural Clusters</a:t>
            </a:r>
            <a:endParaRPr lang="en-US" sz="4600" dirty="0">
              <a:latin typeface="Calibri"/>
              <a:cs typeface="Calibri"/>
            </a:endParaRPr>
          </a:p>
        </p:txBody>
      </p:sp>
    </p:spTree>
    <p:extLst>
      <p:ext uri="{BB962C8B-B14F-4D97-AF65-F5344CB8AC3E}">
        <p14:creationId xmlns:p14="http://schemas.microsoft.com/office/powerpoint/2010/main" val="383785468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6017860" y="2511436"/>
            <a:ext cx="951822" cy="954656"/>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Same Side Corner Rectangle 8"/>
          <p:cNvSpPr/>
          <p:nvPr/>
        </p:nvSpPr>
        <p:spPr>
          <a:xfrm>
            <a:off x="5996385" y="3442352"/>
            <a:ext cx="985167" cy="1222627"/>
          </a:xfrm>
          <a:prstGeom prst="round2Same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659594" y="1811095"/>
            <a:ext cx="2746965" cy="367292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Feedback Logistic Regression</a:t>
            </a:r>
            <a:endParaRPr lang="en-US" sz="4000" dirty="0"/>
          </a:p>
        </p:txBody>
      </p:sp>
      <p:sp>
        <p:nvSpPr>
          <p:cNvPr id="19" name="TextBox 18"/>
          <p:cNvSpPr txBox="1"/>
          <p:nvPr/>
        </p:nvSpPr>
        <p:spPr>
          <a:xfrm>
            <a:off x="6089080" y="3863068"/>
            <a:ext cx="791277" cy="369332"/>
          </a:xfrm>
          <a:prstGeom prst="rect">
            <a:avLst/>
          </a:prstGeom>
          <a:noFill/>
        </p:spPr>
        <p:txBody>
          <a:bodyPr wrap="none" rtlCol="0">
            <a:spAutoFit/>
          </a:bodyPr>
          <a:lstStyle/>
          <a:p>
            <a:r>
              <a:rPr lang="en-US" dirty="0" smtClean="0">
                <a:solidFill>
                  <a:schemeClr val="bg1"/>
                </a:solidFill>
              </a:rPr>
              <a:t>Expert</a:t>
            </a:r>
            <a:endParaRPr lang="en-US" dirty="0">
              <a:solidFill>
                <a:schemeClr val="bg1"/>
              </a:solidFill>
            </a:endParaRPr>
          </a:p>
        </p:txBody>
      </p:sp>
      <p:sp>
        <p:nvSpPr>
          <p:cNvPr id="3" name="Title 2"/>
          <p:cNvSpPr>
            <a:spLocks noGrp="1"/>
          </p:cNvSpPr>
          <p:nvPr>
            <p:ph type="title"/>
          </p:nvPr>
        </p:nvSpPr>
        <p:spPr/>
        <p:txBody>
          <a:bodyPr/>
          <a:lstStyle/>
          <a:p>
            <a:endParaRPr lang="en-US"/>
          </a:p>
        </p:txBody>
      </p:sp>
      <p:sp>
        <p:nvSpPr>
          <p:cNvPr id="11"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Multiplication</a:t>
            </a:r>
            <a:endParaRPr lang="en-US" sz="4600" dirty="0">
              <a:latin typeface="Calibri"/>
              <a:cs typeface="Calibri"/>
            </a:endParaRPr>
          </a:p>
        </p:txBody>
      </p:sp>
    </p:spTree>
    <p:extLst>
      <p:ext uri="{BB962C8B-B14F-4D97-AF65-F5344CB8AC3E}">
        <p14:creationId xmlns:p14="http://schemas.microsoft.com/office/powerpoint/2010/main" val="11095838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3477777" y="3003159"/>
            <a:ext cx="2255213" cy="5935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Rounded Rectangle 17"/>
          <p:cNvSpPr/>
          <p:nvPr/>
        </p:nvSpPr>
        <p:spPr>
          <a:xfrm>
            <a:off x="4273039" y="2440216"/>
            <a:ext cx="481903" cy="68847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smtClean="0"/>
              <a:t>p</a:t>
            </a:r>
            <a:endParaRPr lang="en-US" i="1" dirty="0"/>
          </a:p>
        </p:txBody>
      </p:sp>
      <p:sp>
        <p:nvSpPr>
          <p:cNvPr id="11" name="Oval 10"/>
          <p:cNvSpPr/>
          <p:nvPr/>
        </p:nvSpPr>
        <p:spPr>
          <a:xfrm>
            <a:off x="6017860" y="2511436"/>
            <a:ext cx="951822" cy="954656"/>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 Same Side Corner Rectangle 12"/>
          <p:cNvSpPr/>
          <p:nvPr/>
        </p:nvSpPr>
        <p:spPr>
          <a:xfrm>
            <a:off x="5996385" y="3442352"/>
            <a:ext cx="985167" cy="1222627"/>
          </a:xfrm>
          <a:prstGeom prst="round2Same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089080" y="3863068"/>
            <a:ext cx="791277" cy="369332"/>
          </a:xfrm>
          <a:prstGeom prst="rect">
            <a:avLst/>
          </a:prstGeom>
          <a:noFill/>
        </p:spPr>
        <p:txBody>
          <a:bodyPr wrap="none" rtlCol="0">
            <a:spAutoFit/>
          </a:bodyPr>
          <a:lstStyle/>
          <a:p>
            <a:r>
              <a:rPr lang="en-US" dirty="0" smtClean="0">
                <a:solidFill>
                  <a:schemeClr val="bg1"/>
                </a:solidFill>
              </a:rPr>
              <a:t>Expert</a:t>
            </a:r>
            <a:endParaRPr lang="en-US" dirty="0">
              <a:solidFill>
                <a:schemeClr val="bg1"/>
              </a:solidFill>
            </a:endParaRPr>
          </a:p>
        </p:txBody>
      </p:sp>
      <p:sp>
        <p:nvSpPr>
          <p:cNvPr id="9" name="Rounded Rectangle 8"/>
          <p:cNvSpPr/>
          <p:nvPr/>
        </p:nvSpPr>
        <p:spPr>
          <a:xfrm>
            <a:off x="659594" y="1811095"/>
            <a:ext cx="2746965" cy="367292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Feedback Logistic Regression</a:t>
            </a:r>
            <a:endParaRPr lang="en-US" sz="4000" dirty="0"/>
          </a:p>
        </p:txBody>
      </p:sp>
      <p:sp>
        <p:nvSpPr>
          <p:cNvPr id="3" name="Title 2"/>
          <p:cNvSpPr>
            <a:spLocks noGrp="1"/>
          </p:cNvSpPr>
          <p:nvPr>
            <p:ph type="title"/>
          </p:nvPr>
        </p:nvSpPr>
        <p:spPr/>
        <p:txBody>
          <a:bodyPr/>
          <a:lstStyle/>
          <a:p>
            <a:endParaRPr lang="en-US"/>
          </a:p>
        </p:txBody>
      </p:sp>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Multiplication</a:t>
            </a:r>
            <a:endParaRPr lang="en-US" sz="4600" dirty="0">
              <a:latin typeface="Calibri"/>
              <a:cs typeface="Calibri"/>
            </a:endParaRPr>
          </a:p>
        </p:txBody>
      </p:sp>
    </p:spTree>
    <p:extLst>
      <p:ext uri="{BB962C8B-B14F-4D97-AF65-F5344CB8AC3E}">
        <p14:creationId xmlns:p14="http://schemas.microsoft.com/office/powerpoint/2010/main" val="9708868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3608341" y="3596666"/>
            <a:ext cx="224334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Rounded Rectangle 17"/>
          <p:cNvSpPr/>
          <p:nvPr/>
        </p:nvSpPr>
        <p:spPr>
          <a:xfrm>
            <a:off x="4327642" y="3715366"/>
            <a:ext cx="481903" cy="68847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p</a:t>
            </a:r>
            <a:r>
              <a:rPr lang="en-US" i="1" dirty="0" smtClean="0"/>
              <a:t>*</a:t>
            </a:r>
            <a:endParaRPr lang="en-US" i="1" dirty="0"/>
          </a:p>
        </p:txBody>
      </p:sp>
      <p:sp>
        <p:nvSpPr>
          <p:cNvPr id="11" name="Oval 10"/>
          <p:cNvSpPr/>
          <p:nvPr/>
        </p:nvSpPr>
        <p:spPr>
          <a:xfrm>
            <a:off x="6017860" y="2511436"/>
            <a:ext cx="951822" cy="954656"/>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 Same Side Corner Rectangle 12"/>
          <p:cNvSpPr/>
          <p:nvPr/>
        </p:nvSpPr>
        <p:spPr>
          <a:xfrm>
            <a:off x="5996385" y="3442352"/>
            <a:ext cx="985167" cy="1222627"/>
          </a:xfrm>
          <a:prstGeom prst="round2Same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089080" y="3863068"/>
            <a:ext cx="791277" cy="369332"/>
          </a:xfrm>
          <a:prstGeom prst="rect">
            <a:avLst/>
          </a:prstGeom>
          <a:noFill/>
        </p:spPr>
        <p:txBody>
          <a:bodyPr wrap="none" rtlCol="0">
            <a:spAutoFit/>
          </a:bodyPr>
          <a:lstStyle/>
          <a:p>
            <a:r>
              <a:rPr lang="en-US" dirty="0" smtClean="0">
                <a:solidFill>
                  <a:schemeClr val="bg1"/>
                </a:solidFill>
              </a:rPr>
              <a:t>Expert</a:t>
            </a:r>
            <a:endParaRPr lang="en-US" dirty="0">
              <a:solidFill>
                <a:schemeClr val="bg1"/>
              </a:solidFill>
            </a:endParaRPr>
          </a:p>
        </p:txBody>
      </p:sp>
      <p:sp>
        <p:nvSpPr>
          <p:cNvPr id="9" name="Rounded Rectangle 8"/>
          <p:cNvSpPr/>
          <p:nvPr/>
        </p:nvSpPr>
        <p:spPr>
          <a:xfrm>
            <a:off x="659594" y="1811095"/>
            <a:ext cx="2746965" cy="367292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Feedback Logistic Regression</a:t>
            </a:r>
            <a:endParaRPr lang="en-US" sz="4000" dirty="0"/>
          </a:p>
        </p:txBody>
      </p:sp>
      <p:sp>
        <p:nvSpPr>
          <p:cNvPr id="3" name="Title 2"/>
          <p:cNvSpPr>
            <a:spLocks noGrp="1"/>
          </p:cNvSpPr>
          <p:nvPr>
            <p:ph type="title"/>
          </p:nvPr>
        </p:nvSpPr>
        <p:spPr/>
        <p:txBody>
          <a:bodyPr/>
          <a:lstStyle/>
          <a:p>
            <a:endParaRPr lang="en-US"/>
          </a:p>
        </p:txBody>
      </p:sp>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Multiplication</a:t>
            </a:r>
            <a:endParaRPr lang="en-US" sz="4600" dirty="0">
              <a:latin typeface="Calibri"/>
              <a:cs typeface="Calibri"/>
            </a:endParaRPr>
          </a:p>
        </p:txBody>
      </p:sp>
    </p:spTree>
    <p:extLst>
      <p:ext uri="{BB962C8B-B14F-4D97-AF65-F5344CB8AC3E}">
        <p14:creationId xmlns:p14="http://schemas.microsoft.com/office/powerpoint/2010/main" val="300899380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52254" y="5675672"/>
            <a:ext cx="481903" cy="68847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p</a:t>
            </a:r>
            <a:r>
              <a:rPr lang="en-US" i="1" dirty="0" smtClean="0"/>
              <a:t>*</a:t>
            </a:r>
            <a:endParaRPr lang="en-US" i="1" dirty="0"/>
          </a:p>
        </p:txBody>
      </p:sp>
      <p:sp>
        <p:nvSpPr>
          <p:cNvPr id="11" name="Oval 10"/>
          <p:cNvSpPr/>
          <p:nvPr/>
        </p:nvSpPr>
        <p:spPr>
          <a:xfrm>
            <a:off x="6017860" y="2511436"/>
            <a:ext cx="951822" cy="954656"/>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 Same Side Corner Rectangle 12"/>
          <p:cNvSpPr/>
          <p:nvPr/>
        </p:nvSpPr>
        <p:spPr>
          <a:xfrm>
            <a:off x="5996385" y="3442352"/>
            <a:ext cx="985167" cy="1222627"/>
          </a:xfrm>
          <a:prstGeom prst="round2Same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089080" y="3863068"/>
            <a:ext cx="791277" cy="369332"/>
          </a:xfrm>
          <a:prstGeom prst="rect">
            <a:avLst/>
          </a:prstGeom>
          <a:noFill/>
        </p:spPr>
        <p:txBody>
          <a:bodyPr wrap="none" rtlCol="0">
            <a:spAutoFit/>
          </a:bodyPr>
          <a:lstStyle/>
          <a:p>
            <a:r>
              <a:rPr lang="en-US" dirty="0" smtClean="0">
                <a:solidFill>
                  <a:schemeClr val="bg1"/>
                </a:solidFill>
              </a:rPr>
              <a:t>Expert</a:t>
            </a:r>
            <a:endParaRPr lang="en-US" dirty="0">
              <a:solidFill>
                <a:schemeClr val="bg1"/>
              </a:solidFill>
            </a:endParaRPr>
          </a:p>
        </p:txBody>
      </p:sp>
      <p:sp>
        <p:nvSpPr>
          <p:cNvPr id="3" name="Freeform 2"/>
          <p:cNvSpPr/>
          <p:nvPr/>
        </p:nvSpPr>
        <p:spPr>
          <a:xfrm>
            <a:off x="1625745" y="5519633"/>
            <a:ext cx="700686" cy="832642"/>
          </a:xfrm>
          <a:custGeom>
            <a:avLst/>
            <a:gdLst>
              <a:gd name="connsiteX0" fmla="*/ 546382 w 700686"/>
              <a:gd name="connsiteY0" fmla="*/ 0 h 832642"/>
              <a:gd name="connsiteX1" fmla="*/ 581990 w 700686"/>
              <a:gd name="connsiteY1" fmla="*/ 94961 h 832642"/>
              <a:gd name="connsiteX2" fmla="*/ 605729 w 700686"/>
              <a:gd name="connsiteY2" fmla="*/ 166182 h 832642"/>
              <a:gd name="connsiteX3" fmla="*/ 653207 w 700686"/>
              <a:gd name="connsiteY3" fmla="*/ 225533 h 832642"/>
              <a:gd name="connsiteX4" fmla="*/ 676947 w 700686"/>
              <a:gd name="connsiteY4" fmla="*/ 308624 h 832642"/>
              <a:gd name="connsiteX5" fmla="*/ 700686 w 700686"/>
              <a:gd name="connsiteY5" fmla="*/ 391716 h 832642"/>
              <a:gd name="connsiteX6" fmla="*/ 676947 w 700686"/>
              <a:gd name="connsiteY6" fmla="*/ 593509 h 832642"/>
              <a:gd name="connsiteX7" fmla="*/ 581990 w 700686"/>
              <a:gd name="connsiteY7" fmla="*/ 700341 h 832642"/>
              <a:gd name="connsiteX8" fmla="*/ 487034 w 700686"/>
              <a:gd name="connsiteY8" fmla="*/ 783432 h 832642"/>
              <a:gd name="connsiteX9" fmla="*/ 427686 w 700686"/>
              <a:gd name="connsiteY9" fmla="*/ 807172 h 832642"/>
              <a:gd name="connsiteX10" fmla="*/ 403947 w 700686"/>
              <a:gd name="connsiteY10" fmla="*/ 830913 h 832642"/>
              <a:gd name="connsiteX11" fmla="*/ 119078 w 700686"/>
              <a:gd name="connsiteY11" fmla="*/ 771562 h 832642"/>
              <a:gd name="connsiteX12" fmla="*/ 71600 w 700686"/>
              <a:gd name="connsiteY12" fmla="*/ 712211 h 832642"/>
              <a:gd name="connsiteX13" fmla="*/ 12252 w 700686"/>
              <a:gd name="connsiteY13" fmla="*/ 652860 h 832642"/>
              <a:gd name="connsiteX14" fmla="*/ 383 w 700686"/>
              <a:gd name="connsiteY14" fmla="*/ 605379 h 832642"/>
              <a:gd name="connsiteX15" fmla="*/ 35991 w 700686"/>
              <a:gd name="connsiteY15" fmla="*/ 403586 h 832642"/>
              <a:gd name="connsiteX16" fmla="*/ 59730 w 700686"/>
              <a:gd name="connsiteY16" fmla="*/ 367975 h 832642"/>
              <a:gd name="connsiteX17" fmla="*/ 119078 w 700686"/>
              <a:gd name="connsiteY17" fmla="*/ 308624 h 832642"/>
              <a:gd name="connsiteX18" fmla="*/ 154687 w 700686"/>
              <a:gd name="connsiteY18" fmla="*/ 296754 h 832642"/>
              <a:gd name="connsiteX19" fmla="*/ 178426 w 700686"/>
              <a:gd name="connsiteY19" fmla="*/ 261144 h 832642"/>
              <a:gd name="connsiteX20" fmla="*/ 202165 w 700686"/>
              <a:gd name="connsiteY20" fmla="*/ 237403 h 832642"/>
              <a:gd name="connsiteX21" fmla="*/ 249643 w 700686"/>
              <a:gd name="connsiteY21" fmla="*/ 166182 h 832642"/>
              <a:gd name="connsiteX22" fmla="*/ 285252 w 700686"/>
              <a:gd name="connsiteY22" fmla="*/ 249274 h 832642"/>
              <a:gd name="connsiteX23" fmla="*/ 297121 w 700686"/>
              <a:gd name="connsiteY23" fmla="*/ 284884 h 832642"/>
              <a:gd name="connsiteX24" fmla="*/ 237773 w 700686"/>
              <a:gd name="connsiteY24" fmla="*/ 213663 h 832642"/>
              <a:gd name="connsiteX25" fmla="*/ 225904 w 700686"/>
              <a:gd name="connsiteY25" fmla="*/ 166182 h 832642"/>
              <a:gd name="connsiteX26" fmla="*/ 154687 w 700686"/>
              <a:gd name="connsiteY26" fmla="*/ 178052 h 832642"/>
              <a:gd name="connsiteX27" fmla="*/ 24122 w 700686"/>
              <a:gd name="connsiteY27" fmla="*/ 189923 h 83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00686" h="832642">
                <a:moveTo>
                  <a:pt x="546382" y="0"/>
                </a:moveTo>
                <a:cubicBezTo>
                  <a:pt x="574520" y="140705"/>
                  <a:pt x="537534" y="-5069"/>
                  <a:pt x="581990" y="94961"/>
                </a:cubicBezTo>
                <a:cubicBezTo>
                  <a:pt x="592153" y="117829"/>
                  <a:pt x="588035" y="148486"/>
                  <a:pt x="605729" y="166182"/>
                </a:cubicBezTo>
                <a:cubicBezTo>
                  <a:pt x="639555" y="200011"/>
                  <a:pt x="623260" y="180611"/>
                  <a:pt x="653207" y="225533"/>
                </a:cubicBezTo>
                <a:cubicBezTo>
                  <a:pt x="690328" y="374021"/>
                  <a:pt x="642879" y="189380"/>
                  <a:pt x="676947" y="308624"/>
                </a:cubicBezTo>
                <a:cubicBezTo>
                  <a:pt x="706758" y="412967"/>
                  <a:pt x="672224" y="306327"/>
                  <a:pt x="700686" y="391716"/>
                </a:cubicBezTo>
                <a:cubicBezTo>
                  <a:pt x="692773" y="458980"/>
                  <a:pt x="694042" y="527974"/>
                  <a:pt x="676947" y="593509"/>
                </a:cubicBezTo>
                <a:cubicBezTo>
                  <a:pt x="660033" y="658348"/>
                  <a:pt x="623492" y="663448"/>
                  <a:pt x="581990" y="700341"/>
                </a:cubicBezTo>
                <a:cubicBezTo>
                  <a:pt x="542215" y="735699"/>
                  <a:pt x="530797" y="761549"/>
                  <a:pt x="487034" y="783432"/>
                </a:cubicBezTo>
                <a:cubicBezTo>
                  <a:pt x="467977" y="792961"/>
                  <a:pt x="447469" y="799259"/>
                  <a:pt x="427686" y="807172"/>
                </a:cubicBezTo>
                <a:cubicBezTo>
                  <a:pt x="419773" y="815086"/>
                  <a:pt x="415138" y="830913"/>
                  <a:pt x="403947" y="830913"/>
                </a:cubicBezTo>
                <a:cubicBezTo>
                  <a:pt x="222388" y="830913"/>
                  <a:pt x="211389" y="848493"/>
                  <a:pt x="119078" y="771562"/>
                </a:cubicBezTo>
                <a:cubicBezTo>
                  <a:pt x="76363" y="735964"/>
                  <a:pt x="112878" y="759388"/>
                  <a:pt x="71600" y="712211"/>
                </a:cubicBezTo>
                <a:cubicBezTo>
                  <a:pt x="53177" y="691155"/>
                  <a:pt x="12252" y="652860"/>
                  <a:pt x="12252" y="652860"/>
                </a:cubicBezTo>
                <a:cubicBezTo>
                  <a:pt x="8296" y="637033"/>
                  <a:pt x="383" y="621693"/>
                  <a:pt x="383" y="605379"/>
                </a:cubicBezTo>
                <a:cubicBezTo>
                  <a:pt x="383" y="490691"/>
                  <a:pt x="-6282" y="477568"/>
                  <a:pt x="35991" y="403586"/>
                </a:cubicBezTo>
                <a:cubicBezTo>
                  <a:pt x="43069" y="391199"/>
                  <a:pt x="50336" y="378712"/>
                  <a:pt x="59730" y="367975"/>
                </a:cubicBezTo>
                <a:cubicBezTo>
                  <a:pt x="78153" y="346919"/>
                  <a:pt x="92536" y="317472"/>
                  <a:pt x="119078" y="308624"/>
                </a:cubicBezTo>
                <a:lnTo>
                  <a:pt x="154687" y="296754"/>
                </a:lnTo>
                <a:cubicBezTo>
                  <a:pt x="162600" y="284884"/>
                  <a:pt x="169515" y="272284"/>
                  <a:pt x="178426" y="261144"/>
                </a:cubicBezTo>
                <a:cubicBezTo>
                  <a:pt x="185417" y="252405"/>
                  <a:pt x="195451" y="246356"/>
                  <a:pt x="202165" y="237403"/>
                </a:cubicBezTo>
                <a:cubicBezTo>
                  <a:pt x="219283" y="214577"/>
                  <a:pt x="249643" y="166182"/>
                  <a:pt x="249643" y="166182"/>
                </a:cubicBezTo>
                <a:cubicBezTo>
                  <a:pt x="277482" y="249702"/>
                  <a:pt x="241247" y="146589"/>
                  <a:pt x="285252" y="249274"/>
                </a:cubicBezTo>
                <a:cubicBezTo>
                  <a:pt x="290180" y="260774"/>
                  <a:pt x="309633" y="284884"/>
                  <a:pt x="297121" y="284884"/>
                </a:cubicBezTo>
                <a:cubicBezTo>
                  <a:pt x="281890" y="284884"/>
                  <a:pt x="244933" y="224403"/>
                  <a:pt x="237773" y="213663"/>
                </a:cubicBezTo>
                <a:cubicBezTo>
                  <a:pt x="233817" y="197836"/>
                  <a:pt x="240899" y="172609"/>
                  <a:pt x="225904" y="166182"/>
                </a:cubicBezTo>
                <a:cubicBezTo>
                  <a:pt x="203784" y="156701"/>
                  <a:pt x="178286" y="173332"/>
                  <a:pt x="154687" y="178052"/>
                </a:cubicBezTo>
                <a:cubicBezTo>
                  <a:pt x="61750" y="196641"/>
                  <a:pt x="155081" y="189923"/>
                  <a:pt x="24122" y="18992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Rounded Rectangle 8"/>
          <p:cNvSpPr/>
          <p:nvPr/>
        </p:nvSpPr>
        <p:spPr>
          <a:xfrm>
            <a:off x="659594" y="1811095"/>
            <a:ext cx="2746965" cy="367292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Feedback Logistic Regression</a:t>
            </a:r>
            <a:endParaRPr lang="en-US" sz="4000" dirty="0"/>
          </a:p>
        </p:txBody>
      </p:sp>
      <p:sp>
        <p:nvSpPr>
          <p:cNvPr id="4" name="Title 3"/>
          <p:cNvSpPr>
            <a:spLocks noGrp="1"/>
          </p:cNvSpPr>
          <p:nvPr>
            <p:ph type="title"/>
          </p:nvPr>
        </p:nvSpPr>
        <p:spPr/>
        <p:txBody>
          <a:bodyPr/>
          <a:lstStyle/>
          <a:p>
            <a:endParaRPr lang="en-US"/>
          </a:p>
        </p:txBody>
      </p:sp>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Multiplication</a:t>
            </a:r>
            <a:endParaRPr lang="en-US" sz="4600" dirty="0">
              <a:latin typeface="Calibri"/>
              <a:cs typeface="Calibri"/>
            </a:endParaRPr>
          </a:p>
        </p:txBody>
      </p:sp>
    </p:spTree>
    <p:extLst>
      <p:ext uri="{BB962C8B-B14F-4D97-AF65-F5344CB8AC3E}">
        <p14:creationId xmlns:p14="http://schemas.microsoft.com/office/powerpoint/2010/main" val="282542683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54305" y="2166953"/>
            <a:ext cx="2777473" cy="4273267"/>
          </a:xfrm>
          <a:prstGeom prst="roundRect">
            <a:avLst/>
          </a:prstGeom>
          <a:solidFill>
            <a:schemeClr val="accent1">
              <a:lumMod val="20000"/>
              <a:lumOff val="80000"/>
            </a:schemeClr>
          </a:solidFill>
          <a:ln w="381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162281" y="2166953"/>
            <a:ext cx="2777473" cy="4273267"/>
          </a:xfrm>
          <a:prstGeom prst="roundRect">
            <a:avLst/>
          </a:prstGeom>
          <a:solidFill>
            <a:schemeClr val="accent1">
              <a:lumMod val="20000"/>
              <a:lumOff val="80000"/>
            </a:schemeClr>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6170258" y="2178823"/>
            <a:ext cx="2777473" cy="4273267"/>
          </a:xfrm>
          <a:prstGeom prst="roundRect">
            <a:avLst/>
          </a:prstGeom>
          <a:solidFill>
            <a:srgbClr val="DCE6F2"/>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screen">
            <a:extLst>
              <a:ext uri="{BEBA8EAE-BF5A-486C-A8C5-ECC9F3942E4B}">
                <a14:imgProps xmlns:a14="http://schemas.microsoft.com/office/drawing/2010/main">
                  <a14:imgLayer r:embed="rId3">
                    <a14:imgEffect>
                      <a14:backgroundRemoval t="10000" b="90000" l="6400" r="94600">
                        <a14:foregroundMark x1="33600" y1="42308" x2="36100" y2="67692"/>
                        <a14:foregroundMark x1="43900" y1="35769" x2="45100" y2="66154"/>
                        <a14:foregroundMark x1="62100" y1="48462" x2="69100" y2="53462"/>
                        <a14:foregroundMark x1="73200" y1="42308" x2="73200" y2="66154"/>
                        <a14:foregroundMark x1="88000" y1="43846" x2="82700" y2="40769"/>
                        <a14:foregroundMark x1="52600" y1="45385" x2="52600" y2="45385"/>
                      </a14:backgroundRemoval>
                    </a14:imgEffect>
                  </a14:imgLayer>
                </a14:imgProps>
              </a:ext>
              <a:ext uri="{28A0092B-C50C-407E-A947-70E740481C1C}">
                <a14:useLocalDpi xmlns:a14="http://schemas.microsoft.com/office/drawing/2010/main"/>
              </a:ext>
            </a:extLst>
          </a:blip>
          <a:stretch>
            <a:fillRect/>
          </a:stretch>
        </p:blipFill>
        <p:spPr>
          <a:xfrm>
            <a:off x="154305" y="1176713"/>
            <a:ext cx="2694386" cy="700541"/>
          </a:xfrm>
          <a:prstGeom prst="rect">
            <a:avLst/>
          </a:prstGeom>
        </p:spPr>
      </p:pic>
      <p:pic>
        <p:nvPicPr>
          <p:cNvPr id="12" name="Picture 11"/>
          <p:cNvPicPr>
            <a:picLocks noChangeAspect="1"/>
          </p:cNvPicPr>
          <p:nvPr/>
        </p:nvPicPr>
        <p:blipFill>
          <a:blip r:embed="rId4"/>
          <a:stretch>
            <a:fillRect/>
          </a:stretch>
        </p:blipFill>
        <p:spPr>
          <a:xfrm>
            <a:off x="6207556" y="1218107"/>
            <a:ext cx="2740175" cy="807373"/>
          </a:xfrm>
          <a:prstGeom prst="rect">
            <a:avLst/>
          </a:prstGeom>
        </p:spPr>
      </p:pic>
      <p:sp>
        <p:nvSpPr>
          <p:cNvPr id="13" name="TextBox 12"/>
          <p:cNvSpPr txBox="1"/>
          <p:nvPr/>
        </p:nvSpPr>
        <p:spPr>
          <a:xfrm>
            <a:off x="264687" y="2558670"/>
            <a:ext cx="2463084" cy="461665"/>
          </a:xfrm>
          <a:prstGeom prst="rect">
            <a:avLst/>
          </a:prstGeom>
          <a:noFill/>
        </p:spPr>
        <p:txBody>
          <a:bodyPr wrap="none" rtlCol="0">
            <a:spAutoFit/>
          </a:bodyPr>
          <a:lstStyle/>
          <a:p>
            <a:r>
              <a:rPr lang="en-US" sz="2400" b="1" dirty="0" smtClean="0"/>
              <a:t>Machine Learning</a:t>
            </a:r>
            <a:endParaRPr lang="en-US" sz="2400" b="1" dirty="0"/>
          </a:p>
        </p:txBody>
      </p:sp>
      <p:sp>
        <p:nvSpPr>
          <p:cNvPr id="14" name="TextBox 13"/>
          <p:cNvSpPr txBox="1"/>
          <p:nvPr/>
        </p:nvSpPr>
        <p:spPr>
          <a:xfrm>
            <a:off x="3313255" y="2558670"/>
            <a:ext cx="1869322" cy="461665"/>
          </a:xfrm>
          <a:prstGeom prst="rect">
            <a:avLst/>
          </a:prstGeom>
          <a:noFill/>
        </p:spPr>
        <p:txBody>
          <a:bodyPr wrap="none" rtlCol="0">
            <a:spAutoFit/>
          </a:bodyPr>
          <a:lstStyle/>
          <a:p>
            <a:r>
              <a:rPr lang="en-US" sz="2400" b="1" dirty="0" smtClean="0"/>
              <a:t>Hour of Code</a:t>
            </a:r>
            <a:endParaRPr lang="en-US" sz="2400" b="1" dirty="0"/>
          </a:p>
        </p:txBody>
      </p:sp>
      <p:sp>
        <p:nvSpPr>
          <p:cNvPr id="15" name="TextBox 14"/>
          <p:cNvSpPr txBox="1"/>
          <p:nvPr/>
        </p:nvSpPr>
        <p:spPr>
          <a:xfrm>
            <a:off x="6326215" y="2558670"/>
            <a:ext cx="1159292" cy="461665"/>
          </a:xfrm>
          <a:prstGeom prst="rect">
            <a:avLst/>
          </a:prstGeom>
          <a:noFill/>
        </p:spPr>
        <p:txBody>
          <a:bodyPr wrap="none" rtlCol="0">
            <a:spAutoFit/>
          </a:bodyPr>
          <a:lstStyle/>
          <a:p>
            <a:r>
              <a:rPr lang="en-US" sz="2400" b="1" dirty="0" smtClean="0"/>
              <a:t>CS106A</a:t>
            </a:r>
            <a:endParaRPr lang="en-US" sz="2400" b="1" dirty="0"/>
          </a:p>
        </p:txBody>
      </p:sp>
      <p:sp>
        <p:nvSpPr>
          <p:cNvPr id="16" name="TextBox 15"/>
          <p:cNvSpPr txBox="1"/>
          <p:nvPr/>
        </p:nvSpPr>
        <p:spPr>
          <a:xfrm>
            <a:off x="264687" y="3172735"/>
            <a:ext cx="1819479" cy="1015663"/>
          </a:xfrm>
          <a:prstGeom prst="rect">
            <a:avLst/>
          </a:prstGeom>
          <a:noFill/>
        </p:spPr>
        <p:txBody>
          <a:bodyPr wrap="none" rtlCol="0">
            <a:spAutoFit/>
          </a:bodyPr>
          <a:lstStyle/>
          <a:p>
            <a:r>
              <a:rPr lang="en-US" sz="2000" dirty="0"/>
              <a:t>20K </a:t>
            </a:r>
            <a:r>
              <a:rPr lang="en-US" sz="2000" dirty="0" smtClean="0"/>
              <a:t>Students</a:t>
            </a:r>
            <a:endParaRPr lang="en-US" sz="2000" dirty="0"/>
          </a:p>
          <a:p>
            <a:r>
              <a:rPr lang="en-US" sz="2000" dirty="0" smtClean="0"/>
              <a:t>20 Assignments</a:t>
            </a:r>
          </a:p>
          <a:p>
            <a:r>
              <a:rPr lang="en-US" sz="2000" dirty="0" smtClean="0"/>
              <a:t>Submissions</a:t>
            </a:r>
            <a:endParaRPr lang="en-US" sz="2000" dirty="0"/>
          </a:p>
        </p:txBody>
      </p:sp>
      <p:sp>
        <p:nvSpPr>
          <p:cNvPr id="17" name="TextBox 16"/>
          <p:cNvSpPr txBox="1"/>
          <p:nvPr/>
        </p:nvSpPr>
        <p:spPr>
          <a:xfrm>
            <a:off x="3313255" y="3172735"/>
            <a:ext cx="1819479" cy="1323439"/>
          </a:xfrm>
          <a:prstGeom prst="rect">
            <a:avLst/>
          </a:prstGeom>
          <a:noFill/>
        </p:spPr>
        <p:txBody>
          <a:bodyPr wrap="none" rtlCol="0">
            <a:spAutoFit/>
          </a:bodyPr>
          <a:lstStyle/>
          <a:p>
            <a:r>
              <a:rPr lang="en-US" sz="2000" dirty="0" smtClean="0"/>
              <a:t>1.2M </a:t>
            </a:r>
            <a:r>
              <a:rPr lang="en-US" sz="2000" dirty="0"/>
              <a:t>Students</a:t>
            </a:r>
          </a:p>
          <a:p>
            <a:r>
              <a:rPr lang="en-US" sz="2000" dirty="0" smtClean="0"/>
              <a:t>20 Assignments</a:t>
            </a:r>
          </a:p>
          <a:p>
            <a:r>
              <a:rPr lang="en-US" sz="2000" dirty="0" smtClean="0"/>
              <a:t>Full trajectories</a:t>
            </a:r>
          </a:p>
          <a:p>
            <a:pPr marL="342900" indent="-342900">
              <a:buFont typeface="Arial"/>
              <a:buChar char="•"/>
            </a:pPr>
            <a:endParaRPr lang="en-US" sz="2000" dirty="0"/>
          </a:p>
        </p:txBody>
      </p:sp>
      <p:sp>
        <p:nvSpPr>
          <p:cNvPr id="18" name="TextBox 17"/>
          <p:cNvSpPr txBox="1"/>
          <p:nvPr/>
        </p:nvSpPr>
        <p:spPr>
          <a:xfrm>
            <a:off x="6326215" y="3172735"/>
            <a:ext cx="1819479" cy="1323439"/>
          </a:xfrm>
          <a:prstGeom prst="rect">
            <a:avLst/>
          </a:prstGeom>
          <a:noFill/>
        </p:spPr>
        <p:txBody>
          <a:bodyPr wrap="none" rtlCol="0">
            <a:spAutoFit/>
          </a:bodyPr>
          <a:lstStyle/>
          <a:p>
            <a:r>
              <a:rPr lang="en-US" sz="2000" dirty="0"/>
              <a:t>3K Students</a:t>
            </a:r>
          </a:p>
          <a:p>
            <a:r>
              <a:rPr lang="en-US" sz="2000" dirty="0" smtClean="0"/>
              <a:t>15 Assignments</a:t>
            </a:r>
          </a:p>
          <a:p>
            <a:r>
              <a:rPr lang="en-US" sz="2000" dirty="0" smtClean="0"/>
              <a:t>Full trajectories</a:t>
            </a:r>
          </a:p>
          <a:p>
            <a:endParaRPr lang="en-US" sz="2000" dirty="0"/>
          </a:p>
        </p:txBody>
      </p:sp>
      <p:pic>
        <p:nvPicPr>
          <p:cNvPr id="23" name="Picture 22" descr="problems3.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96469" y="4377474"/>
            <a:ext cx="1975313" cy="1815539"/>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5059" y="4377474"/>
            <a:ext cx="2228387" cy="1604689"/>
          </a:xfrm>
          <a:prstGeom prst="rect">
            <a:avLst/>
          </a:prstGeom>
        </p:spPr>
      </p:pic>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14019" y="4291364"/>
            <a:ext cx="1379711" cy="2055973"/>
          </a:xfrm>
          <a:prstGeom prst="rect">
            <a:avLst/>
          </a:prstGeom>
        </p:spPr>
      </p:pic>
      <p:sp>
        <p:nvSpPr>
          <p:cNvPr id="2" name="TextBox 1"/>
          <p:cNvSpPr txBox="1"/>
          <p:nvPr/>
        </p:nvSpPr>
        <p:spPr>
          <a:xfrm>
            <a:off x="325891" y="1528880"/>
            <a:ext cx="2418300" cy="461665"/>
          </a:xfrm>
          <a:prstGeom prst="rect">
            <a:avLst/>
          </a:prstGeom>
          <a:noFill/>
        </p:spPr>
        <p:txBody>
          <a:bodyPr wrap="none" rtlCol="0">
            <a:spAutoFit/>
          </a:bodyPr>
          <a:lstStyle/>
          <a:p>
            <a:r>
              <a:rPr lang="en-US" sz="2400" dirty="0" smtClean="0"/>
              <a:t>Machine Learning</a:t>
            </a:r>
            <a:endParaRPr lang="en-US" sz="2400" dirty="0"/>
          </a:p>
        </p:txBody>
      </p:sp>
      <p:grpSp>
        <p:nvGrpSpPr>
          <p:cNvPr id="21" name="Group 20"/>
          <p:cNvGrpSpPr/>
          <p:nvPr/>
        </p:nvGrpSpPr>
        <p:grpSpPr>
          <a:xfrm>
            <a:off x="3927124" y="939456"/>
            <a:ext cx="1058714" cy="1058714"/>
            <a:chOff x="3426345" y="1068075"/>
            <a:chExt cx="2295270" cy="2295270"/>
          </a:xfrm>
        </p:grpSpPr>
        <p:sp>
          <p:nvSpPr>
            <p:cNvPr id="22" name="Rounded Rectangle 21"/>
            <p:cNvSpPr/>
            <p:nvPr/>
          </p:nvSpPr>
          <p:spPr>
            <a:xfrm>
              <a:off x="3426345" y="1068075"/>
              <a:ext cx="2295270" cy="229527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48920" y="1190650"/>
              <a:ext cx="2064722" cy="2064722"/>
            </a:xfrm>
            <a:prstGeom prst="rect">
              <a:avLst/>
            </a:prstGeom>
          </p:spPr>
        </p:pic>
      </p:grpSp>
      <p:sp>
        <p:nvSpPr>
          <p:cNvPr id="2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Datasets (1/2)</a:t>
            </a:r>
            <a:endParaRPr lang="en-US" sz="3800" dirty="0">
              <a:latin typeface="Calibri"/>
              <a:cs typeface="Calibri"/>
            </a:endParaRPr>
          </a:p>
        </p:txBody>
      </p:sp>
    </p:spTree>
    <p:extLst>
      <p:ext uri="{BB962C8B-B14F-4D97-AF65-F5344CB8AC3E}">
        <p14:creationId xmlns:p14="http://schemas.microsoft.com/office/powerpoint/2010/main" val="28240677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6017860" y="2511436"/>
            <a:ext cx="951822" cy="954656"/>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Same Side Corner Rectangle 8"/>
          <p:cNvSpPr/>
          <p:nvPr/>
        </p:nvSpPr>
        <p:spPr>
          <a:xfrm>
            <a:off x="5996385" y="3442352"/>
            <a:ext cx="985167" cy="1222627"/>
          </a:xfrm>
          <a:prstGeom prst="round2Same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659594" y="1811095"/>
            <a:ext cx="2746965" cy="367292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Feedback Logistic Regression</a:t>
            </a:r>
            <a:endParaRPr lang="en-US" sz="4000" dirty="0"/>
          </a:p>
        </p:txBody>
      </p:sp>
      <p:sp>
        <p:nvSpPr>
          <p:cNvPr id="19" name="TextBox 18"/>
          <p:cNvSpPr txBox="1"/>
          <p:nvPr/>
        </p:nvSpPr>
        <p:spPr>
          <a:xfrm>
            <a:off x="6089080" y="3863068"/>
            <a:ext cx="791277" cy="369332"/>
          </a:xfrm>
          <a:prstGeom prst="rect">
            <a:avLst/>
          </a:prstGeom>
          <a:noFill/>
        </p:spPr>
        <p:txBody>
          <a:bodyPr wrap="none" rtlCol="0">
            <a:spAutoFit/>
          </a:bodyPr>
          <a:lstStyle/>
          <a:p>
            <a:r>
              <a:rPr lang="en-US" dirty="0" smtClean="0">
                <a:solidFill>
                  <a:schemeClr val="bg1"/>
                </a:solidFill>
              </a:rPr>
              <a:t>Expert</a:t>
            </a:r>
            <a:endParaRPr lang="en-US" dirty="0">
              <a:solidFill>
                <a:schemeClr val="bg1"/>
              </a:solidFill>
            </a:endParaRPr>
          </a:p>
        </p:txBody>
      </p:sp>
      <p:sp>
        <p:nvSpPr>
          <p:cNvPr id="3" name="Title 2"/>
          <p:cNvSpPr>
            <a:spLocks noGrp="1"/>
          </p:cNvSpPr>
          <p:nvPr>
            <p:ph type="title"/>
          </p:nvPr>
        </p:nvSpPr>
        <p:spPr/>
        <p:txBody>
          <a:bodyPr/>
          <a:lstStyle/>
          <a:p>
            <a:endParaRPr lang="en-US"/>
          </a:p>
        </p:txBody>
      </p:sp>
      <p:sp>
        <p:nvSpPr>
          <p:cNvPr id="11"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Multiplication</a:t>
            </a:r>
            <a:endParaRPr lang="en-US" sz="4600" dirty="0">
              <a:latin typeface="Calibri"/>
              <a:cs typeface="Calibri"/>
            </a:endParaRPr>
          </a:p>
        </p:txBody>
      </p:sp>
    </p:spTree>
    <p:extLst>
      <p:ext uri="{BB962C8B-B14F-4D97-AF65-F5344CB8AC3E}">
        <p14:creationId xmlns:p14="http://schemas.microsoft.com/office/powerpoint/2010/main" val="34770401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a:off x="3477777" y="3003159"/>
            <a:ext cx="2255213" cy="5935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Rounded Rectangle 17"/>
          <p:cNvSpPr/>
          <p:nvPr/>
        </p:nvSpPr>
        <p:spPr>
          <a:xfrm>
            <a:off x="4273039" y="2440216"/>
            <a:ext cx="481903" cy="68847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smtClean="0"/>
              <a:t>p</a:t>
            </a:r>
            <a:endParaRPr lang="en-US" i="1" dirty="0"/>
          </a:p>
        </p:txBody>
      </p:sp>
      <p:sp>
        <p:nvSpPr>
          <p:cNvPr id="11" name="Oval 10"/>
          <p:cNvSpPr/>
          <p:nvPr/>
        </p:nvSpPr>
        <p:spPr>
          <a:xfrm>
            <a:off x="6017860" y="2511436"/>
            <a:ext cx="951822" cy="954656"/>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 Same Side Corner Rectangle 12"/>
          <p:cNvSpPr/>
          <p:nvPr/>
        </p:nvSpPr>
        <p:spPr>
          <a:xfrm>
            <a:off x="5996385" y="3442352"/>
            <a:ext cx="985167" cy="1222627"/>
          </a:xfrm>
          <a:prstGeom prst="round2Same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089080" y="3863068"/>
            <a:ext cx="791277" cy="369332"/>
          </a:xfrm>
          <a:prstGeom prst="rect">
            <a:avLst/>
          </a:prstGeom>
          <a:noFill/>
        </p:spPr>
        <p:txBody>
          <a:bodyPr wrap="none" rtlCol="0">
            <a:spAutoFit/>
          </a:bodyPr>
          <a:lstStyle/>
          <a:p>
            <a:r>
              <a:rPr lang="en-US" dirty="0" smtClean="0">
                <a:solidFill>
                  <a:schemeClr val="bg1"/>
                </a:solidFill>
              </a:rPr>
              <a:t>Expert</a:t>
            </a:r>
            <a:endParaRPr lang="en-US" dirty="0">
              <a:solidFill>
                <a:schemeClr val="bg1"/>
              </a:solidFill>
            </a:endParaRPr>
          </a:p>
        </p:txBody>
      </p:sp>
      <p:sp>
        <p:nvSpPr>
          <p:cNvPr id="9" name="Rounded Rectangle 8"/>
          <p:cNvSpPr/>
          <p:nvPr/>
        </p:nvSpPr>
        <p:spPr>
          <a:xfrm>
            <a:off x="659594" y="1811095"/>
            <a:ext cx="2746965" cy="367292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Feedback Logistic Regression</a:t>
            </a:r>
            <a:endParaRPr lang="en-US" sz="4000" dirty="0"/>
          </a:p>
        </p:txBody>
      </p:sp>
      <p:sp>
        <p:nvSpPr>
          <p:cNvPr id="3" name="Title 2"/>
          <p:cNvSpPr>
            <a:spLocks noGrp="1"/>
          </p:cNvSpPr>
          <p:nvPr>
            <p:ph type="title"/>
          </p:nvPr>
        </p:nvSpPr>
        <p:spPr/>
        <p:txBody>
          <a:bodyPr/>
          <a:lstStyle/>
          <a:p>
            <a:endParaRPr lang="en-US"/>
          </a:p>
        </p:txBody>
      </p:sp>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Multiplication</a:t>
            </a:r>
            <a:endParaRPr lang="en-US" sz="4600" dirty="0">
              <a:latin typeface="Calibri"/>
              <a:cs typeface="Calibri"/>
            </a:endParaRPr>
          </a:p>
        </p:txBody>
      </p:sp>
    </p:spTree>
    <p:extLst>
      <p:ext uri="{BB962C8B-B14F-4D97-AF65-F5344CB8AC3E}">
        <p14:creationId xmlns:p14="http://schemas.microsoft.com/office/powerpoint/2010/main" val="424742830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p:nvPr/>
        </p:nvCxnSpPr>
        <p:spPr>
          <a:xfrm flipH="1">
            <a:off x="3608341" y="3596666"/>
            <a:ext cx="224334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8" name="Rounded Rectangle 17"/>
          <p:cNvSpPr/>
          <p:nvPr/>
        </p:nvSpPr>
        <p:spPr>
          <a:xfrm>
            <a:off x="4327642" y="3715366"/>
            <a:ext cx="481903" cy="68847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p</a:t>
            </a:r>
            <a:r>
              <a:rPr lang="en-US" i="1" dirty="0" smtClean="0"/>
              <a:t>*</a:t>
            </a:r>
            <a:endParaRPr lang="en-US" i="1" dirty="0"/>
          </a:p>
        </p:txBody>
      </p:sp>
      <p:sp>
        <p:nvSpPr>
          <p:cNvPr id="11" name="Oval 10"/>
          <p:cNvSpPr/>
          <p:nvPr/>
        </p:nvSpPr>
        <p:spPr>
          <a:xfrm>
            <a:off x="6017860" y="2511436"/>
            <a:ext cx="951822" cy="954656"/>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 Same Side Corner Rectangle 12"/>
          <p:cNvSpPr/>
          <p:nvPr/>
        </p:nvSpPr>
        <p:spPr>
          <a:xfrm>
            <a:off x="5996385" y="3442352"/>
            <a:ext cx="985167" cy="1222627"/>
          </a:xfrm>
          <a:prstGeom prst="round2Same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089080" y="3863068"/>
            <a:ext cx="791277" cy="369332"/>
          </a:xfrm>
          <a:prstGeom prst="rect">
            <a:avLst/>
          </a:prstGeom>
          <a:noFill/>
        </p:spPr>
        <p:txBody>
          <a:bodyPr wrap="none" rtlCol="0">
            <a:spAutoFit/>
          </a:bodyPr>
          <a:lstStyle/>
          <a:p>
            <a:r>
              <a:rPr lang="en-US" dirty="0" smtClean="0">
                <a:solidFill>
                  <a:schemeClr val="bg1"/>
                </a:solidFill>
              </a:rPr>
              <a:t>Expert</a:t>
            </a:r>
            <a:endParaRPr lang="en-US" dirty="0">
              <a:solidFill>
                <a:schemeClr val="bg1"/>
              </a:solidFill>
            </a:endParaRPr>
          </a:p>
        </p:txBody>
      </p:sp>
      <p:sp>
        <p:nvSpPr>
          <p:cNvPr id="9" name="Rounded Rectangle 8"/>
          <p:cNvSpPr/>
          <p:nvPr/>
        </p:nvSpPr>
        <p:spPr>
          <a:xfrm>
            <a:off x="659594" y="1811095"/>
            <a:ext cx="2746965" cy="367292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Feedback Logistic Regression</a:t>
            </a:r>
            <a:endParaRPr lang="en-US" sz="4000" dirty="0"/>
          </a:p>
        </p:txBody>
      </p:sp>
      <p:sp>
        <p:nvSpPr>
          <p:cNvPr id="3" name="Title 2"/>
          <p:cNvSpPr>
            <a:spLocks noGrp="1"/>
          </p:cNvSpPr>
          <p:nvPr>
            <p:ph type="title"/>
          </p:nvPr>
        </p:nvSpPr>
        <p:spPr/>
        <p:txBody>
          <a:bodyPr/>
          <a:lstStyle/>
          <a:p>
            <a:endParaRPr lang="en-US"/>
          </a:p>
        </p:txBody>
      </p:sp>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Multiplication</a:t>
            </a:r>
            <a:endParaRPr lang="en-US" sz="4600" dirty="0">
              <a:latin typeface="Calibri"/>
              <a:cs typeface="Calibri"/>
            </a:endParaRPr>
          </a:p>
        </p:txBody>
      </p:sp>
    </p:spTree>
    <p:extLst>
      <p:ext uri="{BB962C8B-B14F-4D97-AF65-F5344CB8AC3E}">
        <p14:creationId xmlns:p14="http://schemas.microsoft.com/office/powerpoint/2010/main" val="34884263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52254" y="5675672"/>
            <a:ext cx="481903" cy="68847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p</a:t>
            </a:r>
            <a:r>
              <a:rPr lang="en-US" i="1" dirty="0" smtClean="0"/>
              <a:t>*</a:t>
            </a:r>
            <a:endParaRPr lang="en-US" i="1" dirty="0"/>
          </a:p>
        </p:txBody>
      </p:sp>
      <p:sp>
        <p:nvSpPr>
          <p:cNvPr id="11" name="Oval 10"/>
          <p:cNvSpPr/>
          <p:nvPr/>
        </p:nvSpPr>
        <p:spPr>
          <a:xfrm>
            <a:off x="6017860" y="2511436"/>
            <a:ext cx="951822" cy="954656"/>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 Same Side Corner Rectangle 12"/>
          <p:cNvSpPr/>
          <p:nvPr/>
        </p:nvSpPr>
        <p:spPr>
          <a:xfrm>
            <a:off x="5996385" y="3442352"/>
            <a:ext cx="985167" cy="1222627"/>
          </a:xfrm>
          <a:prstGeom prst="round2Same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089080" y="3863068"/>
            <a:ext cx="791277" cy="369332"/>
          </a:xfrm>
          <a:prstGeom prst="rect">
            <a:avLst/>
          </a:prstGeom>
          <a:noFill/>
        </p:spPr>
        <p:txBody>
          <a:bodyPr wrap="none" rtlCol="0">
            <a:spAutoFit/>
          </a:bodyPr>
          <a:lstStyle/>
          <a:p>
            <a:r>
              <a:rPr lang="en-US" dirty="0" smtClean="0">
                <a:solidFill>
                  <a:schemeClr val="bg1"/>
                </a:solidFill>
              </a:rPr>
              <a:t>Expert</a:t>
            </a:r>
            <a:endParaRPr lang="en-US" dirty="0">
              <a:solidFill>
                <a:schemeClr val="bg1"/>
              </a:solidFill>
            </a:endParaRPr>
          </a:p>
        </p:txBody>
      </p:sp>
      <p:sp>
        <p:nvSpPr>
          <p:cNvPr id="3" name="Freeform 2"/>
          <p:cNvSpPr/>
          <p:nvPr/>
        </p:nvSpPr>
        <p:spPr>
          <a:xfrm>
            <a:off x="1625745" y="5519633"/>
            <a:ext cx="700686" cy="832642"/>
          </a:xfrm>
          <a:custGeom>
            <a:avLst/>
            <a:gdLst>
              <a:gd name="connsiteX0" fmla="*/ 546382 w 700686"/>
              <a:gd name="connsiteY0" fmla="*/ 0 h 832642"/>
              <a:gd name="connsiteX1" fmla="*/ 581990 w 700686"/>
              <a:gd name="connsiteY1" fmla="*/ 94961 h 832642"/>
              <a:gd name="connsiteX2" fmla="*/ 605729 w 700686"/>
              <a:gd name="connsiteY2" fmla="*/ 166182 h 832642"/>
              <a:gd name="connsiteX3" fmla="*/ 653207 w 700686"/>
              <a:gd name="connsiteY3" fmla="*/ 225533 h 832642"/>
              <a:gd name="connsiteX4" fmla="*/ 676947 w 700686"/>
              <a:gd name="connsiteY4" fmla="*/ 308624 h 832642"/>
              <a:gd name="connsiteX5" fmla="*/ 700686 w 700686"/>
              <a:gd name="connsiteY5" fmla="*/ 391716 h 832642"/>
              <a:gd name="connsiteX6" fmla="*/ 676947 w 700686"/>
              <a:gd name="connsiteY6" fmla="*/ 593509 h 832642"/>
              <a:gd name="connsiteX7" fmla="*/ 581990 w 700686"/>
              <a:gd name="connsiteY7" fmla="*/ 700341 h 832642"/>
              <a:gd name="connsiteX8" fmla="*/ 487034 w 700686"/>
              <a:gd name="connsiteY8" fmla="*/ 783432 h 832642"/>
              <a:gd name="connsiteX9" fmla="*/ 427686 w 700686"/>
              <a:gd name="connsiteY9" fmla="*/ 807172 h 832642"/>
              <a:gd name="connsiteX10" fmla="*/ 403947 w 700686"/>
              <a:gd name="connsiteY10" fmla="*/ 830913 h 832642"/>
              <a:gd name="connsiteX11" fmla="*/ 119078 w 700686"/>
              <a:gd name="connsiteY11" fmla="*/ 771562 h 832642"/>
              <a:gd name="connsiteX12" fmla="*/ 71600 w 700686"/>
              <a:gd name="connsiteY12" fmla="*/ 712211 h 832642"/>
              <a:gd name="connsiteX13" fmla="*/ 12252 w 700686"/>
              <a:gd name="connsiteY13" fmla="*/ 652860 h 832642"/>
              <a:gd name="connsiteX14" fmla="*/ 383 w 700686"/>
              <a:gd name="connsiteY14" fmla="*/ 605379 h 832642"/>
              <a:gd name="connsiteX15" fmla="*/ 35991 w 700686"/>
              <a:gd name="connsiteY15" fmla="*/ 403586 h 832642"/>
              <a:gd name="connsiteX16" fmla="*/ 59730 w 700686"/>
              <a:gd name="connsiteY16" fmla="*/ 367975 h 832642"/>
              <a:gd name="connsiteX17" fmla="*/ 119078 w 700686"/>
              <a:gd name="connsiteY17" fmla="*/ 308624 h 832642"/>
              <a:gd name="connsiteX18" fmla="*/ 154687 w 700686"/>
              <a:gd name="connsiteY18" fmla="*/ 296754 h 832642"/>
              <a:gd name="connsiteX19" fmla="*/ 178426 w 700686"/>
              <a:gd name="connsiteY19" fmla="*/ 261144 h 832642"/>
              <a:gd name="connsiteX20" fmla="*/ 202165 w 700686"/>
              <a:gd name="connsiteY20" fmla="*/ 237403 h 832642"/>
              <a:gd name="connsiteX21" fmla="*/ 249643 w 700686"/>
              <a:gd name="connsiteY21" fmla="*/ 166182 h 832642"/>
              <a:gd name="connsiteX22" fmla="*/ 285252 w 700686"/>
              <a:gd name="connsiteY22" fmla="*/ 249274 h 832642"/>
              <a:gd name="connsiteX23" fmla="*/ 297121 w 700686"/>
              <a:gd name="connsiteY23" fmla="*/ 284884 h 832642"/>
              <a:gd name="connsiteX24" fmla="*/ 237773 w 700686"/>
              <a:gd name="connsiteY24" fmla="*/ 213663 h 832642"/>
              <a:gd name="connsiteX25" fmla="*/ 225904 w 700686"/>
              <a:gd name="connsiteY25" fmla="*/ 166182 h 832642"/>
              <a:gd name="connsiteX26" fmla="*/ 154687 w 700686"/>
              <a:gd name="connsiteY26" fmla="*/ 178052 h 832642"/>
              <a:gd name="connsiteX27" fmla="*/ 24122 w 700686"/>
              <a:gd name="connsiteY27" fmla="*/ 189923 h 83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00686" h="832642">
                <a:moveTo>
                  <a:pt x="546382" y="0"/>
                </a:moveTo>
                <a:cubicBezTo>
                  <a:pt x="574520" y="140705"/>
                  <a:pt x="537534" y="-5069"/>
                  <a:pt x="581990" y="94961"/>
                </a:cubicBezTo>
                <a:cubicBezTo>
                  <a:pt x="592153" y="117829"/>
                  <a:pt x="588035" y="148486"/>
                  <a:pt x="605729" y="166182"/>
                </a:cubicBezTo>
                <a:cubicBezTo>
                  <a:pt x="639555" y="200011"/>
                  <a:pt x="623260" y="180611"/>
                  <a:pt x="653207" y="225533"/>
                </a:cubicBezTo>
                <a:cubicBezTo>
                  <a:pt x="690328" y="374021"/>
                  <a:pt x="642879" y="189380"/>
                  <a:pt x="676947" y="308624"/>
                </a:cubicBezTo>
                <a:cubicBezTo>
                  <a:pt x="706758" y="412967"/>
                  <a:pt x="672224" y="306327"/>
                  <a:pt x="700686" y="391716"/>
                </a:cubicBezTo>
                <a:cubicBezTo>
                  <a:pt x="692773" y="458980"/>
                  <a:pt x="694042" y="527974"/>
                  <a:pt x="676947" y="593509"/>
                </a:cubicBezTo>
                <a:cubicBezTo>
                  <a:pt x="660033" y="658348"/>
                  <a:pt x="623492" y="663448"/>
                  <a:pt x="581990" y="700341"/>
                </a:cubicBezTo>
                <a:cubicBezTo>
                  <a:pt x="542215" y="735699"/>
                  <a:pt x="530797" y="761549"/>
                  <a:pt x="487034" y="783432"/>
                </a:cubicBezTo>
                <a:cubicBezTo>
                  <a:pt x="467977" y="792961"/>
                  <a:pt x="447469" y="799259"/>
                  <a:pt x="427686" y="807172"/>
                </a:cubicBezTo>
                <a:cubicBezTo>
                  <a:pt x="419773" y="815086"/>
                  <a:pt x="415138" y="830913"/>
                  <a:pt x="403947" y="830913"/>
                </a:cubicBezTo>
                <a:cubicBezTo>
                  <a:pt x="222388" y="830913"/>
                  <a:pt x="211389" y="848493"/>
                  <a:pt x="119078" y="771562"/>
                </a:cubicBezTo>
                <a:cubicBezTo>
                  <a:pt x="76363" y="735964"/>
                  <a:pt x="112878" y="759388"/>
                  <a:pt x="71600" y="712211"/>
                </a:cubicBezTo>
                <a:cubicBezTo>
                  <a:pt x="53177" y="691155"/>
                  <a:pt x="12252" y="652860"/>
                  <a:pt x="12252" y="652860"/>
                </a:cubicBezTo>
                <a:cubicBezTo>
                  <a:pt x="8296" y="637033"/>
                  <a:pt x="383" y="621693"/>
                  <a:pt x="383" y="605379"/>
                </a:cubicBezTo>
                <a:cubicBezTo>
                  <a:pt x="383" y="490691"/>
                  <a:pt x="-6282" y="477568"/>
                  <a:pt x="35991" y="403586"/>
                </a:cubicBezTo>
                <a:cubicBezTo>
                  <a:pt x="43069" y="391199"/>
                  <a:pt x="50336" y="378712"/>
                  <a:pt x="59730" y="367975"/>
                </a:cubicBezTo>
                <a:cubicBezTo>
                  <a:pt x="78153" y="346919"/>
                  <a:pt x="92536" y="317472"/>
                  <a:pt x="119078" y="308624"/>
                </a:cubicBezTo>
                <a:lnTo>
                  <a:pt x="154687" y="296754"/>
                </a:lnTo>
                <a:cubicBezTo>
                  <a:pt x="162600" y="284884"/>
                  <a:pt x="169515" y="272284"/>
                  <a:pt x="178426" y="261144"/>
                </a:cubicBezTo>
                <a:cubicBezTo>
                  <a:pt x="185417" y="252405"/>
                  <a:pt x="195451" y="246356"/>
                  <a:pt x="202165" y="237403"/>
                </a:cubicBezTo>
                <a:cubicBezTo>
                  <a:pt x="219283" y="214577"/>
                  <a:pt x="249643" y="166182"/>
                  <a:pt x="249643" y="166182"/>
                </a:cubicBezTo>
                <a:cubicBezTo>
                  <a:pt x="277482" y="249702"/>
                  <a:pt x="241247" y="146589"/>
                  <a:pt x="285252" y="249274"/>
                </a:cubicBezTo>
                <a:cubicBezTo>
                  <a:pt x="290180" y="260774"/>
                  <a:pt x="309633" y="284884"/>
                  <a:pt x="297121" y="284884"/>
                </a:cubicBezTo>
                <a:cubicBezTo>
                  <a:pt x="281890" y="284884"/>
                  <a:pt x="244933" y="224403"/>
                  <a:pt x="237773" y="213663"/>
                </a:cubicBezTo>
                <a:cubicBezTo>
                  <a:pt x="233817" y="197836"/>
                  <a:pt x="240899" y="172609"/>
                  <a:pt x="225904" y="166182"/>
                </a:cubicBezTo>
                <a:cubicBezTo>
                  <a:pt x="203784" y="156701"/>
                  <a:pt x="178286" y="173332"/>
                  <a:pt x="154687" y="178052"/>
                </a:cubicBezTo>
                <a:cubicBezTo>
                  <a:pt x="61750" y="196641"/>
                  <a:pt x="155081" y="189923"/>
                  <a:pt x="24122" y="18992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Rounded Rectangle 8"/>
          <p:cNvSpPr/>
          <p:nvPr/>
        </p:nvSpPr>
        <p:spPr>
          <a:xfrm>
            <a:off x="659594" y="1811095"/>
            <a:ext cx="2746965" cy="367292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Feedback Logistic Regression</a:t>
            </a:r>
            <a:endParaRPr lang="en-US" sz="4000" dirty="0"/>
          </a:p>
        </p:txBody>
      </p:sp>
      <p:sp>
        <p:nvSpPr>
          <p:cNvPr id="4" name="Title 3"/>
          <p:cNvSpPr>
            <a:spLocks noGrp="1"/>
          </p:cNvSpPr>
          <p:nvPr>
            <p:ph type="title"/>
          </p:nvPr>
        </p:nvSpPr>
        <p:spPr/>
        <p:txBody>
          <a:bodyPr/>
          <a:lstStyle/>
          <a:p>
            <a:endParaRPr lang="en-US"/>
          </a:p>
        </p:txBody>
      </p:sp>
      <p:sp>
        <p:nvSpPr>
          <p:cNvPr id="10"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Multiplication</a:t>
            </a:r>
            <a:endParaRPr lang="en-US" sz="4600" dirty="0">
              <a:latin typeface="Calibri"/>
              <a:cs typeface="Calibri"/>
            </a:endParaRPr>
          </a:p>
        </p:txBody>
      </p:sp>
    </p:spTree>
    <p:extLst>
      <p:ext uri="{BB962C8B-B14F-4D97-AF65-F5344CB8AC3E}">
        <p14:creationId xmlns:p14="http://schemas.microsoft.com/office/powerpoint/2010/main" val="50949460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52254" y="5675672"/>
            <a:ext cx="481903" cy="68847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p</a:t>
            </a:r>
            <a:r>
              <a:rPr lang="en-US" i="1" dirty="0" smtClean="0"/>
              <a:t>*</a:t>
            </a:r>
            <a:endParaRPr lang="en-US" i="1" dirty="0"/>
          </a:p>
        </p:txBody>
      </p:sp>
      <p:sp>
        <p:nvSpPr>
          <p:cNvPr id="11" name="Oval 10"/>
          <p:cNvSpPr/>
          <p:nvPr/>
        </p:nvSpPr>
        <p:spPr>
          <a:xfrm>
            <a:off x="6017860" y="2511436"/>
            <a:ext cx="951822" cy="954656"/>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 Same Side Corner Rectangle 12"/>
          <p:cNvSpPr/>
          <p:nvPr/>
        </p:nvSpPr>
        <p:spPr>
          <a:xfrm>
            <a:off x="5996385" y="3442352"/>
            <a:ext cx="985167" cy="1222627"/>
          </a:xfrm>
          <a:prstGeom prst="round2Same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089080" y="3863068"/>
            <a:ext cx="791277" cy="369332"/>
          </a:xfrm>
          <a:prstGeom prst="rect">
            <a:avLst/>
          </a:prstGeom>
          <a:noFill/>
        </p:spPr>
        <p:txBody>
          <a:bodyPr wrap="none" rtlCol="0">
            <a:spAutoFit/>
          </a:bodyPr>
          <a:lstStyle/>
          <a:p>
            <a:r>
              <a:rPr lang="en-US" dirty="0" smtClean="0">
                <a:solidFill>
                  <a:schemeClr val="bg1"/>
                </a:solidFill>
              </a:rPr>
              <a:t>Expert</a:t>
            </a:r>
            <a:endParaRPr lang="en-US" dirty="0">
              <a:solidFill>
                <a:schemeClr val="bg1"/>
              </a:solidFill>
            </a:endParaRPr>
          </a:p>
        </p:txBody>
      </p:sp>
      <p:sp>
        <p:nvSpPr>
          <p:cNvPr id="3" name="Freeform 2"/>
          <p:cNvSpPr/>
          <p:nvPr/>
        </p:nvSpPr>
        <p:spPr>
          <a:xfrm>
            <a:off x="1625745" y="5519633"/>
            <a:ext cx="700686" cy="832642"/>
          </a:xfrm>
          <a:custGeom>
            <a:avLst/>
            <a:gdLst>
              <a:gd name="connsiteX0" fmla="*/ 546382 w 700686"/>
              <a:gd name="connsiteY0" fmla="*/ 0 h 832642"/>
              <a:gd name="connsiteX1" fmla="*/ 581990 w 700686"/>
              <a:gd name="connsiteY1" fmla="*/ 94961 h 832642"/>
              <a:gd name="connsiteX2" fmla="*/ 605729 w 700686"/>
              <a:gd name="connsiteY2" fmla="*/ 166182 h 832642"/>
              <a:gd name="connsiteX3" fmla="*/ 653207 w 700686"/>
              <a:gd name="connsiteY3" fmla="*/ 225533 h 832642"/>
              <a:gd name="connsiteX4" fmla="*/ 676947 w 700686"/>
              <a:gd name="connsiteY4" fmla="*/ 308624 h 832642"/>
              <a:gd name="connsiteX5" fmla="*/ 700686 w 700686"/>
              <a:gd name="connsiteY5" fmla="*/ 391716 h 832642"/>
              <a:gd name="connsiteX6" fmla="*/ 676947 w 700686"/>
              <a:gd name="connsiteY6" fmla="*/ 593509 h 832642"/>
              <a:gd name="connsiteX7" fmla="*/ 581990 w 700686"/>
              <a:gd name="connsiteY7" fmla="*/ 700341 h 832642"/>
              <a:gd name="connsiteX8" fmla="*/ 487034 w 700686"/>
              <a:gd name="connsiteY8" fmla="*/ 783432 h 832642"/>
              <a:gd name="connsiteX9" fmla="*/ 427686 w 700686"/>
              <a:gd name="connsiteY9" fmla="*/ 807172 h 832642"/>
              <a:gd name="connsiteX10" fmla="*/ 403947 w 700686"/>
              <a:gd name="connsiteY10" fmla="*/ 830913 h 832642"/>
              <a:gd name="connsiteX11" fmla="*/ 119078 w 700686"/>
              <a:gd name="connsiteY11" fmla="*/ 771562 h 832642"/>
              <a:gd name="connsiteX12" fmla="*/ 71600 w 700686"/>
              <a:gd name="connsiteY12" fmla="*/ 712211 h 832642"/>
              <a:gd name="connsiteX13" fmla="*/ 12252 w 700686"/>
              <a:gd name="connsiteY13" fmla="*/ 652860 h 832642"/>
              <a:gd name="connsiteX14" fmla="*/ 383 w 700686"/>
              <a:gd name="connsiteY14" fmla="*/ 605379 h 832642"/>
              <a:gd name="connsiteX15" fmla="*/ 35991 w 700686"/>
              <a:gd name="connsiteY15" fmla="*/ 403586 h 832642"/>
              <a:gd name="connsiteX16" fmla="*/ 59730 w 700686"/>
              <a:gd name="connsiteY16" fmla="*/ 367975 h 832642"/>
              <a:gd name="connsiteX17" fmla="*/ 119078 w 700686"/>
              <a:gd name="connsiteY17" fmla="*/ 308624 h 832642"/>
              <a:gd name="connsiteX18" fmla="*/ 154687 w 700686"/>
              <a:gd name="connsiteY18" fmla="*/ 296754 h 832642"/>
              <a:gd name="connsiteX19" fmla="*/ 178426 w 700686"/>
              <a:gd name="connsiteY19" fmla="*/ 261144 h 832642"/>
              <a:gd name="connsiteX20" fmla="*/ 202165 w 700686"/>
              <a:gd name="connsiteY20" fmla="*/ 237403 h 832642"/>
              <a:gd name="connsiteX21" fmla="*/ 249643 w 700686"/>
              <a:gd name="connsiteY21" fmla="*/ 166182 h 832642"/>
              <a:gd name="connsiteX22" fmla="*/ 285252 w 700686"/>
              <a:gd name="connsiteY22" fmla="*/ 249274 h 832642"/>
              <a:gd name="connsiteX23" fmla="*/ 297121 w 700686"/>
              <a:gd name="connsiteY23" fmla="*/ 284884 h 832642"/>
              <a:gd name="connsiteX24" fmla="*/ 237773 w 700686"/>
              <a:gd name="connsiteY24" fmla="*/ 213663 h 832642"/>
              <a:gd name="connsiteX25" fmla="*/ 225904 w 700686"/>
              <a:gd name="connsiteY25" fmla="*/ 166182 h 832642"/>
              <a:gd name="connsiteX26" fmla="*/ 154687 w 700686"/>
              <a:gd name="connsiteY26" fmla="*/ 178052 h 832642"/>
              <a:gd name="connsiteX27" fmla="*/ 24122 w 700686"/>
              <a:gd name="connsiteY27" fmla="*/ 189923 h 83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00686" h="832642">
                <a:moveTo>
                  <a:pt x="546382" y="0"/>
                </a:moveTo>
                <a:cubicBezTo>
                  <a:pt x="574520" y="140705"/>
                  <a:pt x="537534" y="-5069"/>
                  <a:pt x="581990" y="94961"/>
                </a:cubicBezTo>
                <a:cubicBezTo>
                  <a:pt x="592153" y="117829"/>
                  <a:pt x="588035" y="148486"/>
                  <a:pt x="605729" y="166182"/>
                </a:cubicBezTo>
                <a:cubicBezTo>
                  <a:pt x="639555" y="200011"/>
                  <a:pt x="623260" y="180611"/>
                  <a:pt x="653207" y="225533"/>
                </a:cubicBezTo>
                <a:cubicBezTo>
                  <a:pt x="690328" y="374021"/>
                  <a:pt x="642879" y="189380"/>
                  <a:pt x="676947" y="308624"/>
                </a:cubicBezTo>
                <a:cubicBezTo>
                  <a:pt x="706758" y="412967"/>
                  <a:pt x="672224" y="306327"/>
                  <a:pt x="700686" y="391716"/>
                </a:cubicBezTo>
                <a:cubicBezTo>
                  <a:pt x="692773" y="458980"/>
                  <a:pt x="694042" y="527974"/>
                  <a:pt x="676947" y="593509"/>
                </a:cubicBezTo>
                <a:cubicBezTo>
                  <a:pt x="660033" y="658348"/>
                  <a:pt x="623492" y="663448"/>
                  <a:pt x="581990" y="700341"/>
                </a:cubicBezTo>
                <a:cubicBezTo>
                  <a:pt x="542215" y="735699"/>
                  <a:pt x="530797" y="761549"/>
                  <a:pt x="487034" y="783432"/>
                </a:cubicBezTo>
                <a:cubicBezTo>
                  <a:pt x="467977" y="792961"/>
                  <a:pt x="447469" y="799259"/>
                  <a:pt x="427686" y="807172"/>
                </a:cubicBezTo>
                <a:cubicBezTo>
                  <a:pt x="419773" y="815086"/>
                  <a:pt x="415138" y="830913"/>
                  <a:pt x="403947" y="830913"/>
                </a:cubicBezTo>
                <a:cubicBezTo>
                  <a:pt x="222388" y="830913"/>
                  <a:pt x="211389" y="848493"/>
                  <a:pt x="119078" y="771562"/>
                </a:cubicBezTo>
                <a:cubicBezTo>
                  <a:pt x="76363" y="735964"/>
                  <a:pt x="112878" y="759388"/>
                  <a:pt x="71600" y="712211"/>
                </a:cubicBezTo>
                <a:cubicBezTo>
                  <a:pt x="53177" y="691155"/>
                  <a:pt x="12252" y="652860"/>
                  <a:pt x="12252" y="652860"/>
                </a:cubicBezTo>
                <a:cubicBezTo>
                  <a:pt x="8296" y="637033"/>
                  <a:pt x="383" y="621693"/>
                  <a:pt x="383" y="605379"/>
                </a:cubicBezTo>
                <a:cubicBezTo>
                  <a:pt x="383" y="490691"/>
                  <a:pt x="-6282" y="477568"/>
                  <a:pt x="35991" y="403586"/>
                </a:cubicBezTo>
                <a:cubicBezTo>
                  <a:pt x="43069" y="391199"/>
                  <a:pt x="50336" y="378712"/>
                  <a:pt x="59730" y="367975"/>
                </a:cubicBezTo>
                <a:cubicBezTo>
                  <a:pt x="78153" y="346919"/>
                  <a:pt x="92536" y="317472"/>
                  <a:pt x="119078" y="308624"/>
                </a:cubicBezTo>
                <a:lnTo>
                  <a:pt x="154687" y="296754"/>
                </a:lnTo>
                <a:cubicBezTo>
                  <a:pt x="162600" y="284884"/>
                  <a:pt x="169515" y="272284"/>
                  <a:pt x="178426" y="261144"/>
                </a:cubicBezTo>
                <a:cubicBezTo>
                  <a:pt x="185417" y="252405"/>
                  <a:pt x="195451" y="246356"/>
                  <a:pt x="202165" y="237403"/>
                </a:cubicBezTo>
                <a:cubicBezTo>
                  <a:pt x="219283" y="214577"/>
                  <a:pt x="249643" y="166182"/>
                  <a:pt x="249643" y="166182"/>
                </a:cubicBezTo>
                <a:cubicBezTo>
                  <a:pt x="277482" y="249702"/>
                  <a:pt x="241247" y="146589"/>
                  <a:pt x="285252" y="249274"/>
                </a:cubicBezTo>
                <a:cubicBezTo>
                  <a:pt x="290180" y="260774"/>
                  <a:pt x="309633" y="284884"/>
                  <a:pt x="297121" y="284884"/>
                </a:cubicBezTo>
                <a:cubicBezTo>
                  <a:pt x="281890" y="284884"/>
                  <a:pt x="244933" y="224403"/>
                  <a:pt x="237773" y="213663"/>
                </a:cubicBezTo>
                <a:cubicBezTo>
                  <a:pt x="233817" y="197836"/>
                  <a:pt x="240899" y="172609"/>
                  <a:pt x="225904" y="166182"/>
                </a:cubicBezTo>
                <a:cubicBezTo>
                  <a:pt x="203784" y="156701"/>
                  <a:pt x="178286" y="173332"/>
                  <a:pt x="154687" y="178052"/>
                </a:cubicBezTo>
                <a:cubicBezTo>
                  <a:pt x="61750" y="196641"/>
                  <a:pt x="155081" y="189923"/>
                  <a:pt x="24122" y="18992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Rounded Rectangle 8"/>
          <p:cNvSpPr/>
          <p:nvPr/>
        </p:nvSpPr>
        <p:spPr>
          <a:xfrm>
            <a:off x="659594" y="1811095"/>
            <a:ext cx="2746965" cy="367292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Feedback Logistic Regression</a:t>
            </a:r>
            <a:endParaRPr lang="en-US" sz="4000" dirty="0"/>
          </a:p>
        </p:txBody>
      </p:sp>
      <p:cxnSp>
        <p:nvCxnSpPr>
          <p:cNvPr id="10" name="Straight Arrow Connector 9"/>
          <p:cNvCxnSpPr/>
          <p:nvPr/>
        </p:nvCxnSpPr>
        <p:spPr>
          <a:xfrm flipH="1">
            <a:off x="3608341" y="3596666"/>
            <a:ext cx="224334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Rounded Rectangle 11"/>
          <p:cNvSpPr/>
          <p:nvPr/>
        </p:nvSpPr>
        <p:spPr>
          <a:xfrm>
            <a:off x="4327642" y="3715366"/>
            <a:ext cx="481903" cy="68847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p</a:t>
            </a:r>
            <a:r>
              <a:rPr lang="en-US" i="1" dirty="0" smtClean="0"/>
              <a:t>*</a:t>
            </a:r>
            <a:endParaRPr lang="en-US" i="1" dirty="0"/>
          </a:p>
        </p:txBody>
      </p:sp>
      <p:cxnSp>
        <p:nvCxnSpPr>
          <p:cNvPr id="15" name="Straight Arrow Connector 14"/>
          <p:cNvCxnSpPr/>
          <p:nvPr/>
        </p:nvCxnSpPr>
        <p:spPr>
          <a:xfrm>
            <a:off x="3477777" y="3003159"/>
            <a:ext cx="2255213" cy="43919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Rounded Rectangle 15"/>
          <p:cNvSpPr/>
          <p:nvPr/>
        </p:nvSpPr>
        <p:spPr>
          <a:xfrm>
            <a:off x="4273039" y="2440216"/>
            <a:ext cx="481903" cy="68847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smtClean="0"/>
              <a:t>p</a:t>
            </a:r>
            <a:endParaRPr lang="en-US" i="1" dirty="0"/>
          </a:p>
        </p:txBody>
      </p:sp>
      <p:sp>
        <p:nvSpPr>
          <p:cNvPr id="4" name="TextBox 3"/>
          <p:cNvSpPr txBox="1"/>
          <p:nvPr/>
        </p:nvSpPr>
        <p:spPr>
          <a:xfrm>
            <a:off x="4327642" y="5207025"/>
            <a:ext cx="2914154" cy="553998"/>
          </a:xfrm>
          <a:prstGeom prst="rect">
            <a:avLst/>
          </a:prstGeom>
          <a:noFill/>
        </p:spPr>
        <p:txBody>
          <a:bodyPr wrap="none" rtlCol="0">
            <a:spAutoFit/>
          </a:bodyPr>
          <a:lstStyle/>
          <a:p>
            <a:r>
              <a:rPr lang="en-US" sz="3000" dirty="0" smtClean="0"/>
              <a:t>Repeat 500 times</a:t>
            </a:r>
            <a:endParaRPr lang="en-US" sz="3000" dirty="0"/>
          </a:p>
        </p:txBody>
      </p:sp>
      <p:sp>
        <p:nvSpPr>
          <p:cNvPr id="5" name="Title 4"/>
          <p:cNvSpPr>
            <a:spLocks noGrp="1"/>
          </p:cNvSpPr>
          <p:nvPr>
            <p:ph type="title"/>
          </p:nvPr>
        </p:nvSpPr>
        <p:spPr/>
        <p:txBody>
          <a:bodyPr/>
          <a:lstStyle/>
          <a:p>
            <a:endParaRPr lang="en-US"/>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Force Multiplication</a:t>
            </a:r>
            <a:endParaRPr lang="en-US" sz="4600" dirty="0">
              <a:latin typeface="Calibri"/>
              <a:cs typeface="Calibri"/>
            </a:endParaRPr>
          </a:p>
        </p:txBody>
      </p:sp>
    </p:spTree>
    <p:extLst>
      <p:ext uri="{BB962C8B-B14F-4D97-AF65-F5344CB8AC3E}">
        <p14:creationId xmlns:p14="http://schemas.microsoft.com/office/powerpoint/2010/main" val="262930046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ce_mult_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2365" y="897811"/>
            <a:ext cx="3384516" cy="2890792"/>
          </a:xfrm>
          <a:prstGeom prst="rect">
            <a:avLst/>
          </a:prstGeom>
        </p:spPr>
      </p:pic>
      <p:pic>
        <p:nvPicPr>
          <p:cNvPr id="3" name="Picture 2" descr="force_mult_2.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95820" y="918459"/>
            <a:ext cx="3384515" cy="2890791"/>
          </a:xfrm>
          <a:prstGeom prst="rect">
            <a:avLst/>
          </a:prstGeom>
        </p:spPr>
      </p:pic>
      <p:pic>
        <p:nvPicPr>
          <p:cNvPr id="4" name="Picture 3" descr="force_mult_3.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08755" y="3882807"/>
            <a:ext cx="3386421" cy="2892419"/>
          </a:xfrm>
          <a:prstGeom prst="rect">
            <a:avLst/>
          </a:prstGeom>
        </p:spPr>
      </p:pic>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 Feedback</a:t>
            </a:r>
            <a:endParaRPr lang="en-US" sz="4600" dirty="0">
              <a:latin typeface="Calibri"/>
              <a:cs typeface="Calibri"/>
            </a:endParaRPr>
          </a:p>
        </p:txBody>
      </p:sp>
      <p:sp>
        <p:nvSpPr>
          <p:cNvPr id="6" name="Rectangle 5"/>
          <p:cNvSpPr/>
          <p:nvPr/>
        </p:nvSpPr>
        <p:spPr>
          <a:xfrm>
            <a:off x="2466022" y="935485"/>
            <a:ext cx="805930" cy="461665"/>
          </a:xfrm>
          <a:prstGeom prst="rect">
            <a:avLst/>
          </a:prstGeom>
        </p:spPr>
        <p:txBody>
          <a:bodyPr wrap="none">
            <a:spAutoFit/>
          </a:bodyPr>
          <a:lstStyle/>
          <a:p>
            <a:r>
              <a:rPr lang="en-US" sz="2400" dirty="0"/>
              <a:t>214</a:t>
            </a:r>
            <a:r>
              <a:rPr lang="en-US" sz="2400" dirty="0" smtClean="0"/>
              <a:t>×</a:t>
            </a:r>
            <a:endParaRPr lang="en-US" sz="2400" dirty="0"/>
          </a:p>
        </p:txBody>
      </p:sp>
      <p:sp>
        <p:nvSpPr>
          <p:cNvPr id="7" name="Rectangle 6"/>
          <p:cNvSpPr/>
          <p:nvPr/>
        </p:nvSpPr>
        <p:spPr>
          <a:xfrm>
            <a:off x="7240516" y="897811"/>
            <a:ext cx="649938" cy="461665"/>
          </a:xfrm>
          <a:prstGeom prst="rect">
            <a:avLst/>
          </a:prstGeom>
        </p:spPr>
        <p:txBody>
          <a:bodyPr wrap="none">
            <a:spAutoFit/>
          </a:bodyPr>
          <a:lstStyle/>
          <a:p>
            <a:r>
              <a:rPr lang="en-US" sz="2400" dirty="0" smtClean="0"/>
              <a:t>12×</a:t>
            </a:r>
            <a:endParaRPr lang="en-US" sz="2400" dirty="0"/>
          </a:p>
        </p:txBody>
      </p:sp>
      <p:sp>
        <p:nvSpPr>
          <p:cNvPr id="8" name="Rectangle 7"/>
          <p:cNvSpPr/>
          <p:nvPr/>
        </p:nvSpPr>
        <p:spPr>
          <a:xfrm>
            <a:off x="4780501" y="4046974"/>
            <a:ext cx="649938" cy="461665"/>
          </a:xfrm>
          <a:prstGeom prst="rect">
            <a:avLst/>
          </a:prstGeom>
        </p:spPr>
        <p:txBody>
          <a:bodyPr wrap="none">
            <a:spAutoFit/>
          </a:bodyPr>
          <a:lstStyle/>
          <a:p>
            <a:r>
              <a:rPr lang="en-US" sz="2400" dirty="0" smtClean="0"/>
              <a:t>45</a:t>
            </a:r>
            <a:r>
              <a:rPr lang="en-US" sz="2400" dirty="0"/>
              <a:t>×</a:t>
            </a:r>
          </a:p>
        </p:txBody>
      </p:sp>
      <p:sp>
        <p:nvSpPr>
          <p:cNvPr id="9" name="TextBox 8"/>
          <p:cNvSpPr txBox="1"/>
          <p:nvPr/>
        </p:nvSpPr>
        <p:spPr>
          <a:xfrm>
            <a:off x="6497546" y="4595219"/>
            <a:ext cx="1399354" cy="369332"/>
          </a:xfrm>
          <a:prstGeom prst="rect">
            <a:avLst/>
          </a:prstGeom>
          <a:noFill/>
        </p:spPr>
        <p:txBody>
          <a:bodyPr wrap="none" rtlCol="0">
            <a:spAutoFit/>
          </a:bodyPr>
          <a:lstStyle/>
          <a:p>
            <a:r>
              <a:rPr lang="en-US" dirty="0" smtClean="0"/>
              <a:t>Red is vanilla</a:t>
            </a:r>
            <a:endParaRPr lang="en-US" dirty="0"/>
          </a:p>
        </p:txBody>
      </p:sp>
      <p:sp>
        <p:nvSpPr>
          <p:cNvPr id="10" name="TextBox 9"/>
          <p:cNvSpPr txBox="1"/>
          <p:nvPr/>
        </p:nvSpPr>
        <p:spPr>
          <a:xfrm>
            <a:off x="6497546" y="4214281"/>
            <a:ext cx="1821457" cy="369332"/>
          </a:xfrm>
          <a:prstGeom prst="rect">
            <a:avLst/>
          </a:prstGeom>
          <a:noFill/>
        </p:spPr>
        <p:txBody>
          <a:bodyPr wrap="none" rtlCol="0">
            <a:spAutoFit/>
          </a:bodyPr>
          <a:lstStyle/>
          <a:p>
            <a:r>
              <a:rPr lang="en-US" dirty="0" smtClean="0"/>
              <a:t>Purple is baseline</a:t>
            </a:r>
            <a:endParaRPr lang="en-US" dirty="0"/>
          </a:p>
        </p:txBody>
      </p:sp>
      <p:sp>
        <p:nvSpPr>
          <p:cNvPr id="11" name="TextBox 10"/>
          <p:cNvSpPr txBox="1"/>
          <p:nvPr/>
        </p:nvSpPr>
        <p:spPr>
          <a:xfrm>
            <a:off x="6497546" y="4964551"/>
            <a:ext cx="1659429" cy="369332"/>
          </a:xfrm>
          <a:prstGeom prst="rect">
            <a:avLst/>
          </a:prstGeom>
          <a:noFill/>
        </p:spPr>
        <p:txBody>
          <a:bodyPr wrap="none" rtlCol="0">
            <a:spAutoFit/>
          </a:bodyPr>
          <a:lstStyle/>
          <a:p>
            <a:r>
              <a:rPr lang="en-US" dirty="0" smtClean="0"/>
              <a:t>Blue is hazelnut</a:t>
            </a:r>
            <a:endParaRPr lang="en-US" dirty="0"/>
          </a:p>
        </p:txBody>
      </p:sp>
    </p:spTree>
    <p:extLst>
      <p:ext uri="{BB962C8B-B14F-4D97-AF65-F5344CB8AC3E}">
        <p14:creationId xmlns:p14="http://schemas.microsoft.com/office/powerpoint/2010/main" val="108107045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cemulti_v_cyclomatic.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25344" y="1605279"/>
            <a:ext cx="4387381" cy="3784464"/>
          </a:xfrm>
          <a:prstGeom prst="rect">
            <a:avLst/>
          </a:prstGeom>
        </p:spPr>
      </p:pic>
      <p:pic>
        <p:nvPicPr>
          <p:cNvPr id="3" name="Picture 2" descr="prediction_acc_v_cyclomatic.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362" y="1656079"/>
            <a:ext cx="4306010" cy="3714275"/>
          </a:xfrm>
          <a:prstGeom prst="rect">
            <a:avLst/>
          </a:prstGeom>
        </p:spPr>
      </p:pic>
      <p:sp>
        <p:nvSpPr>
          <p:cNvPr id="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Code Complexity</a:t>
            </a:r>
            <a:endParaRPr lang="en-US" sz="4600" dirty="0">
              <a:latin typeface="Calibri"/>
              <a:cs typeface="Calibri"/>
            </a:endParaRPr>
          </a:p>
        </p:txBody>
      </p:sp>
    </p:spTree>
    <p:extLst>
      <p:ext uri="{BB962C8B-B14F-4D97-AF65-F5344CB8AC3E}">
        <p14:creationId xmlns:p14="http://schemas.microsoft.com/office/powerpoint/2010/main" val="215774431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err="1" smtClean="0">
                <a:solidFill>
                  <a:schemeClr val="bg1"/>
                </a:solidFill>
                <a:latin typeface="Century Gothic"/>
                <a:cs typeface="Century Gothic"/>
              </a:rPr>
              <a:t>Embeddings</a:t>
            </a:r>
            <a:r>
              <a:rPr lang="en-US" sz="4000" dirty="0" smtClean="0">
                <a:solidFill>
                  <a:schemeClr val="bg1"/>
                </a:solidFill>
                <a:latin typeface="Century Gothic"/>
                <a:cs typeface="Century Gothic"/>
              </a:rPr>
              <a:t> have lots of potential</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148189298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Scratched the surface</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1117809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479777"/>
            <a:ext cx="9989855" cy="6702777"/>
          </a:xfrm>
          <a:prstGeom prst="rect">
            <a:avLst/>
          </a:prstGeom>
        </p:spPr>
      </p:pic>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Thesis Route</a:t>
            </a:r>
            <a:endParaRPr lang="en-US" sz="4600" dirty="0">
              <a:latin typeface="Calibri"/>
              <a:cs typeface="Calibri"/>
            </a:endParaRPr>
          </a:p>
        </p:txBody>
      </p:sp>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a:off x="4565114" y="4505306"/>
            <a:ext cx="1398411" cy="461665"/>
          </a:xfrm>
          <a:prstGeom prst="rect">
            <a:avLst/>
          </a:prstGeom>
          <a:noFill/>
        </p:spPr>
        <p:txBody>
          <a:bodyPr wrap="none" rtlCol="0">
            <a:spAutoFit/>
          </a:bodyPr>
          <a:lstStyle/>
          <a:p>
            <a:r>
              <a:rPr lang="en-US" sz="2400" dirty="0" smtClean="0">
                <a:latin typeface="Chalkboard"/>
                <a:cs typeface="Chalkboard"/>
              </a:rPr>
              <a:t>Temporal</a:t>
            </a:r>
            <a:endParaRPr lang="en-US" sz="2400" dirty="0">
              <a:latin typeface="Chalkboard"/>
              <a:cs typeface="Chalkboard"/>
            </a:endParaRPr>
          </a:p>
        </p:txBody>
      </p:sp>
      <p:sp>
        <p:nvSpPr>
          <p:cNvPr id="20" name="TextBox 19"/>
          <p:cNvSpPr txBox="1"/>
          <p:nvPr/>
        </p:nvSpPr>
        <p:spPr>
          <a:xfrm>
            <a:off x="5896385" y="3516933"/>
            <a:ext cx="992579" cy="461665"/>
          </a:xfrm>
          <a:prstGeom prst="rect">
            <a:avLst/>
          </a:prstGeom>
          <a:noFill/>
        </p:spPr>
        <p:txBody>
          <a:bodyPr wrap="none" rtlCol="0">
            <a:spAutoFit/>
          </a:bodyPr>
          <a:lstStyle/>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pic>
        <p:nvPicPr>
          <p:cNvPr id="22" name="Picture 21"/>
          <p:cNvPicPr>
            <a:picLocks noChangeAspect="1"/>
          </p:cNvPicPr>
          <p:nvPr/>
        </p:nvPicPr>
        <p:blipFill>
          <a:blip r:embed="rId3" cstate="screen">
            <a:extLst>
              <a:ext uri="{BEBA8EAE-BF5A-486C-A8C5-ECC9F3942E4B}">
                <a14:imgProps xmlns:a14="http://schemas.microsoft.com/office/drawing/2010/main">
                  <a14:imgLayer r:embed="rId4">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5896385" y="2729324"/>
            <a:ext cx="726721" cy="787609"/>
          </a:xfrm>
          <a:prstGeom prst="rect">
            <a:avLst/>
          </a:prstGeom>
        </p:spPr>
      </p:pic>
    </p:spTree>
    <p:extLst>
      <p:ext uri="{BB962C8B-B14F-4D97-AF65-F5344CB8AC3E}">
        <p14:creationId xmlns:p14="http://schemas.microsoft.com/office/powerpoint/2010/main" val="220618145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8"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502520" y="2054650"/>
            <a:ext cx="2777473" cy="4273267"/>
          </a:xfrm>
          <a:prstGeom prst="roundRect">
            <a:avLst/>
          </a:prstGeom>
          <a:solidFill>
            <a:schemeClr val="accent1">
              <a:lumMod val="20000"/>
              <a:lumOff val="80000"/>
            </a:schemeClr>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653494" y="2278078"/>
            <a:ext cx="2006679" cy="830997"/>
          </a:xfrm>
          <a:prstGeom prst="rect">
            <a:avLst/>
          </a:prstGeom>
          <a:noFill/>
        </p:spPr>
        <p:txBody>
          <a:bodyPr wrap="none" rtlCol="0">
            <a:spAutoFit/>
          </a:bodyPr>
          <a:lstStyle/>
          <a:p>
            <a:r>
              <a:rPr lang="en-US" sz="2400" b="1" dirty="0" smtClean="0"/>
              <a:t>Eighth Grade </a:t>
            </a:r>
          </a:p>
          <a:p>
            <a:r>
              <a:rPr lang="en-US" sz="2400" b="1" dirty="0" smtClean="0"/>
              <a:t>Common Core</a:t>
            </a:r>
            <a:endParaRPr lang="en-US" sz="2400" b="1" dirty="0"/>
          </a:p>
        </p:txBody>
      </p:sp>
      <p:sp>
        <p:nvSpPr>
          <p:cNvPr id="17" name="TextBox 16"/>
          <p:cNvSpPr txBox="1"/>
          <p:nvPr/>
        </p:nvSpPr>
        <p:spPr>
          <a:xfrm>
            <a:off x="1653494" y="3060432"/>
            <a:ext cx="2112527" cy="1323439"/>
          </a:xfrm>
          <a:prstGeom prst="rect">
            <a:avLst/>
          </a:prstGeom>
          <a:noFill/>
        </p:spPr>
        <p:txBody>
          <a:bodyPr wrap="none" rtlCol="0">
            <a:spAutoFit/>
          </a:bodyPr>
          <a:lstStyle/>
          <a:p>
            <a:r>
              <a:rPr lang="en-US" sz="2000" dirty="0" smtClean="0"/>
              <a:t>120K </a:t>
            </a:r>
            <a:r>
              <a:rPr lang="en-US" sz="2000" dirty="0"/>
              <a:t>Students</a:t>
            </a:r>
          </a:p>
          <a:p>
            <a:r>
              <a:rPr lang="en-US" sz="2000" dirty="0" smtClean="0"/>
              <a:t>70 Question Types</a:t>
            </a:r>
          </a:p>
          <a:p>
            <a:r>
              <a:rPr lang="en-US" sz="2000" dirty="0" smtClean="0"/>
              <a:t>Full trajectories</a:t>
            </a:r>
          </a:p>
          <a:p>
            <a:pPr marL="342900" indent="-342900">
              <a:buFont typeface="Arial"/>
              <a:buChar char="•"/>
            </a:pPr>
            <a:endParaRPr lang="en-US" sz="2000"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4902" y="759420"/>
            <a:ext cx="2019075" cy="1153757"/>
          </a:xfrm>
          <a:prstGeom prst="rect">
            <a:avLst/>
          </a:prstGeom>
        </p:spPr>
      </p:pic>
      <p:sp>
        <p:nvSpPr>
          <p:cNvPr id="15" name="Rounded Rectangle 14"/>
          <p:cNvSpPr/>
          <p:nvPr/>
        </p:nvSpPr>
        <p:spPr>
          <a:xfrm>
            <a:off x="4598962" y="2057536"/>
            <a:ext cx="2777473" cy="4273267"/>
          </a:xfrm>
          <a:prstGeom prst="roundRect">
            <a:avLst/>
          </a:prstGeom>
          <a:solidFill>
            <a:schemeClr val="accent1">
              <a:lumMod val="20000"/>
              <a:lumOff val="80000"/>
            </a:schemeClr>
          </a:solidFill>
          <a:ln w="381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709344" y="2326861"/>
            <a:ext cx="2461131" cy="830997"/>
          </a:xfrm>
          <a:prstGeom prst="rect">
            <a:avLst/>
          </a:prstGeom>
          <a:noFill/>
        </p:spPr>
        <p:txBody>
          <a:bodyPr wrap="none" rtlCol="0">
            <a:spAutoFit/>
          </a:bodyPr>
          <a:lstStyle/>
          <a:p>
            <a:r>
              <a:rPr lang="en-US" sz="2400" b="1" dirty="0" smtClean="0"/>
              <a:t>Human Computer</a:t>
            </a:r>
          </a:p>
          <a:p>
            <a:r>
              <a:rPr lang="en-US" sz="2400" b="1" dirty="0" smtClean="0"/>
              <a:t>Interaction</a:t>
            </a:r>
            <a:endParaRPr lang="en-US" sz="2400" b="1" dirty="0"/>
          </a:p>
        </p:txBody>
      </p:sp>
      <p:sp>
        <p:nvSpPr>
          <p:cNvPr id="22" name="TextBox 21"/>
          <p:cNvSpPr txBox="1"/>
          <p:nvPr/>
        </p:nvSpPr>
        <p:spPr>
          <a:xfrm>
            <a:off x="4709344" y="3063318"/>
            <a:ext cx="2242521" cy="1015663"/>
          </a:xfrm>
          <a:prstGeom prst="rect">
            <a:avLst/>
          </a:prstGeom>
          <a:noFill/>
        </p:spPr>
        <p:txBody>
          <a:bodyPr wrap="none" rtlCol="0">
            <a:spAutoFit/>
          </a:bodyPr>
          <a:lstStyle/>
          <a:p>
            <a:r>
              <a:rPr lang="en-US" sz="2000" dirty="0" smtClean="0"/>
              <a:t>16K Students</a:t>
            </a:r>
            <a:endParaRPr lang="en-US" sz="2000" dirty="0"/>
          </a:p>
          <a:p>
            <a:r>
              <a:rPr lang="en-US" sz="2000" dirty="0" smtClean="0"/>
              <a:t>124 Question Types</a:t>
            </a:r>
          </a:p>
          <a:p>
            <a:r>
              <a:rPr lang="en-US" sz="2000" dirty="0" smtClean="0"/>
              <a:t>Full Trajectories</a:t>
            </a:r>
            <a:endParaRPr lang="en-US" sz="2000" dirty="0"/>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Datasets (2/2)</a:t>
            </a:r>
            <a:endParaRPr lang="en-US" sz="3800" dirty="0">
              <a:latin typeface="Calibri"/>
              <a:cs typeface="Calibri"/>
            </a:endParaRPr>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4675" y="759420"/>
            <a:ext cx="1144154" cy="1144154"/>
          </a:xfrm>
          <a:prstGeom prst="rect">
            <a:avLst/>
          </a:prstGeom>
        </p:spPr>
      </p:pic>
      <p:pic>
        <p:nvPicPr>
          <p:cNvPr id="3" name="Picture 2" descr="Screen Shot 2015-11-27 at 3.47.00 P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72693" y="4307376"/>
            <a:ext cx="1782320" cy="1066800"/>
          </a:xfrm>
          <a:prstGeom prst="rect">
            <a:avLst/>
          </a:prstGeom>
        </p:spPr>
      </p:pic>
      <p:pic>
        <p:nvPicPr>
          <p:cNvPr id="5" name="Picture 4" descr="Screen Shot 2015-11-27 at 3.50.22 PM.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996343" y="4307376"/>
            <a:ext cx="1503080" cy="1494537"/>
          </a:xfrm>
          <a:prstGeom prst="rect">
            <a:avLst/>
          </a:prstGeom>
        </p:spPr>
      </p:pic>
    </p:spTree>
    <p:extLst>
      <p:ext uri="{BB962C8B-B14F-4D97-AF65-F5344CB8AC3E}">
        <p14:creationId xmlns:p14="http://schemas.microsoft.com/office/powerpoint/2010/main" val="428654334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479777"/>
            <a:ext cx="9989855" cy="6702777"/>
          </a:xfrm>
          <a:prstGeom prst="rect">
            <a:avLst/>
          </a:prstGeom>
        </p:spPr>
      </p:pic>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Thesis Route</a:t>
            </a:r>
            <a:endParaRPr lang="en-US" sz="4600" dirty="0">
              <a:latin typeface="Calibri"/>
              <a:cs typeface="Calibri"/>
            </a:endParaRPr>
          </a:p>
        </p:txBody>
      </p:sp>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a:off x="4565114" y="4505306"/>
            <a:ext cx="1398411" cy="461665"/>
          </a:xfrm>
          <a:prstGeom prst="rect">
            <a:avLst/>
          </a:prstGeom>
          <a:noFill/>
        </p:spPr>
        <p:txBody>
          <a:bodyPr wrap="none" rtlCol="0">
            <a:spAutoFit/>
          </a:bodyPr>
          <a:lstStyle/>
          <a:p>
            <a:r>
              <a:rPr lang="en-US" sz="2400" dirty="0" smtClean="0">
                <a:latin typeface="Chalkboard"/>
                <a:cs typeface="Chalkboard"/>
              </a:rPr>
              <a:t>Temporal</a:t>
            </a:r>
            <a:endParaRPr lang="en-US" sz="2400" dirty="0">
              <a:latin typeface="Chalkboard"/>
              <a:cs typeface="Chalkboard"/>
            </a:endParaRPr>
          </a:p>
        </p:txBody>
      </p:sp>
      <p:sp>
        <p:nvSpPr>
          <p:cNvPr id="20" name="TextBox 19"/>
          <p:cNvSpPr txBox="1"/>
          <p:nvPr/>
        </p:nvSpPr>
        <p:spPr>
          <a:xfrm>
            <a:off x="5896385" y="3516933"/>
            <a:ext cx="992579" cy="461665"/>
          </a:xfrm>
          <a:prstGeom prst="rect">
            <a:avLst/>
          </a:prstGeom>
          <a:noFill/>
        </p:spPr>
        <p:txBody>
          <a:bodyPr wrap="none" rtlCol="0">
            <a:spAutoFit/>
          </a:bodyPr>
          <a:lstStyle/>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pic>
        <p:nvPicPr>
          <p:cNvPr id="22" name="Picture 21"/>
          <p:cNvPicPr>
            <a:picLocks noChangeAspect="1"/>
          </p:cNvPicPr>
          <p:nvPr/>
        </p:nvPicPr>
        <p:blipFill>
          <a:blip r:embed="rId3" cstate="screen">
            <a:extLst>
              <a:ext uri="{BEBA8EAE-BF5A-486C-A8C5-ECC9F3942E4B}">
                <a14:imgProps xmlns:a14="http://schemas.microsoft.com/office/drawing/2010/main">
                  <a14:imgLayer r:embed="rId4">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7207303" y="755554"/>
            <a:ext cx="726721" cy="787609"/>
          </a:xfrm>
          <a:prstGeom prst="rect">
            <a:avLst/>
          </a:prstGeom>
        </p:spPr>
      </p:pic>
    </p:spTree>
    <p:extLst>
      <p:ext uri="{BB962C8B-B14F-4D97-AF65-F5344CB8AC3E}">
        <p14:creationId xmlns:p14="http://schemas.microsoft.com/office/powerpoint/2010/main" val="39938887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8" grpId="0"/>
      <p:bldP spid="20" grpId="0"/>
      <p:bldP spid="21"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844924" y="6320474"/>
            <a:ext cx="3275256" cy="369332"/>
          </a:xfrm>
          <a:prstGeom prst="rect">
            <a:avLst/>
          </a:prstGeom>
          <a:noFill/>
        </p:spPr>
        <p:txBody>
          <a:bodyPr wrap="none" rtlCol="0">
            <a:spAutoFit/>
          </a:bodyPr>
          <a:lstStyle/>
          <a:p>
            <a:r>
              <a:rPr lang="en-US" dirty="0" smtClean="0"/>
              <a:t>Education debt &gt; Consumer debt</a:t>
            </a:r>
            <a:endParaRPr lang="en-US" dirty="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Grand Challenge in Education</a:t>
            </a:r>
            <a:endParaRPr lang="en-US" sz="3800" dirty="0">
              <a:latin typeface="Calibri"/>
              <a:cs typeface="Calibri"/>
            </a:endParaRPr>
          </a:p>
        </p:txBody>
      </p:sp>
      <p:grpSp>
        <p:nvGrpSpPr>
          <p:cNvPr id="13" name="Group 12"/>
          <p:cNvGrpSpPr/>
          <p:nvPr/>
        </p:nvGrpSpPr>
        <p:grpSpPr>
          <a:xfrm>
            <a:off x="144340" y="636878"/>
            <a:ext cx="5983474" cy="5849071"/>
            <a:chOff x="1495404" y="476836"/>
            <a:chExt cx="5983474" cy="5849071"/>
          </a:xfrm>
        </p:grpSpPr>
        <p:sp>
          <p:nvSpPr>
            <p:cNvPr id="2" name="Rounded Rectangle 1"/>
            <p:cNvSpPr/>
            <p:nvPr/>
          </p:nvSpPr>
          <p:spPr>
            <a:xfrm>
              <a:off x="3683000" y="1269999"/>
              <a:ext cx="1453445" cy="3090333"/>
            </a:xfrm>
            <a:prstGeom prst="roundRect">
              <a:avLst/>
            </a:prstGeom>
            <a:solidFill>
              <a:schemeClr val="accent2">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rot="8018207">
              <a:off x="4296834" y="2730498"/>
              <a:ext cx="1453445" cy="3090333"/>
            </a:xfrm>
            <a:prstGeom prst="roundRect">
              <a:avLst/>
            </a:prstGeom>
            <a:solidFill>
              <a:schemeClr val="accent3">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rot="13391986">
              <a:off x="3153831" y="2761085"/>
              <a:ext cx="1453445" cy="3090333"/>
            </a:xfrm>
            <a:prstGeom prst="roundRect">
              <a:avLst/>
            </a:prstGeom>
            <a:solidFill>
              <a:schemeClr val="accent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499840" y="476836"/>
              <a:ext cx="1899679" cy="830997"/>
            </a:xfrm>
            <a:prstGeom prst="rect">
              <a:avLst/>
            </a:prstGeom>
            <a:noFill/>
          </p:spPr>
          <p:txBody>
            <a:bodyPr wrap="none" rtlCol="0">
              <a:spAutoFit/>
            </a:bodyPr>
            <a:lstStyle/>
            <a:p>
              <a:pPr algn="ctr"/>
              <a:r>
                <a:rPr lang="en-US" sz="2400" dirty="0" smtClean="0">
                  <a:solidFill>
                    <a:schemeClr val="bg1"/>
                  </a:solidFill>
                </a:rPr>
                <a:t>Clear</a:t>
              </a:r>
            </a:p>
            <a:p>
              <a:pPr algn="ctr"/>
              <a:r>
                <a:rPr lang="en-US" sz="2400" dirty="0" smtClean="0">
                  <a:solidFill>
                    <a:schemeClr val="bg1"/>
                  </a:solidFill>
                </a:rPr>
                <a:t>Societal Need</a:t>
              </a:r>
              <a:endParaRPr lang="en-US" sz="2400" dirty="0">
                <a:solidFill>
                  <a:schemeClr val="bg1"/>
                </a:solidFill>
              </a:endParaRPr>
            </a:p>
          </p:txBody>
        </p:sp>
        <p:sp>
          <p:nvSpPr>
            <p:cNvPr id="11" name="TextBox 10"/>
            <p:cNvSpPr txBox="1"/>
            <p:nvPr/>
          </p:nvSpPr>
          <p:spPr>
            <a:xfrm>
              <a:off x="1495404" y="5048787"/>
              <a:ext cx="1595309" cy="1200328"/>
            </a:xfrm>
            <a:prstGeom prst="rect">
              <a:avLst/>
            </a:prstGeom>
            <a:noFill/>
          </p:spPr>
          <p:txBody>
            <a:bodyPr wrap="none" rtlCol="0">
              <a:spAutoFit/>
            </a:bodyPr>
            <a:lstStyle/>
            <a:p>
              <a:pPr algn="ctr"/>
              <a:r>
                <a:rPr lang="en-US" sz="2400" dirty="0" smtClean="0">
                  <a:solidFill>
                    <a:schemeClr val="bg1"/>
                  </a:solidFill>
                </a:rPr>
                <a:t>New </a:t>
              </a:r>
            </a:p>
            <a:p>
              <a:pPr algn="ctr"/>
              <a:r>
                <a:rPr lang="en-US" sz="2400" dirty="0" smtClean="0">
                  <a:solidFill>
                    <a:schemeClr val="bg1"/>
                  </a:solidFill>
                </a:rPr>
                <a:t>Datasets of </a:t>
              </a:r>
            </a:p>
            <a:p>
              <a:pPr algn="ctr"/>
              <a:r>
                <a:rPr lang="en-US" sz="2400" dirty="0" smtClean="0">
                  <a:solidFill>
                    <a:schemeClr val="bg1"/>
                  </a:solidFill>
                </a:rPr>
                <a:t>Learning</a:t>
              </a:r>
              <a:endParaRPr lang="en-US" sz="2400" dirty="0">
                <a:solidFill>
                  <a:schemeClr val="bg1"/>
                </a:solidFill>
              </a:endParaRPr>
            </a:p>
          </p:txBody>
        </p:sp>
        <p:sp>
          <p:nvSpPr>
            <p:cNvPr id="12" name="TextBox 11"/>
            <p:cNvSpPr txBox="1"/>
            <p:nvPr/>
          </p:nvSpPr>
          <p:spPr>
            <a:xfrm>
              <a:off x="6071179" y="5125579"/>
              <a:ext cx="1407699" cy="1200328"/>
            </a:xfrm>
            <a:prstGeom prst="rect">
              <a:avLst/>
            </a:prstGeom>
            <a:noFill/>
          </p:spPr>
          <p:txBody>
            <a:bodyPr wrap="square" rtlCol="0">
              <a:spAutoFit/>
            </a:bodyPr>
            <a:lstStyle/>
            <a:p>
              <a:pPr algn="ctr"/>
              <a:r>
                <a:rPr lang="en-US" sz="2400" dirty="0" smtClean="0">
                  <a:solidFill>
                    <a:schemeClr val="bg1"/>
                  </a:solidFill>
                </a:rPr>
                <a:t>New Machine </a:t>
              </a:r>
            </a:p>
            <a:p>
              <a:pPr algn="ctr"/>
              <a:r>
                <a:rPr lang="en-US" sz="2400" dirty="0" smtClean="0">
                  <a:solidFill>
                    <a:schemeClr val="bg1"/>
                  </a:solidFill>
                </a:rPr>
                <a:t>Learning</a:t>
              </a:r>
              <a:endParaRPr lang="en-US" sz="2400" dirty="0">
                <a:solidFill>
                  <a:schemeClr val="bg1"/>
                </a:solidFill>
              </a:endParaRPr>
            </a:p>
          </p:txBody>
        </p:sp>
        <p:sp>
          <p:nvSpPr>
            <p:cNvPr id="4" name="Freeform 3"/>
            <p:cNvSpPr/>
            <p:nvPr/>
          </p:nvSpPr>
          <p:spPr>
            <a:xfrm>
              <a:off x="3673304" y="2826493"/>
              <a:ext cx="1474783" cy="1542964"/>
            </a:xfrm>
            <a:custGeom>
              <a:avLst/>
              <a:gdLst>
                <a:gd name="connsiteX0" fmla="*/ 0 w 1474783"/>
                <a:gd name="connsiteY0" fmla="*/ 614455 h 1542964"/>
                <a:gd name="connsiteX1" fmla="*/ 13655 w 1474783"/>
                <a:gd name="connsiteY1" fmla="*/ 614455 h 1542964"/>
                <a:gd name="connsiteX2" fmla="*/ 13655 w 1474783"/>
                <a:gd name="connsiteY2" fmla="*/ 1201601 h 1542964"/>
                <a:gd name="connsiteX3" fmla="*/ 382351 w 1474783"/>
                <a:gd name="connsiteY3" fmla="*/ 1529310 h 1542964"/>
                <a:gd name="connsiteX4" fmla="*/ 1147054 w 1474783"/>
                <a:gd name="connsiteY4" fmla="*/ 1542964 h 1542964"/>
                <a:gd name="connsiteX5" fmla="*/ 1474783 w 1474783"/>
                <a:gd name="connsiteY5" fmla="*/ 1228910 h 1542964"/>
                <a:gd name="connsiteX6" fmla="*/ 1474783 w 1474783"/>
                <a:gd name="connsiteY6" fmla="*/ 573491 h 1542964"/>
                <a:gd name="connsiteX7" fmla="*/ 914912 w 1474783"/>
                <a:gd name="connsiteY7" fmla="*/ 40963 h 1542964"/>
                <a:gd name="connsiteX8" fmla="*/ 914912 w 1474783"/>
                <a:gd name="connsiteY8" fmla="*/ 40963 h 1542964"/>
                <a:gd name="connsiteX9" fmla="*/ 751047 w 1474783"/>
                <a:gd name="connsiteY9" fmla="*/ 0 h 1542964"/>
                <a:gd name="connsiteX10" fmla="*/ 751047 w 1474783"/>
                <a:gd name="connsiteY10" fmla="*/ 0 h 1542964"/>
                <a:gd name="connsiteX11" fmla="*/ 573527 w 1474783"/>
                <a:gd name="connsiteY11" fmla="*/ 54618 h 1542964"/>
                <a:gd name="connsiteX12" fmla="*/ 0 w 1474783"/>
                <a:gd name="connsiteY12" fmla="*/ 614455 h 15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783" h="1542964">
                  <a:moveTo>
                    <a:pt x="0" y="614455"/>
                  </a:moveTo>
                  <a:lnTo>
                    <a:pt x="13655" y="614455"/>
                  </a:lnTo>
                  <a:lnTo>
                    <a:pt x="13655" y="1201601"/>
                  </a:lnTo>
                  <a:lnTo>
                    <a:pt x="382351" y="1529310"/>
                  </a:lnTo>
                  <a:lnTo>
                    <a:pt x="1147054" y="1542964"/>
                  </a:lnTo>
                  <a:lnTo>
                    <a:pt x="1474783" y="1228910"/>
                  </a:lnTo>
                  <a:lnTo>
                    <a:pt x="1474783" y="573491"/>
                  </a:lnTo>
                  <a:lnTo>
                    <a:pt x="914912" y="40963"/>
                  </a:lnTo>
                  <a:lnTo>
                    <a:pt x="914912" y="40963"/>
                  </a:lnTo>
                  <a:lnTo>
                    <a:pt x="751047" y="0"/>
                  </a:lnTo>
                  <a:lnTo>
                    <a:pt x="751047" y="0"/>
                  </a:lnTo>
                  <a:lnTo>
                    <a:pt x="573527" y="54618"/>
                  </a:lnTo>
                  <a:lnTo>
                    <a:pt x="0" y="614455"/>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5292275" y="1530730"/>
            <a:ext cx="2771199" cy="1015663"/>
          </a:xfrm>
          <a:prstGeom prst="rect">
            <a:avLst/>
          </a:prstGeom>
          <a:noFill/>
        </p:spPr>
        <p:txBody>
          <a:bodyPr wrap="none" rtlCol="0">
            <a:spAutoFit/>
          </a:bodyPr>
          <a:lstStyle/>
          <a:p>
            <a:pPr algn="ctr"/>
            <a:r>
              <a:rPr lang="en-US" sz="3000" dirty="0" smtClean="0">
                <a:solidFill>
                  <a:srgbClr val="FFFFFF"/>
                </a:solidFill>
              </a:rPr>
              <a:t>Grand Challenge </a:t>
            </a:r>
          </a:p>
          <a:p>
            <a:pPr algn="ctr"/>
            <a:r>
              <a:rPr lang="en-US" sz="3000" dirty="0" smtClean="0">
                <a:solidFill>
                  <a:srgbClr val="FFFFFF"/>
                </a:solidFill>
              </a:rPr>
              <a:t>in Education</a:t>
            </a:r>
            <a:endParaRPr lang="en-US" sz="3000" dirty="0">
              <a:solidFill>
                <a:srgbClr val="FFFFFF"/>
              </a:solidFill>
            </a:endParaRPr>
          </a:p>
        </p:txBody>
      </p:sp>
      <p:sp>
        <p:nvSpPr>
          <p:cNvPr id="15" name="TextBox 14"/>
          <p:cNvSpPr txBox="1"/>
          <p:nvPr/>
        </p:nvSpPr>
        <p:spPr>
          <a:xfrm>
            <a:off x="2401994" y="1722577"/>
            <a:ext cx="1315948" cy="923330"/>
          </a:xfrm>
          <a:prstGeom prst="rect">
            <a:avLst/>
          </a:prstGeom>
          <a:noFill/>
        </p:spPr>
        <p:txBody>
          <a:bodyPr wrap="none" rtlCol="0">
            <a:spAutoFit/>
          </a:bodyPr>
          <a:lstStyle/>
          <a:p>
            <a:pPr algn="ctr"/>
            <a:r>
              <a:rPr lang="en-US" dirty="0" smtClean="0">
                <a:solidFill>
                  <a:srgbClr val="FFFFFF"/>
                </a:solidFill>
              </a:rPr>
              <a:t>Increase</a:t>
            </a:r>
          </a:p>
          <a:p>
            <a:pPr algn="ctr"/>
            <a:r>
              <a:rPr lang="en-US" dirty="0" smtClean="0">
                <a:solidFill>
                  <a:srgbClr val="FFFFFF"/>
                </a:solidFill>
              </a:rPr>
              <a:t>education</a:t>
            </a:r>
          </a:p>
          <a:p>
            <a:pPr algn="ctr"/>
            <a:r>
              <a:rPr lang="en-US" dirty="0" smtClean="0">
                <a:solidFill>
                  <a:srgbClr val="FFFFFF"/>
                </a:solidFill>
              </a:rPr>
              <a:t>productivity</a:t>
            </a:r>
            <a:endParaRPr lang="en-US" dirty="0">
              <a:solidFill>
                <a:srgbClr val="FFFFFF"/>
              </a:solidFill>
            </a:endParaRPr>
          </a:p>
        </p:txBody>
      </p:sp>
      <p:sp>
        <p:nvSpPr>
          <p:cNvPr id="17" name="TextBox 16"/>
          <p:cNvSpPr txBox="1"/>
          <p:nvPr/>
        </p:nvSpPr>
        <p:spPr>
          <a:xfrm>
            <a:off x="1239853" y="4548413"/>
            <a:ext cx="1351652" cy="646331"/>
          </a:xfrm>
          <a:prstGeom prst="rect">
            <a:avLst/>
          </a:prstGeom>
          <a:noFill/>
        </p:spPr>
        <p:txBody>
          <a:bodyPr wrap="none" rtlCol="0">
            <a:spAutoFit/>
          </a:bodyPr>
          <a:lstStyle/>
          <a:p>
            <a:pPr algn="ctr"/>
            <a:r>
              <a:rPr lang="en-US" dirty="0" smtClean="0">
                <a:solidFill>
                  <a:srgbClr val="FFFFFF"/>
                </a:solidFill>
              </a:rPr>
              <a:t>MOOC </a:t>
            </a:r>
          </a:p>
          <a:p>
            <a:pPr algn="ctr"/>
            <a:r>
              <a:rPr lang="en-US" dirty="0" smtClean="0">
                <a:solidFill>
                  <a:srgbClr val="FFFFFF"/>
                </a:solidFill>
              </a:rPr>
              <a:t>assignments</a:t>
            </a:r>
            <a:endParaRPr lang="en-US" dirty="0">
              <a:solidFill>
                <a:srgbClr val="FFFFFF"/>
              </a:solidFill>
            </a:endParaRPr>
          </a:p>
        </p:txBody>
      </p:sp>
      <p:sp>
        <p:nvSpPr>
          <p:cNvPr id="18" name="TextBox 17"/>
          <p:cNvSpPr txBox="1"/>
          <p:nvPr/>
        </p:nvSpPr>
        <p:spPr>
          <a:xfrm>
            <a:off x="3690632" y="4556809"/>
            <a:ext cx="1060544" cy="646331"/>
          </a:xfrm>
          <a:prstGeom prst="rect">
            <a:avLst/>
          </a:prstGeom>
          <a:noFill/>
        </p:spPr>
        <p:txBody>
          <a:bodyPr wrap="none" rtlCol="0">
            <a:spAutoFit/>
          </a:bodyPr>
          <a:lstStyle/>
          <a:p>
            <a:pPr algn="ctr"/>
            <a:r>
              <a:rPr lang="en-US" dirty="0" smtClean="0">
                <a:solidFill>
                  <a:srgbClr val="FFFFFF"/>
                </a:solidFill>
              </a:rPr>
              <a:t>Neural </a:t>
            </a:r>
          </a:p>
          <a:p>
            <a:pPr algn="ctr"/>
            <a:r>
              <a:rPr lang="en-US" dirty="0">
                <a:solidFill>
                  <a:srgbClr val="FFFFFF"/>
                </a:solidFill>
              </a:rPr>
              <a:t>n</a:t>
            </a:r>
            <a:r>
              <a:rPr lang="en-US" dirty="0" smtClean="0">
                <a:solidFill>
                  <a:srgbClr val="FFFFFF"/>
                </a:solidFill>
              </a:rPr>
              <a:t>etworks</a:t>
            </a:r>
            <a:endParaRPr lang="en-US" dirty="0">
              <a:solidFill>
                <a:srgbClr val="FFFFFF"/>
              </a:solidFill>
            </a:endParaRPr>
          </a:p>
        </p:txBody>
      </p:sp>
      <p:sp>
        <p:nvSpPr>
          <p:cNvPr id="16" name="TextBox 15"/>
          <p:cNvSpPr txBox="1"/>
          <p:nvPr/>
        </p:nvSpPr>
        <p:spPr>
          <a:xfrm>
            <a:off x="4903560" y="2741959"/>
            <a:ext cx="4218147" cy="1200329"/>
          </a:xfrm>
          <a:prstGeom prst="rect">
            <a:avLst/>
          </a:prstGeom>
          <a:noFill/>
        </p:spPr>
        <p:txBody>
          <a:bodyPr wrap="none" rtlCol="0">
            <a:spAutoFit/>
          </a:bodyPr>
          <a:lstStyle/>
          <a:p>
            <a:r>
              <a:rPr lang="en-US" b="1" dirty="0" smtClean="0">
                <a:solidFill>
                  <a:srgbClr val="FFFFFF"/>
                </a:solidFill>
              </a:rPr>
              <a:t>Autonomously support teachers</a:t>
            </a:r>
            <a:r>
              <a:rPr lang="en-US" dirty="0" smtClean="0">
                <a:solidFill>
                  <a:srgbClr val="FFFFFF"/>
                </a:solidFill>
              </a:rPr>
              <a:t>. Can we</a:t>
            </a:r>
          </a:p>
          <a:p>
            <a:r>
              <a:rPr lang="en-US" dirty="0">
                <a:solidFill>
                  <a:srgbClr val="FFFFFF"/>
                </a:solidFill>
              </a:rPr>
              <a:t>u</a:t>
            </a:r>
            <a:r>
              <a:rPr lang="en-US" dirty="0" smtClean="0">
                <a:solidFill>
                  <a:srgbClr val="FFFFFF"/>
                </a:solidFill>
              </a:rPr>
              <a:t>nderstand individual learning and provide </a:t>
            </a:r>
          </a:p>
          <a:p>
            <a:r>
              <a:rPr lang="en-US" dirty="0">
                <a:solidFill>
                  <a:srgbClr val="FFFFFF"/>
                </a:solidFill>
              </a:rPr>
              <a:t>q</a:t>
            </a:r>
            <a:r>
              <a:rPr lang="en-US" dirty="0" smtClean="0">
                <a:solidFill>
                  <a:srgbClr val="FFFFFF"/>
                </a:solidFill>
              </a:rPr>
              <a:t>uality feedback for students as they work </a:t>
            </a:r>
          </a:p>
          <a:p>
            <a:r>
              <a:rPr lang="en-US" dirty="0">
                <a:solidFill>
                  <a:srgbClr val="FFFFFF"/>
                </a:solidFill>
              </a:rPr>
              <a:t>o</a:t>
            </a:r>
            <a:r>
              <a:rPr lang="en-US" dirty="0" smtClean="0">
                <a:solidFill>
                  <a:srgbClr val="FFFFFF"/>
                </a:solidFill>
              </a:rPr>
              <a:t>n assignments?</a:t>
            </a:r>
            <a:endParaRPr lang="en-US" dirty="0">
              <a:solidFill>
                <a:srgbClr val="FFFFFF"/>
              </a:solidFill>
            </a:endParaRPr>
          </a:p>
        </p:txBody>
      </p:sp>
      <p:cxnSp>
        <p:nvCxnSpPr>
          <p:cNvPr id="20" name="Straight Connector 19"/>
          <p:cNvCxnSpPr/>
          <p:nvPr/>
        </p:nvCxnSpPr>
        <p:spPr>
          <a:xfrm flipH="1">
            <a:off x="4720115" y="2645170"/>
            <a:ext cx="4071107"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23960" y="2645170"/>
            <a:ext cx="1727216" cy="116480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844924" y="3612444"/>
            <a:ext cx="352778" cy="352778"/>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706091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Progress</a:t>
            </a:r>
            <a:endParaRPr lang="en-US" sz="3800" dirty="0">
              <a:latin typeface="Calibri"/>
              <a:cs typeface="Calibri"/>
            </a:endParaRPr>
          </a:p>
        </p:txBody>
      </p:sp>
      <p:sp>
        <p:nvSpPr>
          <p:cNvPr id="99" name="Rectangle 98"/>
          <p:cNvSpPr/>
          <p:nvPr/>
        </p:nvSpPr>
        <p:spPr>
          <a:xfrm>
            <a:off x="2030281" y="1237482"/>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0" name="Rectangle 99"/>
          <p:cNvSpPr/>
          <p:nvPr/>
        </p:nvSpPr>
        <p:spPr>
          <a:xfrm>
            <a:off x="3739009"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1" name="Rectangle 100"/>
          <p:cNvSpPr/>
          <p:nvPr/>
        </p:nvSpPr>
        <p:spPr>
          <a:xfrm>
            <a:off x="5461591"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2" name="Rectangle 101"/>
          <p:cNvSpPr/>
          <p:nvPr/>
        </p:nvSpPr>
        <p:spPr>
          <a:xfrm>
            <a:off x="7184173"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4" name="Rectangle 103"/>
          <p:cNvSpPr/>
          <p:nvPr/>
        </p:nvSpPr>
        <p:spPr>
          <a:xfrm>
            <a:off x="3739009"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5" name="Rectangle 104"/>
          <p:cNvSpPr/>
          <p:nvPr/>
        </p:nvSpPr>
        <p:spPr>
          <a:xfrm>
            <a:off x="5461591"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6" name="Rectangle 105"/>
          <p:cNvSpPr/>
          <p:nvPr/>
        </p:nvSpPr>
        <p:spPr>
          <a:xfrm>
            <a:off x="7184173"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08" name="Group 107"/>
          <p:cNvGrpSpPr/>
          <p:nvPr/>
        </p:nvGrpSpPr>
        <p:grpSpPr>
          <a:xfrm>
            <a:off x="3715917" y="2392028"/>
            <a:ext cx="4830619" cy="877454"/>
            <a:chOff x="6676739" y="4248728"/>
            <a:chExt cx="4830619" cy="877454"/>
          </a:xfrm>
          <a:solidFill>
            <a:schemeClr val="tx1">
              <a:lumMod val="85000"/>
              <a:lumOff val="15000"/>
            </a:schemeClr>
          </a:solidFill>
        </p:grpSpPr>
        <p:sp>
          <p:nvSpPr>
            <p:cNvPr id="109" name="Rectangle 108"/>
            <p:cNvSpPr/>
            <p:nvPr/>
          </p:nvSpPr>
          <p:spPr>
            <a:xfrm>
              <a:off x="6676739"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0" name="Rectangle 109"/>
            <p:cNvSpPr/>
            <p:nvPr/>
          </p:nvSpPr>
          <p:spPr>
            <a:xfrm>
              <a:off x="8399321"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1" name="Rectangle 110"/>
            <p:cNvSpPr/>
            <p:nvPr/>
          </p:nvSpPr>
          <p:spPr>
            <a:xfrm>
              <a:off x="10121903"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14" name="TextBox 113"/>
          <p:cNvSpPr txBox="1"/>
          <p:nvPr/>
        </p:nvSpPr>
        <p:spPr>
          <a:xfrm>
            <a:off x="18953" y="4678028"/>
            <a:ext cx="1610692" cy="646331"/>
          </a:xfrm>
          <a:prstGeom prst="rect">
            <a:avLst/>
          </a:prstGeom>
          <a:noFill/>
        </p:spPr>
        <p:txBody>
          <a:bodyPr wrap="square" rtlCol="0">
            <a:spAutoFit/>
          </a:bodyPr>
          <a:lstStyle/>
          <a:p>
            <a:pPr algn="r"/>
            <a:r>
              <a:rPr lang="en-US" dirty="0" smtClean="0">
                <a:solidFill>
                  <a:srgbClr val="FFFFFF"/>
                </a:solidFill>
                <a:latin typeface="Calibri"/>
                <a:cs typeface="Calibri"/>
              </a:rPr>
              <a:t>Peer </a:t>
            </a:r>
          </a:p>
          <a:p>
            <a:pPr algn="r"/>
            <a:r>
              <a:rPr lang="en-US" dirty="0" smtClean="0">
                <a:solidFill>
                  <a:srgbClr val="FFFFFF"/>
                </a:solidFill>
                <a:latin typeface="Calibri"/>
                <a:cs typeface="Calibri"/>
              </a:rPr>
              <a:t>Grading</a:t>
            </a:r>
            <a:endParaRPr lang="en-US" dirty="0">
              <a:solidFill>
                <a:srgbClr val="FFFFFF"/>
              </a:solidFill>
              <a:latin typeface="Calibri"/>
              <a:cs typeface="Calibri"/>
            </a:endParaRPr>
          </a:p>
        </p:txBody>
      </p:sp>
      <p:sp>
        <p:nvSpPr>
          <p:cNvPr id="115" name="TextBox 114"/>
          <p:cNvSpPr txBox="1"/>
          <p:nvPr/>
        </p:nvSpPr>
        <p:spPr>
          <a:xfrm>
            <a:off x="-74459" y="3444974"/>
            <a:ext cx="1704104"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Solution </a:t>
            </a:r>
          </a:p>
          <a:p>
            <a:pPr algn="r"/>
            <a:r>
              <a:rPr lang="en-US" dirty="0" smtClean="0">
                <a:solidFill>
                  <a:srgbClr val="FFFFFF"/>
                </a:solidFill>
                <a:latin typeface="Calibri"/>
                <a:cs typeface="Calibri"/>
              </a:rPr>
              <a:t>Space </a:t>
            </a:r>
            <a:endParaRPr lang="en-US" dirty="0">
              <a:solidFill>
                <a:srgbClr val="FFFFFF"/>
              </a:solidFill>
              <a:latin typeface="Calibri"/>
              <a:cs typeface="Calibri"/>
            </a:endParaRPr>
          </a:p>
        </p:txBody>
      </p:sp>
      <p:sp>
        <p:nvSpPr>
          <p:cNvPr id="116" name="TextBox 115"/>
          <p:cNvSpPr txBox="1"/>
          <p:nvPr/>
        </p:nvSpPr>
        <p:spPr>
          <a:xfrm>
            <a:off x="-97551" y="2281191"/>
            <a:ext cx="1727195"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Problem </a:t>
            </a:r>
          </a:p>
          <a:p>
            <a:pPr algn="r"/>
            <a:r>
              <a:rPr lang="en-US" dirty="0" smtClean="0">
                <a:solidFill>
                  <a:srgbClr val="FFFFFF"/>
                </a:solidFill>
                <a:latin typeface="Calibri"/>
                <a:cs typeface="Calibri"/>
              </a:rPr>
              <a:t>Navigation </a:t>
            </a:r>
            <a:endParaRPr lang="en-US" dirty="0">
              <a:solidFill>
                <a:srgbClr val="FFFFFF"/>
              </a:solidFill>
              <a:latin typeface="Calibri"/>
              <a:cs typeface="Calibri"/>
            </a:endParaRPr>
          </a:p>
        </p:txBody>
      </p:sp>
      <p:sp>
        <p:nvSpPr>
          <p:cNvPr id="117" name="TextBox 116"/>
          <p:cNvSpPr txBox="1"/>
          <p:nvPr/>
        </p:nvSpPr>
        <p:spPr>
          <a:xfrm>
            <a:off x="-143733" y="1094319"/>
            <a:ext cx="1773377"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Curriculum Navigation </a:t>
            </a:r>
            <a:endParaRPr lang="en-US" dirty="0">
              <a:solidFill>
                <a:srgbClr val="FFFFFF"/>
              </a:solidFill>
              <a:latin typeface="Calibri"/>
              <a:cs typeface="Calibri"/>
            </a:endParaRPr>
          </a:p>
        </p:txBody>
      </p:sp>
      <p:sp>
        <p:nvSpPr>
          <p:cNvPr id="118" name="TextBox 117"/>
          <p:cNvSpPr txBox="1"/>
          <p:nvPr/>
        </p:nvSpPr>
        <p:spPr>
          <a:xfrm>
            <a:off x="1892886"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Correct/</a:t>
            </a:r>
          </a:p>
          <a:p>
            <a:pPr algn="ctr"/>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119" name="TextBox 118"/>
          <p:cNvSpPr txBox="1"/>
          <p:nvPr/>
        </p:nvSpPr>
        <p:spPr>
          <a:xfrm>
            <a:off x="3615467"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Maze </a:t>
            </a:r>
          </a:p>
          <a:p>
            <a:pPr algn="ctr"/>
            <a:r>
              <a:rPr lang="en-US" dirty="0" smtClean="0">
                <a:solidFill>
                  <a:srgbClr val="FFFFFF"/>
                </a:solidFill>
                <a:latin typeface="Calibri"/>
                <a:cs typeface="Calibri"/>
              </a:rPr>
              <a:t>Programs</a:t>
            </a:r>
            <a:endParaRPr lang="en-US" dirty="0">
              <a:solidFill>
                <a:srgbClr val="FFFFFF"/>
              </a:solidFill>
              <a:latin typeface="Calibri"/>
              <a:cs typeface="Calibri"/>
            </a:endParaRPr>
          </a:p>
        </p:txBody>
      </p:sp>
      <p:sp>
        <p:nvSpPr>
          <p:cNvPr id="120" name="TextBox 119"/>
          <p:cNvSpPr txBox="1"/>
          <p:nvPr/>
        </p:nvSpPr>
        <p:spPr>
          <a:xfrm>
            <a:off x="534728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Control Flow Programs</a:t>
            </a:r>
            <a:endParaRPr lang="en-US" dirty="0">
              <a:solidFill>
                <a:srgbClr val="FFFFFF"/>
              </a:solidFill>
              <a:latin typeface="Calibri"/>
              <a:cs typeface="Calibri"/>
            </a:endParaRPr>
          </a:p>
        </p:txBody>
      </p:sp>
      <p:sp>
        <p:nvSpPr>
          <p:cNvPr id="121" name="TextBox 120"/>
          <p:cNvSpPr txBox="1"/>
          <p:nvPr/>
        </p:nvSpPr>
        <p:spPr>
          <a:xfrm>
            <a:off x="704677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General Programs</a:t>
            </a:r>
            <a:endParaRPr lang="en-US" dirty="0">
              <a:solidFill>
                <a:srgbClr val="FFFFFF"/>
              </a:solidFill>
              <a:latin typeface="Calibri"/>
              <a:cs typeface="Calibri"/>
            </a:endParaRPr>
          </a:p>
        </p:txBody>
      </p:sp>
      <p:sp>
        <p:nvSpPr>
          <p:cNvPr id="123" name="Rectangle 122"/>
          <p:cNvSpPr/>
          <p:nvPr/>
        </p:nvSpPr>
        <p:spPr>
          <a:xfrm>
            <a:off x="2025663" y="4631846"/>
            <a:ext cx="1385455" cy="877454"/>
          </a:xfrm>
          <a:prstGeom prst="rect">
            <a:avLst/>
          </a:prstGeom>
          <a:solidFill>
            <a:srgbClr val="8064A2"/>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4" name="Rectangle 123"/>
          <p:cNvSpPr/>
          <p:nvPr/>
        </p:nvSpPr>
        <p:spPr>
          <a:xfrm>
            <a:off x="2025663" y="3477301"/>
            <a:ext cx="1385455" cy="877454"/>
          </a:xfrm>
          <a:prstGeom prst="rect">
            <a:avLst/>
          </a:prstGeom>
          <a:solidFill>
            <a:srgbClr val="8064A2"/>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5" name="Rectangle 124"/>
          <p:cNvSpPr/>
          <p:nvPr/>
        </p:nvSpPr>
        <p:spPr>
          <a:xfrm>
            <a:off x="2025663" y="2392028"/>
            <a:ext cx="1385455" cy="877454"/>
          </a:xfrm>
          <a:prstGeom prst="rect">
            <a:avLst/>
          </a:prstGeom>
          <a:solidFill>
            <a:srgbClr val="8064A2"/>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46" name="Straight Connector 145"/>
          <p:cNvCxnSpPr/>
          <p:nvPr/>
        </p:nvCxnSpPr>
        <p:spPr>
          <a:xfrm>
            <a:off x="1795906" y="1098936"/>
            <a:ext cx="0" cy="4687455"/>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703542" y="5694028"/>
            <a:ext cx="69539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702063" y="1223628"/>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49" name="Group 148"/>
          <p:cNvGrpSpPr/>
          <p:nvPr/>
        </p:nvGrpSpPr>
        <p:grpSpPr>
          <a:xfrm>
            <a:off x="5424645" y="1223628"/>
            <a:ext cx="3108037" cy="877454"/>
            <a:chOff x="8246921" y="4096328"/>
            <a:chExt cx="3108037" cy="877454"/>
          </a:xfrm>
          <a:solidFill>
            <a:schemeClr val="tx1">
              <a:lumMod val="85000"/>
              <a:lumOff val="15000"/>
            </a:schemeClr>
          </a:solidFill>
        </p:grpSpPr>
        <p:sp>
          <p:nvSpPr>
            <p:cNvPr id="150" name="Rectangle 149"/>
            <p:cNvSpPr/>
            <p:nvPr/>
          </p:nvSpPr>
          <p:spPr>
            <a:xfrm>
              <a:off x="8246921"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1" name="Rectangle 150"/>
            <p:cNvSpPr/>
            <p:nvPr/>
          </p:nvSpPr>
          <p:spPr>
            <a:xfrm>
              <a:off x="9969503"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13267991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Progress</a:t>
            </a:r>
            <a:endParaRPr lang="en-US" sz="3800" dirty="0">
              <a:latin typeface="Calibri"/>
              <a:cs typeface="Calibri"/>
            </a:endParaRPr>
          </a:p>
        </p:txBody>
      </p:sp>
      <p:sp>
        <p:nvSpPr>
          <p:cNvPr id="99" name="Rectangle 98"/>
          <p:cNvSpPr/>
          <p:nvPr/>
        </p:nvSpPr>
        <p:spPr>
          <a:xfrm>
            <a:off x="2030281" y="1237482"/>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0" name="Rectangle 99"/>
          <p:cNvSpPr/>
          <p:nvPr/>
        </p:nvSpPr>
        <p:spPr>
          <a:xfrm>
            <a:off x="3739009"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1" name="Rectangle 100"/>
          <p:cNvSpPr/>
          <p:nvPr/>
        </p:nvSpPr>
        <p:spPr>
          <a:xfrm>
            <a:off x="5461591"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2" name="Rectangle 101"/>
          <p:cNvSpPr/>
          <p:nvPr/>
        </p:nvSpPr>
        <p:spPr>
          <a:xfrm>
            <a:off x="7184173"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4" name="Rectangle 103"/>
          <p:cNvSpPr/>
          <p:nvPr/>
        </p:nvSpPr>
        <p:spPr>
          <a:xfrm>
            <a:off x="3739009"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5" name="Rectangle 104"/>
          <p:cNvSpPr/>
          <p:nvPr/>
        </p:nvSpPr>
        <p:spPr>
          <a:xfrm>
            <a:off x="5461591"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6" name="Rectangle 105"/>
          <p:cNvSpPr/>
          <p:nvPr/>
        </p:nvSpPr>
        <p:spPr>
          <a:xfrm>
            <a:off x="7184173"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08" name="Group 107"/>
          <p:cNvGrpSpPr/>
          <p:nvPr/>
        </p:nvGrpSpPr>
        <p:grpSpPr>
          <a:xfrm>
            <a:off x="3715917" y="2392028"/>
            <a:ext cx="4830619" cy="877454"/>
            <a:chOff x="6676739" y="4248728"/>
            <a:chExt cx="4830619" cy="877454"/>
          </a:xfrm>
          <a:solidFill>
            <a:schemeClr val="tx1">
              <a:lumMod val="85000"/>
              <a:lumOff val="15000"/>
            </a:schemeClr>
          </a:solidFill>
        </p:grpSpPr>
        <p:sp>
          <p:nvSpPr>
            <p:cNvPr id="109" name="Rectangle 108"/>
            <p:cNvSpPr/>
            <p:nvPr/>
          </p:nvSpPr>
          <p:spPr>
            <a:xfrm>
              <a:off x="6676739"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0" name="Rectangle 109"/>
            <p:cNvSpPr/>
            <p:nvPr/>
          </p:nvSpPr>
          <p:spPr>
            <a:xfrm>
              <a:off x="8399321"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1" name="Rectangle 110"/>
            <p:cNvSpPr/>
            <p:nvPr/>
          </p:nvSpPr>
          <p:spPr>
            <a:xfrm>
              <a:off x="10121903"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14" name="TextBox 113"/>
          <p:cNvSpPr txBox="1"/>
          <p:nvPr/>
        </p:nvSpPr>
        <p:spPr>
          <a:xfrm>
            <a:off x="18953" y="4678028"/>
            <a:ext cx="1610692" cy="646331"/>
          </a:xfrm>
          <a:prstGeom prst="rect">
            <a:avLst/>
          </a:prstGeom>
          <a:noFill/>
        </p:spPr>
        <p:txBody>
          <a:bodyPr wrap="square" rtlCol="0">
            <a:spAutoFit/>
          </a:bodyPr>
          <a:lstStyle/>
          <a:p>
            <a:pPr algn="r"/>
            <a:r>
              <a:rPr lang="en-US" dirty="0" smtClean="0">
                <a:solidFill>
                  <a:srgbClr val="FFFFFF"/>
                </a:solidFill>
                <a:latin typeface="Calibri"/>
                <a:cs typeface="Calibri"/>
              </a:rPr>
              <a:t>Peer </a:t>
            </a:r>
          </a:p>
          <a:p>
            <a:pPr algn="r"/>
            <a:r>
              <a:rPr lang="en-US" dirty="0" smtClean="0">
                <a:solidFill>
                  <a:srgbClr val="FFFFFF"/>
                </a:solidFill>
                <a:latin typeface="Calibri"/>
                <a:cs typeface="Calibri"/>
              </a:rPr>
              <a:t>Grading</a:t>
            </a:r>
            <a:endParaRPr lang="en-US" dirty="0">
              <a:solidFill>
                <a:srgbClr val="FFFFFF"/>
              </a:solidFill>
              <a:latin typeface="Calibri"/>
              <a:cs typeface="Calibri"/>
            </a:endParaRPr>
          </a:p>
        </p:txBody>
      </p:sp>
      <p:sp>
        <p:nvSpPr>
          <p:cNvPr id="115" name="TextBox 114"/>
          <p:cNvSpPr txBox="1"/>
          <p:nvPr/>
        </p:nvSpPr>
        <p:spPr>
          <a:xfrm>
            <a:off x="-74459" y="3444974"/>
            <a:ext cx="1704104"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Solution </a:t>
            </a:r>
          </a:p>
          <a:p>
            <a:pPr algn="r"/>
            <a:r>
              <a:rPr lang="en-US" dirty="0" smtClean="0">
                <a:solidFill>
                  <a:srgbClr val="FFFFFF"/>
                </a:solidFill>
                <a:latin typeface="Calibri"/>
                <a:cs typeface="Calibri"/>
              </a:rPr>
              <a:t>Space </a:t>
            </a:r>
            <a:endParaRPr lang="en-US" dirty="0">
              <a:solidFill>
                <a:srgbClr val="FFFFFF"/>
              </a:solidFill>
              <a:latin typeface="Calibri"/>
              <a:cs typeface="Calibri"/>
            </a:endParaRPr>
          </a:p>
        </p:txBody>
      </p:sp>
      <p:sp>
        <p:nvSpPr>
          <p:cNvPr id="116" name="TextBox 115"/>
          <p:cNvSpPr txBox="1"/>
          <p:nvPr/>
        </p:nvSpPr>
        <p:spPr>
          <a:xfrm>
            <a:off x="-97551" y="2281191"/>
            <a:ext cx="1727195"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Problem </a:t>
            </a:r>
          </a:p>
          <a:p>
            <a:pPr algn="r"/>
            <a:r>
              <a:rPr lang="en-US" dirty="0" smtClean="0">
                <a:solidFill>
                  <a:srgbClr val="FFFFFF"/>
                </a:solidFill>
                <a:latin typeface="Calibri"/>
                <a:cs typeface="Calibri"/>
              </a:rPr>
              <a:t>Navigation </a:t>
            </a:r>
            <a:endParaRPr lang="en-US" dirty="0">
              <a:solidFill>
                <a:srgbClr val="FFFFFF"/>
              </a:solidFill>
              <a:latin typeface="Calibri"/>
              <a:cs typeface="Calibri"/>
            </a:endParaRPr>
          </a:p>
        </p:txBody>
      </p:sp>
      <p:sp>
        <p:nvSpPr>
          <p:cNvPr id="117" name="TextBox 116"/>
          <p:cNvSpPr txBox="1"/>
          <p:nvPr/>
        </p:nvSpPr>
        <p:spPr>
          <a:xfrm>
            <a:off x="-143733" y="1094319"/>
            <a:ext cx="1773377"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Curriculum Navigation </a:t>
            </a:r>
            <a:endParaRPr lang="en-US" dirty="0">
              <a:solidFill>
                <a:srgbClr val="FFFFFF"/>
              </a:solidFill>
              <a:latin typeface="Calibri"/>
              <a:cs typeface="Calibri"/>
            </a:endParaRPr>
          </a:p>
        </p:txBody>
      </p:sp>
      <p:sp>
        <p:nvSpPr>
          <p:cNvPr id="118" name="TextBox 117"/>
          <p:cNvSpPr txBox="1"/>
          <p:nvPr/>
        </p:nvSpPr>
        <p:spPr>
          <a:xfrm>
            <a:off x="1892886"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Correct/</a:t>
            </a:r>
          </a:p>
          <a:p>
            <a:pPr algn="ctr"/>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119" name="TextBox 118"/>
          <p:cNvSpPr txBox="1"/>
          <p:nvPr/>
        </p:nvSpPr>
        <p:spPr>
          <a:xfrm>
            <a:off x="3615467"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Maze </a:t>
            </a:r>
          </a:p>
          <a:p>
            <a:pPr algn="ctr"/>
            <a:r>
              <a:rPr lang="en-US" dirty="0" smtClean="0">
                <a:solidFill>
                  <a:srgbClr val="FFFFFF"/>
                </a:solidFill>
                <a:latin typeface="Calibri"/>
                <a:cs typeface="Calibri"/>
              </a:rPr>
              <a:t>Programs</a:t>
            </a:r>
            <a:endParaRPr lang="en-US" dirty="0">
              <a:solidFill>
                <a:srgbClr val="FFFFFF"/>
              </a:solidFill>
              <a:latin typeface="Calibri"/>
              <a:cs typeface="Calibri"/>
            </a:endParaRPr>
          </a:p>
        </p:txBody>
      </p:sp>
      <p:sp>
        <p:nvSpPr>
          <p:cNvPr id="120" name="TextBox 119"/>
          <p:cNvSpPr txBox="1"/>
          <p:nvPr/>
        </p:nvSpPr>
        <p:spPr>
          <a:xfrm>
            <a:off x="534728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Control Flow Programs</a:t>
            </a:r>
            <a:endParaRPr lang="en-US" dirty="0">
              <a:solidFill>
                <a:srgbClr val="FFFFFF"/>
              </a:solidFill>
              <a:latin typeface="Calibri"/>
              <a:cs typeface="Calibri"/>
            </a:endParaRPr>
          </a:p>
        </p:txBody>
      </p:sp>
      <p:sp>
        <p:nvSpPr>
          <p:cNvPr id="121" name="TextBox 120"/>
          <p:cNvSpPr txBox="1"/>
          <p:nvPr/>
        </p:nvSpPr>
        <p:spPr>
          <a:xfrm>
            <a:off x="704677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General Programs</a:t>
            </a:r>
            <a:endParaRPr lang="en-US" dirty="0">
              <a:solidFill>
                <a:srgbClr val="FFFFFF"/>
              </a:solidFill>
              <a:latin typeface="Calibri"/>
              <a:cs typeface="Calibri"/>
            </a:endParaRPr>
          </a:p>
        </p:txBody>
      </p:sp>
      <p:sp>
        <p:nvSpPr>
          <p:cNvPr id="123" name="Rectangle 122"/>
          <p:cNvSpPr/>
          <p:nvPr/>
        </p:nvSpPr>
        <p:spPr>
          <a:xfrm>
            <a:off x="2025663" y="4631846"/>
            <a:ext cx="1385455" cy="877454"/>
          </a:xfrm>
          <a:prstGeom prst="rect">
            <a:avLst/>
          </a:prstGeom>
          <a:solidFill>
            <a:schemeClr val="accent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4" name="Rectangle 123"/>
          <p:cNvSpPr/>
          <p:nvPr/>
        </p:nvSpPr>
        <p:spPr>
          <a:xfrm>
            <a:off x="2025663" y="3477301"/>
            <a:ext cx="1385455" cy="877454"/>
          </a:xfrm>
          <a:prstGeom prst="rect">
            <a:avLst/>
          </a:prstGeom>
          <a:solidFill>
            <a:schemeClr val="accent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5" name="Rectangle 124"/>
          <p:cNvSpPr/>
          <p:nvPr/>
        </p:nvSpPr>
        <p:spPr>
          <a:xfrm>
            <a:off x="2025663" y="2392028"/>
            <a:ext cx="1385455" cy="877454"/>
          </a:xfrm>
          <a:prstGeom prst="rect">
            <a:avLst/>
          </a:prstGeom>
          <a:solidFill>
            <a:schemeClr val="accent4"/>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46" name="Straight Connector 145"/>
          <p:cNvCxnSpPr/>
          <p:nvPr/>
        </p:nvCxnSpPr>
        <p:spPr>
          <a:xfrm>
            <a:off x="1795906" y="1098936"/>
            <a:ext cx="0" cy="4687455"/>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703542" y="5694028"/>
            <a:ext cx="69539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702063" y="1223628"/>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49" name="Group 148"/>
          <p:cNvGrpSpPr/>
          <p:nvPr/>
        </p:nvGrpSpPr>
        <p:grpSpPr>
          <a:xfrm>
            <a:off x="5424645" y="1223628"/>
            <a:ext cx="3108037" cy="877454"/>
            <a:chOff x="8246921" y="4096328"/>
            <a:chExt cx="3108037" cy="877454"/>
          </a:xfrm>
          <a:solidFill>
            <a:schemeClr val="tx1">
              <a:lumMod val="85000"/>
              <a:lumOff val="15000"/>
            </a:schemeClr>
          </a:solidFill>
        </p:grpSpPr>
        <p:sp>
          <p:nvSpPr>
            <p:cNvPr id="150" name="Rectangle 149"/>
            <p:cNvSpPr/>
            <p:nvPr/>
          </p:nvSpPr>
          <p:spPr>
            <a:xfrm>
              <a:off x="8246921"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1" name="Rectangle 150"/>
            <p:cNvSpPr/>
            <p:nvPr/>
          </p:nvSpPr>
          <p:spPr>
            <a:xfrm>
              <a:off x="9969503"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7" name="Group 6"/>
          <p:cNvGrpSpPr/>
          <p:nvPr/>
        </p:nvGrpSpPr>
        <p:grpSpPr>
          <a:xfrm>
            <a:off x="1851164" y="1059732"/>
            <a:ext cx="1750648" cy="1245380"/>
            <a:chOff x="1851164" y="1059732"/>
            <a:chExt cx="1750648" cy="1245380"/>
          </a:xfrm>
        </p:grpSpPr>
        <p:pic>
          <p:nvPicPr>
            <p:cNvPr id="153" name="Picture 152"/>
            <p:cNvPicPr>
              <a:picLocks noChangeAspect="1"/>
            </p:cNvPicPr>
            <p:nvPr/>
          </p:nvPicPr>
          <p:blipFill>
            <a:blip r:embed="rId2"/>
            <a:stretch>
              <a:fillRect/>
            </a:stretch>
          </p:blipFill>
          <p:spPr>
            <a:xfrm>
              <a:off x="1851164" y="1059732"/>
              <a:ext cx="1750648" cy="1245380"/>
            </a:xfrm>
            <a:prstGeom prst="rect">
              <a:avLst/>
            </a:prstGeom>
          </p:spPr>
        </p:pic>
        <p:pic>
          <p:nvPicPr>
            <p:cNvPr id="154" name="Picture 153"/>
            <p:cNvPicPr>
              <a:picLocks noChangeAspect="1"/>
            </p:cNvPicPr>
            <p:nvPr/>
          </p:nvPicPr>
          <p:blipFill>
            <a:blip r:embed="rId2"/>
            <a:stretch>
              <a:fillRect/>
            </a:stretch>
          </p:blipFill>
          <p:spPr>
            <a:xfrm>
              <a:off x="1851164" y="1059732"/>
              <a:ext cx="1750648" cy="1245380"/>
            </a:xfrm>
            <a:prstGeom prst="rect">
              <a:avLst/>
            </a:prstGeom>
          </p:spPr>
        </p:pic>
        <p:pic>
          <p:nvPicPr>
            <p:cNvPr id="155" name="Picture 154"/>
            <p:cNvPicPr>
              <a:picLocks noChangeAspect="1"/>
            </p:cNvPicPr>
            <p:nvPr/>
          </p:nvPicPr>
          <p:blipFill>
            <a:blip r:embed="rId2"/>
            <a:stretch>
              <a:fillRect/>
            </a:stretch>
          </p:blipFill>
          <p:spPr>
            <a:xfrm>
              <a:off x="1851164" y="1059732"/>
              <a:ext cx="1750648" cy="1245380"/>
            </a:xfrm>
            <a:prstGeom prst="rect">
              <a:avLst/>
            </a:prstGeom>
          </p:spPr>
        </p:pic>
        <p:pic>
          <p:nvPicPr>
            <p:cNvPr id="156" name="Picture 155"/>
            <p:cNvPicPr>
              <a:picLocks noChangeAspect="1"/>
            </p:cNvPicPr>
            <p:nvPr/>
          </p:nvPicPr>
          <p:blipFill>
            <a:blip r:embed="rId2"/>
            <a:stretch>
              <a:fillRect/>
            </a:stretch>
          </p:blipFill>
          <p:spPr>
            <a:xfrm>
              <a:off x="1851164" y="1059732"/>
              <a:ext cx="1750648" cy="1245380"/>
            </a:xfrm>
            <a:prstGeom prst="rect">
              <a:avLst/>
            </a:prstGeom>
          </p:spPr>
        </p:pic>
      </p:grpSp>
      <p:grpSp>
        <p:nvGrpSpPr>
          <p:cNvPr id="8" name="Group 7"/>
          <p:cNvGrpSpPr/>
          <p:nvPr/>
        </p:nvGrpSpPr>
        <p:grpSpPr>
          <a:xfrm>
            <a:off x="3580732" y="2137212"/>
            <a:ext cx="1718228" cy="1399032"/>
            <a:chOff x="3580732" y="2137212"/>
            <a:chExt cx="1718228" cy="1399032"/>
          </a:xfrm>
        </p:grpSpPr>
        <p:pic>
          <p:nvPicPr>
            <p:cNvPr id="157" name="Picture 156"/>
            <p:cNvPicPr>
              <a:picLocks noChangeAspect="1"/>
            </p:cNvPicPr>
            <p:nvPr/>
          </p:nvPicPr>
          <p:blipFill>
            <a:blip r:embed="rId3"/>
            <a:stretch>
              <a:fillRect/>
            </a:stretch>
          </p:blipFill>
          <p:spPr>
            <a:xfrm>
              <a:off x="3580732" y="2137212"/>
              <a:ext cx="1718228" cy="1399032"/>
            </a:xfrm>
            <a:prstGeom prst="rect">
              <a:avLst/>
            </a:prstGeom>
          </p:spPr>
        </p:pic>
        <p:pic>
          <p:nvPicPr>
            <p:cNvPr id="158" name="Picture 157"/>
            <p:cNvPicPr>
              <a:picLocks noChangeAspect="1"/>
            </p:cNvPicPr>
            <p:nvPr/>
          </p:nvPicPr>
          <p:blipFill>
            <a:blip r:embed="rId3"/>
            <a:stretch>
              <a:fillRect/>
            </a:stretch>
          </p:blipFill>
          <p:spPr>
            <a:xfrm>
              <a:off x="3580732" y="2137212"/>
              <a:ext cx="1718228" cy="1399032"/>
            </a:xfrm>
            <a:prstGeom prst="rect">
              <a:avLst/>
            </a:prstGeom>
          </p:spPr>
        </p:pic>
        <p:pic>
          <p:nvPicPr>
            <p:cNvPr id="159" name="Picture 158"/>
            <p:cNvPicPr>
              <a:picLocks noChangeAspect="1"/>
            </p:cNvPicPr>
            <p:nvPr/>
          </p:nvPicPr>
          <p:blipFill>
            <a:blip r:embed="rId3"/>
            <a:stretch>
              <a:fillRect/>
            </a:stretch>
          </p:blipFill>
          <p:spPr>
            <a:xfrm>
              <a:off x="3580732" y="2137212"/>
              <a:ext cx="1718228" cy="1399032"/>
            </a:xfrm>
            <a:prstGeom prst="rect">
              <a:avLst/>
            </a:prstGeom>
          </p:spPr>
        </p:pic>
        <p:pic>
          <p:nvPicPr>
            <p:cNvPr id="160" name="Picture 159"/>
            <p:cNvPicPr>
              <a:picLocks noChangeAspect="1"/>
            </p:cNvPicPr>
            <p:nvPr/>
          </p:nvPicPr>
          <p:blipFill>
            <a:blip r:embed="rId3"/>
            <a:stretch>
              <a:fillRect/>
            </a:stretch>
          </p:blipFill>
          <p:spPr>
            <a:xfrm>
              <a:off x="3580732" y="2137212"/>
              <a:ext cx="1718228" cy="1399032"/>
            </a:xfrm>
            <a:prstGeom prst="rect">
              <a:avLst/>
            </a:prstGeom>
          </p:spPr>
        </p:pic>
      </p:grpSp>
      <p:pic>
        <p:nvPicPr>
          <p:cNvPr id="161" name="Picture 160"/>
          <p:cNvPicPr>
            <a:picLocks noChangeAspect="1"/>
          </p:cNvPicPr>
          <p:nvPr/>
        </p:nvPicPr>
        <p:blipFill>
          <a:blip r:embed="rId4"/>
          <a:stretch>
            <a:fillRect/>
          </a:stretch>
        </p:blipFill>
        <p:spPr>
          <a:xfrm>
            <a:off x="3557584" y="3311443"/>
            <a:ext cx="1772403" cy="1188720"/>
          </a:xfrm>
          <a:prstGeom prst="rect">
            <a:avLst/>
          </a:prstGeom>
        </p:spPr>
      </p:pic>
      <p:pic>
        <p:nvPicPr>
          <p:cNvPr id="162" name="Picture 161"/>
          <p:cNvPicPr>
            <a:picLocks noChangeAspect="1"/>
          </p:cNvPicPr>
          <p:nvPr/>
        </p:nvPicPr>
        <p:blipFill>
          <a:blip r:embed="rId4"/>
          <a:stretch>
            <a:fillRect/>
          </a:stretch>
        </p:blipFill>
        <p:spPr>
          <a:xfrm>
            <a:off x="3557584" y="3311443"/>
            <a:ext cx="1772403" cy="1188720"/>
          </a:xfrm>
          <a:prstGeom prst="rect">
            <a:avLst/>
          </a:prstGeom>
        </p:spPr>
      </p:pic>
      <p:pic>
        <p:nvPicPr>
          <p:cNvPr id="163" name="Picture 162"/>
          <p:cNvPicPr>
            <a:picLocks noChangeAspect="1"/>
          </p:cNvPicPr>
          <p:nvPr/>
        </p:nvPicPr>
        <p:blipFill>
          <a:blip r:embed="rId4"/>
          <a:stretch>
            <a:fillRect/>
          </a:stretch>
        </p:blipFill>
        <p:spPr>
          <a:xfrm>
            <a:off x="3557584" y="3311443"/>
            <a:ext cx="1772403" cy="1188720"/>
          </a:xfrm>
          <a:prstGeom prst="rect">
            <a:avLst/>
          </a:prstGeom>
        </p:spPr>
      </p:pic>
      <p:pic>
        <p:nvPicPr>
          <p:cNvPr id="164" name="Picture 163"/>
          <p:cNvPicPr>
            <a:picLocks noChangeAspect="1"/>
          </p:cNvPicPr>
          <p:nvPr/>
        </p:nvPicPr>
        <p:blipFill>
          <a:blip r:embed="rId4"/>
          <a:stretch>
            <a:fillRect/>
          </a:stretch>
        </p:blipFill>
        <p:spPr>
          <a:xfrm>
            <a:off x="3557584" y="3311443"/>
            <a:ext cx="1772403" cy="1188720"/>
          </a:xfrm>
          <a:prstGeom prst="rect">
            <a:avLst/>
          </a:prstGeom>
        </p:spPr>
      </p:pic>
      <p:grpSp>
        <p:nvGrpSpPr>
          <p:cNvPr id="9" name="Group 8"/>
          <p:cNvGrpSpPr/>
          <p:nvPr/>
        </p:nvGrpSpPr>
        <p:grpSpPr>
          <a:xfrm>
            <a:off x="5303059" y="3302390"/>
            <a:ext cx="1772402" cy="1188720"/>
            <a:chOff x="5303059" y="3302390"/>
            <a:chExt cx="1772402" cy="1188720"/>
          </a:xfrm>
        </p:grpSpPr>
        <p:pic>
          <p:nvPicPr>
            <p:cNvPr id="165" name="Picture 164"/>
            <p:cNvPicPr>
              <a:picLocks noChangeAspect="1"/>
            </p:cNvPicPr>
            <p:nvPr/>
          </p:nvPicPr>
          <p:blipFill>
            <a:blip r:embed="rId5"/>
            <a:stretch>
              <a:fillRect/>
            </a:stretch>
          </p:blipFill>
          <p:spPr>
            <a:xfrm>
              <a:off x="5303059" y="3302390"/>
              <a:ext cx="1772402" cy="1188720"/>
            </a:xfrm>
            <a:prstGeom prst="rect">
              <a:avLst/>
            </a:prstGeom>
          </p:spPr>
        </p:pic>
        <p:pic>
          <p:nvPicPr>
            <p:cNvPr id="166" name="Picture 165"/>
            <p:cNvPicPr>
              <a:picLocks noChangeAspect="1"/>
            </p:cNvPicPr>
            <p:nvPr/>
          </p:nvPicPr>
          <p:blipFill>
            <a:blip r:embed="rId5"/>
            <a:stretch>
              <a:fillRect/>
            </a:stretch>
          </p:blipFill>
          <p:spPr>
            <a:xfrm>
              <a:off x="5303059" y="3302390"/>
              <a:ext cx="1772402" cy="1188720"/>
            </a:xfrm>
            <a:prstGeom prst="rect">
              <a:avLst/>
            </a:prstGeom>
          </p:spPr>
        </p:pic>
        <p:pic>
          <p:nvPicPr>
            <p:cNvPr id="167" name="Picture 166"/>
            <p:cNvPicPr>
              <a:picLocks noChangeAspect="1"/>
            </p:cNvPicPr>
            <p:nvPr/>
          </p:nvPicPr>
          <p:blipFill>
            <a:blip r:embed="rId5"/>
            <a:stretch>
              <a:fillRect/>
            </a:stretch>
          </p:blipFill>
          <p:spPr>
            <a:xfrm>
              <a:off x="5303059" y="3302390"/>
              <a:ext cx="1772402" cy="1188720"/>
            </a:xfrm>
            <a:prstGeom prst="rect">
              <a:avLst/>
            </a:prstGeom>
          </p:spPr>
        </p:pic>
        <p:pic>
          <p:nvPicPr>
            <p:cNvPr id="168" name="Picture 167"/>
            <p:cNvPicPr>
              <a:picLocks noChangeAspect="1"/>
            </p:cNvPicPr>
            <p:nvPr/>
          </p:nvPicPr>
          <p:blipFill>
            <a:blip r:embed="rId5"/>
            <a:stretch>
              <a:fillRect/>
            </a:stretch>
          </p:blipFill>
          <p:spPr>
            <a:xfrm>
              <a:off x="5303059" y="3302390"/>
              <a:ext cx="1772402" cy="1188720"/>
            </a:xfrm>
            <a:prstGeom prst="rect">
              <a:avLst/>
            </a:prstGeom>
          </p:spPr>
        </p:pic>
      </p:grpSp>
      <p:grpSp>
        <p:nvGrpSpPr>
          <p:cNvPr id="10" name="Group 9"/>
          <p:cNvGrpSpPr/>
          <p:nvPr/>
        </p:nvGrpSpPr>
        <p:grpSpPr>
          <a:xfrm>
            <a:off x="6912495" y="3228517"/>
            <a:ext cx="1920241" cy="1280160"/>
            <a:chOff x="6912495" y="3228517"/>
            <a:chExt cx="1920241" cy="1280160"/>
          </a:xfrm>
        </p:grpSpPr>
        <p:pic>
          <p:nvPicPr>
            <p:cNvPr id="169" name="Picture 168"/>
            <p:cNvPicPr>
              <a:picLocks noChangeAspect="1"/>
            </p:cNvPicPr>
            <p:nvPr/>
          </p:nvPicPr>
          <p:blipFill>
            <a:blip r:embed="rId6"/>
            <a:stretch>
              <a:fillRect/>
            </a:stretch>
          </p:blipFill>
          <p:spPr>
            <a:xfrm>
              <a:off x="6912495" y="3228517"/>
              <a:ext cx="1920241" cy="1280160"/>
            </a:xfrm>
            <a:prstGeom prst="rect">
              <a:avLst/>
            </a:prstGeom>
          </p:spPr>
        </p:pic>
        <p:pic>
          <p:nvPicPr>
            <p:cNvPr id="170" name="Picture 169"/>
            <p:cNvPicPr>
              <a:picLocks noChangeAspect="1"/>
            </p:cNvPicPr>
            <p:nvPr/>
          </p:nvPicPr>
          <p:blipFill>
            <a:blip r:embed="rId6"/>
            <a:stretch>
              <a:fillRect/>
            </a:stretch>
          </p:blipFill>
          <p:spPr>
            <a:xfrm>
              <a:off x="6912495" y="3228517"/>
              <a:ext cx="1920241" cy="1280160"/>
            </a:xfrm>
            <a:prstGeom prst="rect">
              <a:avLst/>
            </a:prstGeom>
          </p:spPr>
        </p:pic>
        <p:pic>
          <p:nvPicPr>
            <p:cNvPr id="171" name="Picture 170"/>
            <p:cNvPicPr>
              <a:picLocks noChangeAspect="1"/>
            </p:cNvPicPr>
            <p:nvPr/>
          </p:nvPicPr>
          <p:blipFill>
            <a:blip r:embed="rId6"/>
            <a:stretch>
              <a:fillRect/>
            </a:stretch>
          </p:blipFill>
          <p:spPr>
            <a:xfrm>
              <a:off x="6912495" y="3228517"/>
              <a:ext cx="1920241" cy="1280160"/>
            </a:xfrm>
            <a:prstGeom prst="rect">
              <a:avLst/>
            </a:prstGeom>
          </p:spPr>
        </p:pic>
        <p:pic>
          <p:nvPicPr>
            <p:cNvPr id="172" name="Picture 171"/>
            <p:cNvPicPr>
              <a:picLocks noChangeAspect="1"/>
            </p:cNvPicPr>
            <p:nvPr/>
          </p:nvPicPr>
          <p:blipFill>
            <a:blip r:embed="rId6"/>
            <a:stretch>
              <a:fillRect/>
            </a:stretch>
          </p:blipFill>
          <p:spPr>
            <a:xfrm>
              <a:off x="6912495" y="3228517"/>
              <a:ext cx="1920241" cy="1280160"/>
            </a:xfrm>
            <a:prstGeom prst="rect">
              <a:avLst/>
            </a:prstGeom>
          </p:spPr>
        </p:pic>
      </p:grpSp>
      <p:grpSp>
        <p:nvGrpSpPr>
          <p:cNvPr id="11" name="Group 10"/>
          <p:cNvGrpSpPr/>
          <p:nvPr/>
        </p:nvGrpSpPr>
        <p:grpSpPr>
          <a:xfrm>
            <a:off x="3620685" y="4423645"/>
            <a:ext cx="1744393" cy="1371600"/>
            <a:chOff x="3620685" y="4423645"/>
            <a:chExt cx="1744393" cy="1371600"/>
          </a:xfrm>
        </p:grpSpPr>
        <p:pic>
          <p:nvPicPr>
            <p:cNvPr id="173" name="Picture 172"/>
            <p:cNvPicPr>
              <a:picLocks noChangeAspect="1"/>
            </p:cNvPicPr>
            <p:nvPr/>
          </p:nvPicPr>
          <p:blipFill>
            <a:blip r:embed="rId7"/>
            <a:stretch>
              <a:fillRect/>
            </a:stretch>
          </p:blipFill>
          <p:spPr>
            <a:xfrm>
              <a:off x="3620685" y="4423645"/>
              <a:ext cx="1744393" cy="1371600"/>
            </a:xfrm>
            <a:prstGeom prst="rect">
              <a:avLst/>
            </a:prstGeom>
          </p:spPr>
        </p:pic>
        <p:pic>
          <p:nvPicPr>
            <p:cNvPr id="174" name="Picture 173"/>
            <p:cNvPicPr>
              <a:picLocks noChangeAspect="1"/>
            </p:cNvPicPr>
            <p:nvPr/>
          </p:nvPicPr>
          <p:blipFill>
            <a:blip r:embed="rId7"/>
            <a:stretch>
              <a:fillRect/>
            </a:stretch>
          </p:blipFill>
          <p:spPr>
            <a:xfrm>
              <a:off x="3620685" y="4423645"/>
              <a:ext cx="1744393" cy="1371600"/>
            </a:xfrm>
            <a:prstGeom prst="rect">
              <a:avLst/>
            </a:prstGeom>
          </p:spPr>
        </p:pic>
        <p:pic>
          <p:nvPicPr>
            <p:cNvPr id="175" name="Picture 174"/>
            <p:cNvPicPr>
              <a:picLocks noChangeAspect="1"/>
            </p:cNvPicPr>
            <p:nvPr/>
          </p:nvPicPr>
          <p:blipFill>
            <a:blip r:embed="rId7"/>
            <a:stretch>
              <a:fillRect/>
            </a:stretch>
          </p:blipFill>
          <p:spPr>
            <a:xfrm>
              <a:off x="3620685" y="4423645"/>
              <a:ext cx="1744393" cy="1371600"/>
            </a:xfrm>
            <a:prstGeom prst="rect">
              <a:avLst/>
            </a:prstGeom>
          </p:spPr>
        </p:pic>
        <p:pic>
          <p:nvPicPr>
            <p:cNvPr id="176" name="Picture 175"/>
            <p:cNvPicPr>
              <a:picLocks noChangeAspect="1"/>
            </p:cNvPicPr>
            <p:nvPr/>
          </p:nvPicPr>
          <p:blipFill>
            <a:blip r:embed="rId7"/>
            <a:stretch>
              <a:fillRect/>
            </a:stretch>
          </p:blipFill>
          <p:spPr>
            <a:xfrm>
              <a:off x="3620685" y="4423645"/>
              <a:ext cx="1744393" cy="1371600"/>
            </a:xfrm>
            <a:prstGeom prst="rect">
              <a:avLst/>
            </a:prstGeom>
          </p:spPr>
        </p:pic>
      </p:grpSp>
      <p:grpSp>
        <p:nvGrpSpPr>
          <p:cNvPr id="177" name="Group 176"/>
          <p:cNvGrpSpPr/>
          <p:nvPr/>
        </p:nvGrpSpPr>
        <p:grpSpPr>
          <a:xfrm>
            <a:off x="5351423" y="4409990"/>
            <a:ext cx="1744393" cy="1371600"/>
            <a:chOff x="3620685" y="4423645"/>
            <a:chExt cx="1744393" cy="1371600"/>
          </a:xfrm>
        </p:grpSpPr>
        <p:pic>
          <p:nvPicPr>
            <p:cNvPr id="178" name="Picture 177"/>
            <p:cNvPicPr>
              <a:picLocks noChangeAspect="1"/>
            </p:cNvPicPr>
            <p:nvPr/>
          </p:nvPicPr>
          <p:blipFill>
            <a:blip r:embed="rId7"/>
            <a:stretch>
              <a:fillRect/>
            </a:stretch>
          </p:blipFill>
          <p:spPr>
            <a:xfrm>
              <a:off x="3620685" y="4423645"/>
              <a:ext cx="1744393" cy="1371600"/>
            </a:xfrm>
            <a:prstGeom prst="rect">
              <a:avLst/>
            </a:prstGeom>
          </p:spPr>
        </p:pic>
        <p:pic>
          <p:nvPicPr>
            <p:cNvPr id="179" name="Picture 178"/>
            <p:cNvPicPr>
              <a:picLocks noChangeAspect="1"/>
            </p:cNvPicPr>
            <p:nvPr/>
          </p:nvPicPr>
          <p:blipFill>
            <a:blip r:embed="rId7"/>
            <a:stretch>
              <a:fillRect/>
            </a:stretch>
          </p:blipFill>
          <p:spPr>
            <a:xfrm>
              <a:off x="3620685" y="4423645"/>
              <a:ext cx="1744393" cy="1371600"/>
            </a:xfrm>
            <a:prstGeom prst="rect">
              <a:avLst/>
            </a:prstGeom>
          </p:spPr>
        </p:pic>
        <p:pic>
          <p:nvPicPr>
            <p:cNvPr id="180" name="Picture 179"/>
            <p:cNvPicPr>
              <a:picLocks noChangeAspect="1"/>
            </p:cNvPicPr>
            <p:nvPr/>
          </p:nvPicPr>
          <p:blipFill>
            <a:blip r:embed="rId7"/>
            <a:stretch>
              <a:fillRect/>
            </a:stretch>
          </p:blipFill>
          <p:spPr>
            <a:xfrm>
              <a:off x="3620685" y="4423645"/>
              <a:ext cx="1744393" cy="1371600"/>
            </a:xfrm>
            <a:prstGeom prst="rect">
              <a:avLst/>
            </a:prstGeom>
          </p:spPr>
        </p:pic>
        <p:pic>
          <p:nvPicPr>
            <p:cNvPr id="181" name="Picture 180"/>
            <p:cNvPicPr>
              <a:picLocks noChangeAspect="1"/>
            </p:cNvPicPr>
            <p:nvPr/>
          </p:nvPicPr>
          <p:blipFill>
            <a:blip r:embed="rId7"/>
            <a:stretch>
              <a:fillRect/>
            </a:stretch>
          </p:blipFill>
          <p:spPr>
            <a:xfrm>
              <a:off x="3620685" y="4423645"/>
              <a:ext cx="1744393" cy="1371600"/>
            </a:xfrm>
            <a:prstGeom prst="rect">
              <a:avLst/>
            </a:prstGeom>
          </p:spPr>
        </p:pic>
      </p:grpSp>
      <p:grpSp>
        <p:nvGrpSpPr>
          <p:cNvPr id="182" name="Group 181"/>
          <p:cNvGrpSpPr/>
          <p:nvPr/>
        </p:nvGrpSpPr>
        <p:grpSpPr>
          <a:xfrm>
            <a:off x="7046775" y="4395419"/>
            <a:ext cx="1744393" cy="1371600"/>
            <a:chOff x="3620685" y="4423645"/>
            <a:chExt cx="1744393" cy="1371600"/>
          </a:xfrm>
        </p:grpSpPr>
        <p:pic>
          <p:nvPicPr>
            <p:cNvPr id="183" name="Picture 182"/>
            <p:cNvPicPr>
              <a:picLocks noChangeAspect="1"/>
            </p:cNvPicPr>
            <p:nvPr/>
          </p:nvPicPr>
          <p:blipFill>
            <a:blip r:embed="rId7"/>
            <a:stretch>
              <a:fillRect/>
            </a:stretch>
          </p:blipFill>
          <p:spPr>
            <a:xfrm>
              <a:off x="3620685" y="4423645"/>
              <a:ext cx="1744393" cy="1371600"/>
            </a:xfrm>
            <a:prstGeom prst="rect">
              <a:avLst/>
            </a:prstGeom>
          </p:spPr>
        </p:pic>
        <p:pic>
          <p:nvPicPr>
            <p:cNvPr id="184" name="Picture 183"/>
            <p:cNvPicPr>
              <a:picLocks noChangeAspect="1"/>
            </p:cNvPicPr>
            <p:nvPr/>
          </p:nvPicPr>
          <p:blipFill>
            <a:blip r:embed="rId7"/>
            <a:stretch>
              <a:fillRect/>
            </a:stretch>
          </p:blipFill>
          <p:spPr>
            <a:xfrm>
              <a:off x="3620685" y="4423645"/>
              <a:ext cx="1744393" cy="1371600"/>
            </a:xfrm>
            <a:prstGeom prst="rect">
              <a:avLst/>
            </a:prstGeom>
          </p:spPr>
        </p:pic>
        <p:pic>
          <p:nvPicPr>
            <p:cNvPr id="185" name="Picture 184"/>
            <p:cNvPicPr>
              <a:picLocks noChangeAspect="1"/>
            </p:cNvPicPr>
            <p:nvPr/>
          </p:nvPicPr>
          <p:blipFill>
            <a:blip r:embed="rId7"/>
            <a:stretch>
              <a:fillRect/>
            </a:stretch>
          </p:blipFill>
          <p:spPr>
            <a:xfrm>
              <a:off x="3620685" y="4423645"/>
              <a:ext cx="1744393" cy="1371600"/>
            </a:xfrm>
            <a:prstGeom prst="rect">
              <a:avLst/>
            </a:prstGeom>
          </p:spPr>
        </p:pic>
        <p:pic>
          <p:nvPicPr>
            <p:cNvPr id="186" name="Picture 185"/>
            <p:cNvPicPr>
              <a:picLocks noChangeAspect="1"/>
            </p:cNvPicPr>
            <p:nvPr/>
          </p:nvPicPr>
          <p:blipFill>
            <a:blip r:embed="rId7"/>
            <a:stretch>
              <a:fillRect/>
            </a:stretch>
          </p:blipFill>
          <p:spPr>
            <a:xfrm>
              <a:off x="3620685" y="4423645"/>
              <a:ext cx="1744393" cy="1371600"/>
            </a:xfrm>
            <a:prstGeom prst="rect">
              <a:avLst/>
            </a:prstGeom>
          </p:spPr>
        </p:pic>
      </p:grpSp>
      <p:sp>
        <p:nvSpPr>
          <p:cNvPr id="13" name="TextBox 12"/>
          <p:cNvSpPr txBox="1"/>
          <p:nvPr/>
        </p:nvSpPr>
        <p:spPr>
          <a:xfrm>
            <a:off x="2526249" y="1488345"/>
            <a:ext cx="340658" cy="461665"/>
          </a:xfrm>
          <a:prstGeom prst="rect">
            <a:avLst/>
          </a:prstGeom>
          <a:noFill/>
        </p:spPr>
        <p:txBody>
          <a:bodyPr wrap="none" rtlCol="0">
            <a:spAutoFit/>
          </a:bodyPr>
          <a:lstStyle/>
          <a:p>
            <a:r>
              <a:rPr lang="en-US" sz="2400" dirty="0" smtClean="0">
                <a:solidFill>
                  <a:srgbClr val="FFFFFF"/>
                </a:solidFill>
              </a:rPr>
              <a:t>1</a:t>
            </a:r>
            <a:endParaRPr lang="en-US" sz="2400" dirty="0">
              <a:solidFill>
                <a:srgbClr val="FFFFFF"/>
              </a:solidFill>
            </a:endParaRPr>
          </a:p>
        </p:txBody>
      </p:sp>
      <p:sp>
        <p:nvSpPr>
          <p:cNvPr id="187" name="TextBox 186"/>
          <p:cNvSpPr txBox="1"/>
          <p:nvPr/>
        </p:nvSpPr>
        <p:spPr>
          <a:xfrm>
            <a:off x="4194399" y="2637527"/>
            <a:ext cx="340658" cy="461665"/>
          </a:xfrm>
          <a:prstGeom prst="rect">
            <a:avLst/>
          </a:prstGeom>
          <a:noFill/>
        </p:spPr>
        <p:txBody>
          <a:bodyPr wrap="none" rtlCol="0">
            <a:spAutoFit/>
          </a:bodyPr>
          <a:lstStyle/>
          <a:p>
            <a:r>
              <a:rPr lang="en-US" sz="2400" dirty="0">
                <a:solidFill>
                  <a:srgbClr val="FFFFFF"/>
                </a:solidFill>
              </a:rPr>
              <a:t>2</a:t>
            </a:r>
          </a:p>
        </p:txBody>
      </p:sp>
      <p:sp>
        <p:nvSpPr>
          <p:cNvPr id="188" name="TextBox 187"/>
          <p:cNvSpPr txBox="1"/>
          <p:nvPr/>
        </p:nvSpPr>
        <p:spPr>
          <a:xfrm>
            <a:off x="4225141" y="3718437"/>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sp>
        <p:nvSpPr>
          <p:cNvPr id="189" name="TextBox 188"/>
          <p:cNvSpPr txBox="1"/>
          <p:nvPr/>
        </p:nvSpPr>
        <p:spPr>
          <a:xfrm>
            <a:off x="5906946" y="3725694"/>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sp>
        <p:nvSpPr>
          <p:cNvPr id="190" name="TextBox 189"/>
          <p:cNvSpPr txBox="1"/>
          <p:nvPr/>
        </p:nvSpPr>
        <p:spPr>
          <a:xfrm>
            <a:off x="7616063" y="3740208"/>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pic>
        <p:nvPicPr>
          <p:cNvPr id="191" name="Picture 190"/>
          <p:cNvPicPr>
            <a:picLocks noChangeAspect="1"/>
          </p:cNvPicPr>
          <p:nvPr/>
        </p:nvPicPr>
        <p:blipFill>
          <a:blip r:embed="rId8"/>
          <a:stretch>
            <a:fillRect/>
          </a:stretch>
        </p:blipFill>
        <p:spPr>
          <a:xfrm>
            <a:off x="5145931" y="2721863"/>
            <a:ext cx="1060707" cy="774029"/>
          </a:xfrm>
          <a:prstGeom prst="rect">
            <a:avLst/>
          </a:prstGeom>
        </p:spPr>
      </p:pic>
      <p:pic>
        <p:nvPicPr>
          <p:cNvPr id="192" name="Picture 191"/>
          <p:cNvPicPr>
            <a:picLocks noChangeAspect="1"/>
          </p:cNvPicPr>
          <p:nvPr/>
        </p:nvPicPr>
        <p:blipFill>
          <a:blip r:embed="rId8"/>
          <a:stretch>
            <a:fillRect/>
          </a:stretch>
        </p:blipFill>
        <p:spPr>
          <a:xfrm>
            <a:off x="5145931" y="2721863"/>
            <a:ext cx="1060707" cy="774029"/>
          </a:xfrm>
          <a:prstGeom prst="rect">
            <a:avLst/>
          </a:prstGeom>
        </p:spPr>
      </p:pic>
      <p:pic>
        <p:nvPicPr>
          <p:cNvPr id="193" name="Picture 192"/>
          <p:cNvPicPr>
            <a:picLocks noChangeAspect="1"/>
          </p:cNvPicPr>
          <p:nvPr/>
        </p:nvPicPr>
        <p:blipFill>
          <a:blip r:embed="rId8"/>
          <a:stretch>
            <a:fillRect/>
          </a:stretch>
        </p:blipFill>
        <p:spPr>
          <a:xfrm>
            <a:off x="5145931" y="2721863"/>
            <a:ext cx="1060707" cy="774029"/>
          </a:xfrm>
          <a:prstGeom prst="rect">
            <a:avLst/>
          </a:prstGeom>
        </p:spPr>
      </p:pic>
      <p:pic>
        <p:nvPicPr>
          <p:cNvPr id="194" name="Picture 193"/>
          <p:cNvPicPr>
            <a:picLocks noChangeAspect="1"/>
          </p:cNvPicPr>
          <p:nvPr/>
        </p:nvPicPr>
        <p:blipFill>
          <a:blip r:embed="rId8"/>
          <a:stretch>
            <a:fillRect/>
          </a:stretch>
        </p:blipFill>
        <p:spPr>
          <a:xfrm>
            <a:off x="5145931" y="2721863"/>
            <a:ext cx="1060707" cy="774029"/>
          </a:xfrm>
          <a:prstGeom prst="rect">
            <a:avLst/>
          </a:prstGeom>
        </p:spPr>
      </p:pic>
    </p:spTree>
    <p:extLst>
      <p:ext uri="{BB962C8B-B14F-4D97-AF65-F5344CB8AC3E}">
        <p14:creationId xmlns:p14="http://schemas.microsoft.com/office/powerpoint/2010/main" val="183314471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5-03-15 at 2.18.26 A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899" y="792066"/>
            <a:ext cx="8201391" cy="5743457"/>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Data and Code are Public</a:t>
            </a:r>
            <a:endParaRPr lang="en-US" sz="3800" dirty="0">
              <a:latin typeface="Calibri"/>
              <a:cs typeface="Calibri"/>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3635" y="4178631"/>
            <a:ext cx="2599498" cy="2160833"/>
          </a:xfrm>
          <a:prstGeom prst="rect">
            <a:avLst/>
          </a:prstGeom>
        </p:spPr>
      </p:pic>
    </p:spTree>
    <p:extLst>
      <p:ext uri="{BB962C8B-B14F-4D97-AF65-F5344CB8AC3E}">
        <p14:creationId xmlns:p14="http://schemas.microsoft.com/office/powerpoint/2010/main" val="457979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smtClean="0">
                <a:solidFill>
                  <a:schemeClr val="bg1"/>
                </a:solidFill>
                <a:latin typeface="Chalkboard"/>
                <a:cs typeface="Chalkboard"/>
              </a:rPr>
              <a:t>Where next?</a:t>
            </a:r>
            <a:endParaRPr lang="en-US" sz="3600" dirty="0">
              <a:solidFill>
                <a:schemeClr val="bg1"/>
              </a:solidFill>
              <a:latin typeface="Chalkboard"/>
              <a:cs typeface="Chalkboard"/>
            </a:endParaRPr>
          </a:p>
        </p:txBody>
      </p:sp>
    </p:spTree>
    <p:extLst>
      <p:ext uri="{BB962C8B-B14F-4D97-AF65-F5344CB8AC3E}">
        <p14:creationId xmlns:p14="http://schemas.microsoft.com/office/powerpoint/2010/main" val="31472693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9623" y="-236293"/>
            <a:ext cx="9747036" cy="7310277"/>
          </a:xfrm>
          <a:prstGeom prst="rect">
            <a:avLst/>
          </a:prstGeom>
        </p:spPr>
      </p:pic>
    </p:spTree>
    <p:extLst>
      <p:ext uri="{BB962C8B-B14F-4D97-AF65-F5344CB8AC3E}">
        <p14:creationId xmlns:p14="http://schemas.microsoft.com/office/powerpoint/2010/main" val="2095688672"/>
      </p:ext>
    </p:extLst>
  </p:cSld>
  <p:clrMapOvr>
    <a:masterClrMapping/>
  </p:clrMapOvr>
  <p:transition xmlns:p14="http://schemas.microsoft.com/office/powerpoint/2010/mai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reakout.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57784" y="1275727"/>
            <a:ext cx="3746500" cy="4470400"/>
          </a:xfrm>
          <a:prstGeom prst="rect">
            <a:avLst/>
          </a:prstGeom>
        </p:spPr>
      </p:pic>
      <p:sp>
        <p:nvSpPr>
          <p:cNvPr id="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Q Learner</a:t>
            </a:r>
            <a:endParaRPr lang="en-US" sz="4600" dirty="0">
              <a:latin typeface="Calibri"/>
              <a:cs typeface="Calibri"/>
            </a:endParaRPr>
          </a:p>
        </p:txBody>
      </p:sp>
    </p:spTree>
    <p:extLst>
      <p:ext uri="{BB962C8B-B14F-4D97-AF65-F5344CB8AC3E}">
        <p14:creationId xmlns:p14="http://schemas.microsoft.com/office/powerpoint/2010/main" val="65638676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409507" y="2270717"/>
            <a:ext cx="1121972" cy="461665"/>
          </a:xfrm>
          <a:prstGeom prst="rect">
            <a:avLst/>
          </a:prstGeom>
          <a:noFill/>
        </p:spPr>
        <p:txBody>
          <a:bodyPr wrap="none" rtlCol="0">
            <a:spAutoFit/>
          </a:bodyPr>
          <a:lstStyle/>
          <a:p>
            <a:r>
              <a:rPr lang="en-US" sz="2400" i="1" dirty="0" smtClean="0">
                <a:latin typeface="Times"/>
                <a:cs typeface="Times"/>
              </a:rPr>
              <a:t>Q(s, a)</a:t>
            </a:r>
            <a:endParaRPr lang="en-US" sz="2400" i="1" dirty="0">
              <a:latin typeface="Times"/>
              <a:cs typeface="Times"/>
            </a:endParaRPr>
          </a:p>
        </p:txBody>
      </p:sp>
      <p:grpSp>
        <p:nvGrpSpPr>
          <p:cNvPr id="10" name="Group 9"/>
          <p:cNvGrpSpPr/>
          <p:nvPr/>
        </p:nvGrpSpPr>
        <p:grpSpPr>
          <a:xfrm>
            <a:off x="6281487" y="2758220"/>
            <a:ext cx="860290" cy="1065056"/>
            <a:chOff x="6281486" y="1529310"/>
            <a:chExt cx="860290" cy="1065056"/>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3" name="Magnetic Disk 12"/>
          <p:cNvSpPr/>
          <p:nvPr/>
        </p:nvSpPr>
        <p:spPr>
          <a:xfrm>
            <a:off x="4560908" y="3004002"/>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5721614" y="3261043"/>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4308767" y="2477734"/>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
        <p:nvSpPr>
          <p:cNvPr id="16" name="Freeform 15"/>
          <p:cNvSpPr/>
          <p:nvPr/>
        </p:nvSpPr>
        <p:spPr>
          <a:xfrm>
            <a:off x="3730122" y="3222280"/>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TextBox 16"/>
          <p:cNvSpPr txBox="1"/>
          <p:nvPr/>
        </p:nvSpPr>
        <p:spPr>
          <a:xfrm>
            <a:off x="1306765" y="1660661"/>
            <a:ext cx="2344813" cy="461665"/>
          </a:xfrm>
          <a:prstGeom prst="rect">
            <a:avLst/>
          </a:prstGeom>
          <a:noFill/>
        </p:spPr>
        <p:txBody>
          <a:bodyPr wrap="none" rtlCol="0">
            <a:spAutoFit/>
          </a:bodyPr>
          <a:lstStyle/>
          <a:p>
            <a:r>
              <a:rPr lang="en-US" sz="2400" i="1" dirty="0" smtClean="0">
                <a:latin typeface="Times"/>
                <a:cs typeface="Times"/>
              </a:rPr>
              <a:t>Last 4 frames (s)</a:t>
            </a:r>
            <a:endParaRPr lang="en-US" sz="2400" i="1" dirty="0">
              <a:latin typeface="Times"/>
              <a:cs typeface="Times"/>
            </a:endParaRPr>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How it Works</a:t>
            </a:r>
            <a:endParaRPr lang="en-US" sz="4600" dirty="0">
              <a:latin typeface="Calibri"/>
              <a:cs typeface="Calibri"/>
            </a:endParaRPr>
          </a:p>
        </p:txBody>
      </p:sp>
      <p:pic>
        <p:nvPicPr>
          <p:cNvPr id="21" name="Picture 20" descr="breakout_1.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5561" y="2278217"/>
            <a:ext cx="1424154" cy="1699329"/>
          </a:xfrm>
          <a:prstGeom prst="rect">
            <a:avLst/>
          </a:prstGeom>
        </p:spPr>
      </p:pic>
      <p:pic>
        <p:nvPicPr>
          <p:cNvPr id="8" name="Picture 7" descr="breakout_4.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51927" y="3349005"/>
            <a:ext cx="1314238" cy="1568176"/>
          </a:xfrm>
          <a:prstGeom prst="rect">
            <a:avLst/>
          </a:prstGeom>
        </p:spPr>
      </p:pic>
    </p:spTree>
    <p:extLst>
      <p:ext uri="{BB962C8B-B14F-4D97-AF65-F5344CB8AC3E}">
        <p14:creationId xmlns:p14="http://schemas.microsoft.com/office/powerpoint/2010/main" val="1281736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281487" y="2758220"/>
            <a:ext cx="860290" cy="1065056"/>
            <a:chOff x="6281486" y="1529310"/>
            <a:chExt cx="860290" cy="1065056"/>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3" name="Magnetic Disk 12"/>
          <p:cNvSpPr/>
          <p:nvPr/>
        </p:nvSpPr>
        <p:spPr>
          <a:xfrm>
            <a:off x="4560908" y="3004002"/>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5721614" y="3261043"/>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4308767" y="2477734"/>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
        <p:nvSpPr>
          <p:cNvPr id="16" name="Freeform 15"/>
          <p:cNvSpPr/>
          <p:nvPr/>
        </p:nvSpPr>
        <p:spPr>
          <a:xfrm>
            <a:off x="3730122" y="3222280"/>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How it Works</a:t>
            </a:r>
            <a:endParaRPr lang="en-US" sz="4600" dirty="0">
              <a:latin typeface="Calibri"/>
              <a:cs typeface="Calibri"/>
            </a:endParaRPr>
          </a:p>
        </p:txBody>
      </p:sp>
      <p:sp>
        <p:nvSpPr>
          <p:cNvPr id="20" name="TextBox 19"/>
          <p:cNvSpPr txBox="1"/>
          <p:nvPr/>
        </p:nvSpPr>
        <p:spPr>
          <a:xfrm rot="20936639">
            <a:off x="6162928" y="3860007"/>
            <a:ext cx="2235147"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err="1" smtClean="0"/>
              <a:t>Eg</a:t>
            </a:r>
            <a:r>
              <a:rPr lang="en-US" sz="2600" dirty="0" smtClean="0"/>
              <a:t> the utility of each action</a:t>
            </a:r>
            <a:endParaRPr lang="en-US" sz="2600" dirty="0"/>
          </a:p>
        </p:txBody>
      </p:sp>
      <p:sp>
        <p:nvSpPr>
          <p:cNvPr id="19" name="TextBox 18"/>
          <p:cNvSpPr txBox="1"/>
          <p:nvPr/>
        </p:nvSpPr>
        <p:spPr>
          <a:xfrm>
            <a:off x="6409507" y="2270717"/>
            <a:ext cx="1121972" cy="461665"/>
          </a:xfrm>
          <a:prstGeom prst="rect">
            <a:avLst/>
          </a:prstGeom>
          <a:noFill/>
        </p:spPr>
        <p:txBody>
          <a:bodyPr wrap="none" rtlCol="0">
            <a:spAutoFit/>
          </a:bodyPr>
          <a:lstStyle/>
          <a:p>
            <a:r>
              <a:rPr lang="en-US" sz="2400" i="1" dirty="0" smtClean="0">
                <a:latin typeface="Times"/>
                <a:cs typeface="Times"/>
              </a:rPr>
              <a:t>Q(s, a)</a:t>
            </a:r>
            <a:endParaRPr lang="en-US" sz="2400" i="1" dirty="0">
              <a:latin typeface="Times"/>
              <a:cs typeface="Times"/>
            </a:endParaRPr>
          </a:p>
        </p:txBody>
      </p:sp>
      <p:sp>
        <p:nvSpPr>
          <p:cNvPr id="21" name="TextBox 20"/>
          <p:cNvSpPr txBox="1"/>
          <p:nvPr/>
        </p:nvSpPr>
        <p:spPr>
          <a:xfrm>
            <a:off x="1306765" y="1660661"/>
            <a:ext cx="2344813" cy="461665"/>
          </a:xfrm>
          <a:prstGeom prst="rect">
            <a:avLst/>
          </a:prstGeom>
          <a:noFill/>
        </p:spPr>
        <p:txBody>
          <a:bodyPr wrap="none" rtlCol="0">
            <a:spAutoFit/>
          </a:bodyPr>
          <a:lstStyle/>
          <a:p>
            <a:r>
              <a:rPr lang="en-US" sz="2400" i="1" dirty="0" smtClean="0">
                <a:latin typeface="Times"/>
                <a:cs typeface="Times"/>
              </a:rPr>
              <a:t>Last 4 frames (s)</a:t>
            </a:r>
            <a:endParaRPr lang="en-US" sz="2400" i="1" dirty="0">
              <a:latin typeface="Times"/>
              <a:cs typeface="Times"/>
            </a:endParaRPr>
          </a:p>
        </p:txBody>
      </p:sp>
      <p:pic>
        <p:nvPicPr>
          <p:cNvPr id="22" name="Picture 21" descr="breakout_1.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5561" y="2278217"/>
            <a:ext cx="1424154" cy="1699329"/>
          </a:xfrm>
          <a:prstGeom prst="rect">
            <a:avLst/>
          </a:prstGeom>
        </p:spPr>
      </p:pic>
      <p:pic>
        <p:nvPicPr>
          <p:cNvPr id="23" name="Picture 22" descr="breakout_4.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51927" y="3349005"/>
            <a:ext cx="1314238" cy="1568176"/>
          </a:xfrm>
          <a:prstGeom prst="rect">
            <a:avLst/>
          </a:prstGeom>
        </p:spPr>
      </p:pic>
    </p:spTree>
    <p:extLst>
      <p:ext uri="{BB962C8B-B14F-4D97-AF65-F5344CB8AC3E}">
        <p14:creationId xmlns:p14="http://schemas.microsoft.com/office/powerpoint/2010/main" val="49916594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Imagine your brain</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235617428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err="1" smtClean="0">
                <a:latin typeface="Calibri"/>
                <a:cs typeface="Calibri"/>
              </a:rPr>
              <a:t>Zipf’s</a:t>
            </a:r>
            <a:r>
              <a:rPr lang="en-US" sz="3800" dirty="0" smtClean="0">
                <a:latin typeface="Calibri"/>
                <a:cs typeface="Calibri"/>
              </a:rPr>
              <a:t> Law</a:t>
            </a:r>
            <a:endParaRPr lang="en-US" sz="3800" dirty="0">
              <a:latin typeface="Calibri"/>
              <a:cs typeface="Calibri"/>
            </a:endParaRPr>
          </a:p>
        </p:txBody>
      </p:sp>
      <p:grpSp>
        <p:nvGrpSpPr>
          <p:cNvPr id="42" name="Group 41"/>
          <p:cNvGrpSpPr/>
          <p:nvPr/>
        </p:nvGrpSpPr>
        <p:grpSpPr>
          <a:xfrm>
            <a:off x="6627014" y="4620607"/>
            <a:ext cx="1174127" cy="1130788"/>
            <a:chOff x="11095469" y="3228109"/>
            <a:chExt cx="3548436" cy="3417455"/>
          </a:xfrm>
          <a:solidFill>
            <a:schemeClr val="bg1"/>
          </a:solidFill>
        </p:grpSpPr>
        <p:pic>
          <p:nvPicPr>
            <p:cNvPr id="43" name="Picture 4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095469" y="3228109"/>
              <a:ext cx="3440546" cy="3417455"/>
            </a:xfrm>
            <a:prstGeom prst="rect">
              <a:avLst/>
            </a:prstGeom>
            <a:grpFill/>
          </p:spPr>
        </p:pic>
        <p:sp>
          <p:nvSpPr>
            <p:cNvPr id="44" name="TextBox 43"/>
            <p:cNvSpPr txBox="1"/>
            <p:nvPr/>
          </p:nvSpPr>
          <p:spPr>
            <a:xfrm>
              <a:off x="11095475" y="4064004"/>
              <a:ext cx="3548430" cy="1953334"/>
            </a:xfrm>
            <a:prstGeom prst="rect">
              <a:avLst/>
            </a:prstGeom>
            <a:noFill/>
          </p:spPr>
          <p:txBody>
            <a:bodyPr wrap="none" rtlCol="0">
              <a:spAutoFit/>
            </a:bodyPr>
            <a:lstStyle/>
            <a:p>
              <a:r>
                <a:rPr lang="en-US" sz="1200" b="1" dirty="0" err="1">
                  <a:solidFill>
                    <a:srgbClr val="9DA1E7"/>
                  </a:solidFill>
                  <a:latin typeface="Chalkboard"/>
                  <a:cs typeface="Chalkboard"/>
                </a:rPr>
                <a:t>i</a:t>
              </a:r>
              <a:r>
                <a:rPr lang="en-US" sz="1200" b="1" dirty="0" err="1">
                  <a:solidFill>
                    <a:srgbClr val="9DA1E7"/>
                  </a:solidFill>
                  <a:latin typeface="Chalkboard"/>
                  <a:cs typeface="Chalkboard"/>
                </a:rPr>
                <a:t>nt</a:t>
              </a:r>
              <a:r>
                <a:rPr lang="en-US" sz="1200" dirty="0">
                  <a:solidFill>
                    <a:srgbClr val="9DA1E7"/>
                  </a:solidFill>
                  <a:latin typeface="Chalkboard"/>
                  <a:cs typeface="Chalkboard"/>
                </a:rPr>
                <a:t> </a:t>
              </a:r>
              <a:r>
                <a:rPr lang="en-US" sz="1200" b="1" dirty="0" err="1">
                  <a:solidFill>
                    <a:srgbClr val="222EE2"/>
                  </a:solidFill>
                  <a:latin typeface="Chalkboard"/>
                  <a:cs typeface="Chalkboard"/>
                </a:rPr>
                <a:t>func</a:t>
              </a:r>
              <a:r>
                <a:rPr lang="en-US" sz="1200" dirty="0">
                  <a:solidFill>
                    <a:srgbClr val="222EE2"/>
                  </a:solidFill>
                  <a:latin typeface="Chalkboard"/>
                  <a:cs typeface="Chalkboard"/>
                </a:rPr>
                <a:t>(</a:t>
              </a:r>
              <a:r>
                <a:rPr lang="en-US" sz="1200" b="1" dirty="0" err="1">
                  <a:solidFill>
                    <a:srgbClr val="9DA1E7"/>
                  </a:solidFill>
                  <a:latin typeface="Chalkboard"/>
                  <a:cs typeface="Chalkboard"/>
                </a:rPr>
                <a:t>int</a:t>
              </a:r>
              <a:r>
                <a:rPr lang="en-US" sz="1200" dirty="0">
                  <a:solidFill>
                    <a:srgbClr val="9DA1E7"/>
                  </a:solidFill>
                  <a:latin typeface="Chalkboard"/>
                  <a:cs typeface="Chalkboard"/>
                </a:rPr>
                <a:t> </a:t>
              </a:r>
              <a:r>
                <a:rPr lang="en-US" sz="1200" dirty="0">
                  <a:solidFill>
                    <a:srgbClr val="222EE2"/>
                  </a:solidFill>
                  <a:latin typeface="Chalkboard"/>
                  <a:cs typeface="Chalkboard"/>
                </a:rPr>
                <a:t>a,</a:t>
              </a:r>
            </a:p>
            <a:p>
              <a:r>
                <a:rPr lang="en-US" sz="1200" dirty="0">
                  <a:solidFill>
                    <a:srgbClr val="222EE2"/>
                  </a:solidFill>
                  <a:latin typeface="Chalkboard"/>
                  <a:cs typeface="Chalkboard"/>
                </a:rPr>
                <a:t>   </a:t>
              </a:r>
              <a:r>
                <a:rPr lang="en-US" sz="1200" b="1" dirty="0" smtClean="0">
                  <a:solidFill>
                    <a:srgbClr val="9DA1E7"/>
                  </a:solidFill>
                  <a:latin typeface="Chalkboard"/>
                  <a:cs typeface="Chalkboard"/>
                </a:rPr>
                <a:t>return</a:t>
              </a:r>
              <a:r>
                <a:rPr lang="en-US" sz="1200" dirty="0" smtClean="0">
                  <a:solidFill>
                    <a:srgbClr val="9DA1E7"/>
                  </a:solidFill>
                  <a:latin typeface="Chalkboard"/>
                  <a:cs typeface="Chalkboard"/>
                </a:rPr>
                <a:t> </a:t>
              </a:r>
              <a:r>
                <a:rPr lang="en-US" sz="1200" dirty="0">
                  <a:solidFill>
                    <a:srgbClr val="222EE2"/>
                  </a:solidFill>
                  <a:latin typeface="Chalkboard"/>
                  <a:cs typeface="Chalkboard"/>
                </a:rPr>
                <a:t>a +</a:t>
              </a:r>
            </a:p>
            <a:p>
              <a:r>
                <a:rPr lang="en-US" sz="1200" dirty="0">
                  <a:solidFill>
                    <a:srgbClr val="222EE2"/>
                  </a:solidFill>
                  <a:latin typeface="Chalkboard"/>
                  <a:cs typeface="Chalkboard"/>
                </a:rPr>
                <a:t>}</a:t>
              </a:r>
              <a:endParaRPr lang="en-US" sz="1200" dirty="0">
                <a:solidFill>
                  <a:srgbClr val="222EE2"/>
                </a:solidFill>
                <a:latin typeface="Chalkboard"/>
                <a:cs typeface="Chalkboard"/>
              </a:endParaRPr>
            </a:p>
          </p:txBody>
        </p:sp>
      </p:grpSp>
      <p:grpSp>
        <p:nvGrpSpPr>
          <p:cNvPr id="48" name="Group 47"/>
          <p:cNvGrpSpPr/>
          <p:nvPr/>
        </p:nvGrpSpPr>
        <p:grpSpPr>
          <a:xfrm>
            <a:off x="4892489" y="4620607"/>
            <a:ext cx="1152177" cy="1144445"/>
            <a:chOff x="7421994" y="3228109"/>
            <a:chExt cx="3440546" cy="3417455"/>
          </a:xfrm>
          <a:solidFill>
            <a:schemeClr val="bg1"/>
          </a:solidFill>
        </p:grpSpPr>
        <p:pic>
          <p:nvPicPr>
            <p:cNvPr id="49" name="Picture 4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21994" y="3228109"/>
              <a:ext cx="3440546" cy="3417455"/>
            </a:xfrm>
            <a:prstGeom prst="rect">
              <a:avLst/>
            </a:prstGeom>
            <a:grpFill/>
          </p:spPr>
        </p:pic>
        <p:pic>
          <p:nvPicPr>
            <p:cNvPr id="50" name="Picture 4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13738" y="3648363"/>
              <a:ext cx="2769536" cy="2447637"/>
            </a:xfrm>
            <a:prstGeom prst="rect">
              <a:avLst/>
            </a:prstGeom>
            <a:grpFill/>
          </p:spPr>
        </p:pic>
      </p:grpSp>
      <p:grpSp>
        <p:nvGrpSpPr>
          <p:cNvPr id="51" name="Group 50"/>
          <p:cNvGrpSpPr/>
          <p:nvPr/>
        </p:nvGrpSpPr>
        <p:grpSpPr>
          <a:xfrm>
            <a:off x="3131200" y="4620607"/>
            <a:ext cx="1178942" cy="1171030"/>
            <a:chOff x="3748519" y="3228109"/>
            <a:chExt cx="3440546" cy="3417455"/>
          </a:xfrm>
          <a:solidFill>
            <a:schemeClr val="bg1"/>
          </a:solidFill>
        </p:grpSpPr>
        <p:pic>
          <p:nvPicPr>
            <p:cNvPr id="52" name="Picture 5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748519" y="3228109"/>
              <a:ext cx="3440546" cy="3417455"/>
            </a:xfrm>
            <a:prstGeom prst="rect">
              <a:avLst/>
            </a:prstGeom>
            <a:grpFill/>
          </p:spPr>
        </p:pic>
        <p:pic>
          <p:nvPicPr>
            <p:cNvPr id="53" name="Picture 5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87274" y="3786909"/>
              <a:ext cx="2355272" cy="2355273"/>
            </a:xfrm>
            <a:prstGeom prst="rect">
              <a:avLst/>
            </a:prstGeom>
            <a:grpFill/>
          </p:spPr>
        </p:pic>
      </p:grpSp>
      <p:grpSp>
        <p:nvGrpSpPr>
          <p:cNvPr id="54" name="Group 53"/>
          <p:cNvGrpSpPr/>
          <p:nvPr/>
        </p:nvGrpSpPr>
        <p:grpSpPr>
          <a:xfrm>
            <a:off x="1355883" y="4620607"/>
            <a:ext cx="1192970" cy="1184964"/>
            <a:chOff x="75044" y="3228109"/>
            <a:chExt cx="3440546" cy="3417455"/>
          </a:xfrm>
          <a:solidFill>
            <a:schemeClr val="bg1"/>
          </a:solidFill>
        </p:grpSpPr>
        <p:pic>
          <p:nvPicPr>
            <p:cNvPr id="55" name="Picture 5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044" y="3228109"/>
              <a:ext cx="3440546" cy="3417455"/>
            </a:xfrm>
            <a:prstGeom prst="rect">
              <a:avLst/>
            </a:prstGeom>
            <a:grpFill/>
          </p:spPr>
        </p:pic>
        <p:pic>
          <p:nvPicPr>
            <p:cNvPr id="56" name="Picture 5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6545" y="3509820"/>
              <a:ext cx="2332182" cy="2793998"/>
            </a:xfrm>
            <a:prstGeom prst="rect">
              <a:avLst/>
            </a:prstGeom>
            <a:grpFill/>
          </p:spPr>
        </p:pic>
      </p:grpSp>
      <p:sp>
        <p:nvSpPr>
          <p:cNvPr id="57" name="TextBox 56"/>
          <p:cNvSpPr txBox="1"/>
          <p:nvPr/>
        </p:nvSpPr>
        <p:spPr>
          <a:xfrm>
            <a:off x="1549442" y="5822794"/>
            <a:ext cx="843741" cy="507831"/>
          </a:xfrm>
          <a:prstGeom prst="rect">
            <a:avLst/>
          </a:prstGeom>
          <a:noFill/>
        </p:spPr>
        <p:txBody>
          <a:bodyPr wrap="none" lIns="45720" tIns="22860" rIns="45720" bIns="22860" rtlCol="0">
            <a:spAutoFit/>
          </a:bodyPr>
          <a:lstStyle/>
          <a:p>
            <a:pPr algn="ctr"/>
            <a:r>
              <a:rPr lang="en-US" sz="1500" dirty="0">
                <a:solidFill>
                  <a:srgbClr val="FFFFFF"/>
                </a:solidFill>
                <a:latin typeface="Calibri"/>
                <a:cs typeface="Calibri"/>
              </a:rPr>
              <a:t>Correct /</a:t>
            </a:r>
          </a:p>
          <a:p>
            <a:pPr algn="ctr"/>
            <a:r>
              <a:rPr lang="en-US" sz="1500" dirty="0">
                <a:solidFill>
                  <a:srgbClr val="FFFFFF"/>
                </a:solidFill>
                <a:latin typeface="Calibri"/>
                <a:cs typeface="Calibri"/>
              </a:rPr>
              <a:t> Incorrect</a:t>
            </a:r>
          </a:p>
        </p:txBody>
      </p:sp>
      <p:sp>
        <p:nvSpPr>
          <p:cNvPr id="58" name="TextBox 57"/>
          <p:cNvSpPr txBox="1"/>
          <p:nvPr/>
        </p:nvSpPr>
        <p:spPr>
          <a:xfrm>
            <a:off x="3181136" y="5846126"/>
            <a:ext cx="1150221" cy="507832"/>
          </a:xfrm>
          <a:prstGeom prst="rect">
            <a:avLst/>
          </a:prstGeom>
          <a:noFill/>
        </p:spPr>
        <p:txBody>
          <a:bodyPr wrap="none" lIns="45720" tIns="22860" rIns="45720" bIns="22860" rtlCol="0">
            <a:spAutoFit/>
          </a:bodyPr>
          <a:lstStyle/>
          <a:p>
            <a:pPr algn="ctr"/>
            <a:r>
              <a:rPr lang="en-US" sz="1500" dirty="0" smtClean="0">
                <a:solidFill>
                  <a:srgbClr val="FFFFFF"/>
                </a:solidFill>
                <a:latin typeface="Calibri"/>
                <a:cs typeface="Calibri"/>
              </a:rPr>
              <a:t>Maze</a:t>
            </a:r>
            <a:endParaRPr lang="en-US" sz="1500" dirty="0">
              <a:solidFill>
                <a:srgbClr val="FFFFFF"/>
              </a:solidFill>
              <a:latin typeface="Calibri"/>
              <a:cs typeface="Calibri"/>
            </a:endParaRPr>
          </a:p>
          <a:p>
            <a:pPr algn="ctr"/>
            <a:r>
              <a:rPr lang="en-US" sz="1500" dirty="0">
                <a:solidFill>
                  <a:srgbClr val="FFFFFF"/>
                </a:solidFill>
                <a:latin typeface="Calibri"/>
                <a:cs typeface="Calibri"/>
              </a:rPr>
              <a:t>Programming</a:t>
            </a:r>
          </a:p>
        </p:txBody>
      </p:sp>
      <p:sp>
        <p:nvSpPr>
          <p:cNvPr id="59" name="TextBox 58"/>
          <p:cNvSpPr txBox="1"/>
          <p:nvPr/>
        </p:nvSpPr>
        <p:spPr>
          <a:xfrm>
            <a:off x="5151051" y="5846126"/>
            <a:ext cx="680122" cy="507832"/>
          </a:xfrm>
          <a:prstGeom prst="rect">
            <a:avLst/>
          </a:prstGeom>
          <a:noFill/>
        </p:spPr>
        <p:txBody>
          <a:bodyPr wrap="none" lIns="45720" tIns="22860" rIns="45720" bIns="22860" rtlCol="0">
            <a:spAutoFit/>
          </a:bodyPr>
          <a:lstStyle/>
          <a:p>
            <a:pPr algn="ctr"/>
            <a:r>
              <a:rPr lang="en-US" sz="1500" dirty="0">
                <a:solidFill>
                  <a:srgbClr val="FFFFFF"/>
                </a:solidFill>
                <a:latin typeface="Calibri"/>
                <a:cs typeface="Calibri"/>
              </a:rPr>
              <a:t>Control </a:t>
            </a:r>
          </a:p>
          <a:p>
            <a:pPr algn="ctr"/>
            <a:r>
              <a:rPr lang="en-US" sz="1500" dirty="0">
                <a:solidFill>
                  <a:srgbClr val="FFFFFF"/>
                </a:solidFill>
                <a:latin typeface="Calibri"/>
                <a:cs typeface="Calibri"/>
              </a:rPr>
              <a:t>Flow</a:t>
            </a:r>
          </a:p>
        </p:txBody>
      </p:sp>
      <p:sp>
        <p:nvSpPr>
          <p:cNvPr id="60" name="TextBox 59"/>
          <p:cNvSpPr txBox="1"/>
          <p:nvPr/>
        </p:nvSpPr>
        <p:spPr>
          <a:xfrm>
            <a:off x="6680661" y="5835989"/>
            <a:ext cx="1150221" cy="507832"/>
          </a:xfrm>
          <a:prstGeom prst="rect">
            <a:avLst/>
          </a:prstGeom>
          <a:noFill/>
        </p:spPr>
        <p:txBody>
          <a:bodyPr wrap="none" lIns="45720" tIns="22860" rIns="45720" bIns="22860" rtlCol="0">
            <a:spAutoFit/>
          </a:bodyPr>
          <a:lstStyle/>
          <a:p>
            <a:pPr algn="ctr"/>
            <a:r>
              <a:rPr lang="en-US" sz="1500" dirty="0">
                <a:solidFill>
                  <a:srgbClr val="FFFFFF"/>
                </a:solidFill>
                <a:latin typeface="Calibri"/>
                <a:cs typeface="Calibri"/>
              </a:rPr>
              <a:t>General </a:t>
            </a:r>
          </a:p>
          <a:p>
            <a:pPr algn="ctr"/>
            <a:r>
              <a:rPr lang="en-US" sz="1500" dirty="0">
                <a:solidFill>
                  <a:srgbClr val="FFFFFF"/>
                </a:solidFill>
                <a:latin typeface="Calibri"/>
                <a:cs typeface="Calibri"/>
              </a:rPr>
              <a:t>Programming</a:t>
            </a:r>
          </a:p>
        </p:txBody>
      </p:sp>
      <p:grpSp>
        <p:nvGrpSpPr>
          <p:cNvPr id="10" name="Group 9"/>
          <p:cNvGrpSpPr/>
          <p:nvPr/>
        </p:nvGrpSpPr>
        <p:grpSpPr>
          <a:xfrm>
            <a:off x="26302" y="719921"/>
            <a:ext cx="9226419" cy="3262322"/>
            <a:chOff x="68636" y="2884729"/>
            <a:chExt cx="9226419" cy="3262322"/>
          </a:xfrm>
        </p:grpSpPr>
        <p:graphicFrame>
          <p:nvGraphicFramePr>
            <p:cNvPr id="116" name="Chart 115"/>
            <p:cNvGraphicFramePr>
              <a:graphicFrameLocks/>
            </p:cNvGraphicFramePr>
            <p:nvPr>
              <p:extLst>
                <p:ext uri="{D42A27DB-BD31-4B8C-83A1-F6EECF244321}">
                  <p14:modId xmlns:p14="http://schemas.microsoft.com/office/powerpoint/2010/main" val="238194505"/>
                </p:ext>
              </p:extLst>
            </p:nvPr>
          </p:nvGraphicFramePr>
          <p:xfrm>
            <a:off x="350698" y="2937234"/>
            <a:ext cx="2953512" cy="2950306"/>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17" name="Chart 116"/>
            <p:cNvGraphicFramePr>
              <a:graphicFrameLocks/>
            </p:cNvGraphicFramePr>
            <p:nvPr>
              <p:extLst>
                <p:ext uri="{D42A27DB-BD31-4B8C-83A1-F6EECF244321}">
                  <p14:modId xmlns:p14="http://schemas.microsoft.com/office/powerpoint/2010/main" val="1556767588"/>
                </p:ext>
              </p:extLst>
            </p:nvPr>
          </p:nvGraphicFramePr>
          <p:xfrm>
            <a:off x="3024302" y="2937234"/>
            <a:ext cx="2276856" cy="2950306"/>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18" name="Chart 117"/>
            <p:cNvGraphicFramePr>
              <a:graphicFrameLocks/>
            </p:cNvGraphicFramePr>
            <p:nvPr>
              <p:extLst>
                <p:ext uri="{D42A27DB-BD31-4B8C-83A1-F6EECF244321}">
                  <p14:modId xmlns:p14="http://schemas.microsoft.com/office/powerpoint/2010/main" val="182661672"/>
                </p:ext>
              </p:extLst>
            </p:nvPr>
          </p:nvGraphicFramePr>
          <p:xfrm>
            <a:off x="5021250" y="2934028"/>
            <a:ext cx="2276856" cy="295351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9" name="Chart 118"/>
            <p:cNvGraphicFramePr>
              <a:graphicFrameLocks/>
            </p:cNvGraphicFramePr>
            <p:nvPr>
              <p:extLst>
                <p:ext uri="{D42A27DB-BD31-4B8C-83A1-F6EECF244321}">
                  <p14:modId xmlns:p14="http://schemas.microsoft.com/office/powerpoint/2010/main" val="2203328507"/>
                </p:ext>
              </p:extLst>
            </p:nvPr>
          </p:nvGraphicFramePr>
          <p:xfrm>
            <a:off x="7018199" y="2934028"/>
            <a:ext cx="2276856" cy="2953512"/>
          </p:xfrm>
          <a:graphic>
            <a:graphicData uri="http://schemas.openxmlformats.org/drawingml/2006/chart">
              <c:chart xmlns:c="http://schemas.openxmlformats.org/drawingml/2006/chart" xmlns:r="http://schemas.openxmlformats.org/officeDocument/2006/relationships" r:id="rId12"/>
            </a:graphicData>
          </a:graphic>
        </p:graphicFrame>
        <p:cxnSp>
          <p:nvCxnSpPr>
            <p:cNvPr id="8" name="Straight Connector 7"/>
            <p:cNvCxnSpPr/>
            <p:nvPr/>
          </p:nvCxnSpPr>
          <p:spPr>
            <a:xfrm flipV="1">
              <a:off x="3237478" y="3302001"/>
              <a:ext cx="0" cy="177800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5238267" y="3302001"/>
              <a:ext cx="0" cy="177800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228101" y="3302001"/>
              <a:ext cx="0" cy="177800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978372" y="3931737"/>
              <a:ext cx="2463347" cy="369332"/>
            </a:xfrm>
            <a:prstGeom prst="rect">
              <a:avLst/>
            </a:prstGeom>
            <a:noFill/>
          </p:spPr>
          <p:txBody>
            <a:bodyPr wrap="none" rtlCol="0">
              <a:spAutoFit/>
            </a:bodyPr>
            <a:lstStyle/>
            <a:p>
              <a:r>
                <a:rPr lang="en-US" b="1" dirty="0" smtClean="0">
                  <a:solidFill>
                    <a:srgbClr val="FFFFFF"/>
                  </a:solidFill>
                  <a:latin typeface="Calibri"/>
                  <a:cs typeface="Calibri"/>
                </a:rPr>
                <a:t>Percent of Submissions</a:t>
              </a:r>
              <a:endParaRPr lang="en-US" b="1" dirty="0">
                <a:solidFill>
                  <a:srgbClr val="FFFFFF"/>
                </a:solidFill>
                <a:latin typeface="Calibri"/>
                <a:cs typeface="Calibri"/>
              </a:endParaRPr>
            </a:p>
          </p:txBody>
        </p:sp>
        <p:sp>
          <p:nvSpPr>
            <p:cNvPr id="122" name="TextBox 121"/>
            <p:cNvSpPr txBox="1"/>
            <p:nvPr/>
          </p:nvSpPr>
          <p:spPr>
            <a:xfrm>
              <a:off x="3483084" y="5777719"/>
              <a:ext cx="2403222" cy="369332"/>
            </a:xfrm>
            <a:prstGeom prst="rect">
              <a:avLst/>
            </a:prstGeom>
            <a:noFill/>
          </p:spPr>
          <p:txBody>
            <a:bodyPr wrap="none" rtlCol="0">
              <a:spAutoFit/>
            </a:bodyPr>
            <a:lstStyle/>
            <a:p>
              <a:r>
                <a:rPr lang="en-US" b="1" dirty="0" smtClean="0">
                  <a:solidFill>
                    <a:srgbClr val="FFFFFF"/>
                  </a:solidFill>
                  <a:latin typeface="Calibri"/>
                  <a:cs typeface="Calibri"/>
                </a:rPr>
                <a:t>Submission Rank Index</a:t>
              </a:r>
              <a:endParaRPr lang="en-US" b="1" dirty="0">
                <a:solidFill>
                  <a:srgbClr val="FFFFFF"/>
                </a:solidFill>
                <a:latin typeface="Calibri"/>
                <a:cs typeface="Calibri"/>
              </a:endParaRPr>
            </a:p>
          </p:txBody>
        </p:sp>
      </p:grpSp>
      <p:sp>
        <p:nvSpPr>
          <p:cNvPr id="124" name="TextBox 123"/>
          <p:cNvSpPr txBox="1"/>
          <p:nvPr/>
        </p:nvSpPr>
        <p:spPr>
          <a:xfrm rot="3867312">
            <a:off x="1875531" y="2065362"/>
            <a:ext cx="718842" cy="276999"/>
          </a:xfrm>
          <a:prstGeom prst="rect">
            <a:avLst/>
          </a:prstGeom>
          <a:noFill/>
        </p:spPr>
        <p:txBody>
          <a:bodyPr wrap="none" rtlCol="0">
            <a:spAutoFit/>
          </a:bodyPr>
          <a:lstStyle/>
          <a:p>
            <a:r>
              <a:rPr lang="en-US" sz="1200" i="1" dirty="0">
                <a:solidFill>
                  <a:srgbClr val="FFFFFF"/>
                </a:solidFill>
                <a:latin typeface="Times"/>
                <a:cs typeface="Times"/>
              </a:rPr>
              <a:t>s</a:t>
            </a:r>
            <a:r>
              <a:rPr lang="en-US" sz="1200" i="1" dirty="0">
                <a:solidFill>
                  <a:srgbClr val="FFFFFF"/>
                </a:solidFill>
                <a:latin typeface="Times"/>
                <a:cs typeface="Times"/>
              </a:rPr>
              <a:t> </a:t>
            </a:r>
            <a:r>
              <a:rPr lang="en-US" sz="1200" dirty="0">
                <a:solidFill>
                  <a:srgbClr val="FFFFFF"/>
                </a:solidFill>
                <a:latin typeface="Times"/>
                <a:cs typeface="Times"/>
              </a:rPr>
              <a:t>= 1.42</a:t>
            </a:r>
            <a:r>
              <a:rPr lang="en-US" sz="1200" i="1" dirty="0">
                <a:solidFill>
                  <a:srgbClr val="FFFFFF"/>
                </a:solidFill>
                <a:latin typeface="Times"/>
                <a:cs typeface="Times"/>
              </a:rPr>
              <a:t> </a:t>
            </a:r>
            <a:endParaRPr lang="en-US" sz="1200" i="1" dirty="0">
              <a:solidFill>
                <a:srgbClr val="FFFFFF"/>
              </a:solidFill>
              <a:latin typeface="Times"/>
              <a:cs typeface="Times"/>
            </a:endParaRPr>
          </a:p>
        </p:txBody>
      </p:sp>
      <p:sp>
        <p:nvSpPr>
          <p:cNvPr id="125" name="TextBox 124"/>
          <p:cNvSpPr txBox="1"/>
          <p:nvPr/>
        </p:nvSpPr>
        <p:spPr>
          <a:xfrm rot="2898510">
            <a:off x="3971936" y="2024721"/>
            <a:ext cx="718842" cy="276999"/>
          </a:xfrm>
          <a:prstGeom prst="rect">
            <a:avLst/>
          </a:prstGeom>
          <a:noFill/>
        </p:spPr>
        <p:txBody>
          <a:bodyPr wrap="none" rtlCol="0">
            <a:spAutoFit/>
          </a:bodyPr>
          <a:lstStyle/>
          <a:p>
            <a:r>
              <a:rPr lang="en-US" sz="1200" i="1" dirty="0">
                <a:solidFill>
                  <a:srgbClr val="FFFFFF"/>
                </a:solidFill>
                <a:latin typeface="Times"/>
                <a:cs typeface="Times"/>
              </a:rPr>
              <a:t>s</a:t>
            </a:r>
            <a:r>
              <a:rPr lang="en-US" sz="1200" i="1" dirty="0">
                <a:solidFill>
                  <a:srgbClr val="FFFFFF"/>
                </a:solidFill>
                <a:latin typeface="Times"/>
                <a:cs typeface="Times"/>
              </a:rPr>
              <a:t> </a:t>
            </a:r>
            <a:r>
              <a:rPr lang="en-US" sz="1200" dirty="0">
                <a:solidFill>
                  <a:srgbClr val="FFFFFF"/>
                </a:solidFill>
                <a:latin typeface="Times"/>
                <a:cs typeface="Times"/>
              </a:rPr>
              <a:t>= 1.82</a:t>
            </a:r>
            <a:r>
              <a:rPr lang="en-US" sz="1200" i="1" dirty="0">
                <a:solidFill>
                  <a:srgbClr val="FFFFFF"/>
                </a:solidFill>
                <a:latin typeface="Times"/>
                <a:cs typeface="Times"/>
              </a:rPr>
              <a:t> </a:t>
            </a:r>
            <a:endParaRPr lang="en-US" sz="1200" i="1" dirty="0">
              <a:solidFill>
                <a:srgbClr val="FFFFFF"/>
              </a:solidFill>
              <a:latin typeface="Times"/>
              <a:cs typeface="Times"/>
            </a:endParaRPr>
          </a:p>
        </p:txBody>
      </p:sp>
      <p:sp>
        <p:nvSpPr>
          <p:cNvPr id="126" name="TextBox 125"/>
          <p:cNvSpPr txBox="1"/>
          <p:nvPr/>
        </p:nvSpPr>
        <p:spPr>
          <a:xfrm rot="2376362">
            <a:off x="5982355" y="1932939"/>
            <a:ext cx="626509" cy="230833"/>
          </a:xfrm>
          <a:prstGeom prst="rect">
            <a:avLst/>
          </a:prstGeom>
          <a:noFill/>
        </p:spPr>
        <p:txBody>
          <a:bodyPr wrap="none" lIns="45720" tIns="22860" rIns="45720" bIns="22860" rtlCol="0">
            <a:spAutoFit/>
          </a:bodyPr>
          <a:lstStyle/>
          <a:p>
            <a:r>
              <a:rPr lang="en-US" sz="1200" i="1" dirty="0">
                <a:solidFill>
                  <a:srgbClr val="FFFFFF"/>
                </a:solidFill>
                <a:latin typeface="Times"/>
                <a:cs typeface="Times"/>
              </a:rPr>
              <a:t>s</a:t>
            </a:r>
            <a:r>
              <a:rPr lang="en-US" sz="1200" i="1" dirty="0">
                <a:solidFill>
                  <a:srgbClr val="FFFFFF"/>
                </a:solidFill>
                <a:latin typeface="Times"/>
                <a:cs typeface="Times"/>
              </a:rPr>
              <a:t> </a:t>
            </a:r>
            <a:r>
              <a:rPr lang="en-US" sz="1200" dirty="0">
                <a:solidFill>
                  <a:srgbClr val="FFFFFF"/>
                </a:solidFill>
                <a:latin typeface="Times"/>
                <a:cs typeface="Times"/>
              </a:rPr>
              <a:t>= 2.14</a:t>
            </a:r>
            <a:r>
              <a:rPr lang="en-US" sz="1200" i="1" dirty="0">
                <a:solidFill>
                  <a:srgbClr val="FFFFFF"/>
                </a:solidFill>
                <a:latin typeface="Times"/>
                <a:cs typeface="Times"/>
              </a:rPr>
              <a:t> </a:t>
            </a:r>
            <a:endParaRPr lang="en-US" sz="1200" i="1" dirty="0">
              <a:solidFill>
                <a:srgbClr val="FFFFFF"/>
              </a:solidFill>
              <a:latin typeface="Times"/>
              <a:cs typeface="Times"/>
            </a:endParaRPr>
          </a:p>
        </p:txBody>
      </p:sp>
      <p:sp>
        <p:nvSpPr>
          <p:cNvPr id="127" name="TextBox 126"/>
          <p:cNvSpPr txBox="1"/>
          <p:nvPr/>
        </p:nvSpPr>
        <p:spPr>
          <a:xfrm rot="1580797">
            <a:off x="8067962" y="2255285"/>
            <a:ext cx="626509" cy="230833"/>
          </a:xfrm>
          <a:prstGeom prst="rect">
            <a:avLst/>
          </a:prstGeom>
          <a:noFill/>
        </p:spPr>
        <p:txBody>
          <a:bodyPr wrap="none" lIns="45720" tIns="22860" rIns="45720" bIns="22860" rtlCol="0">
            <a:spAutoFit/>
          </a:bodyPr>
          <a:lstStyle/>
          <a:p>
            <a:r>
              <a:rPr lang="en-US" sz="1200" i="1" dirty="0">
                <a:solidFill>
                  <a:srgbClr val="FFFFFF"/>
                </a:solidFill>
                <a:latin typeface="Times"/>
                <a:cs typeface="Times"/>
              </a:rPr>
              <a:t>s </a:t>
            </a:r>
            <a:r>
              <a:rPr lang="en-US" sz="1200" dirty="0">
                <a:solidFill>
                  <a:srgbClr val="FFFFFF"/>
                </a:solidFill>
                <a:latin typeface="Times"/>
                <a:cs typeface="Times"/>
              </a:rPr>
              <a:t>= 2.67</a:t>
            </a:r>
            <a:endParaRPr lang="en-US" sz="1200" i="1" dirty="0">
              <a:solidFill>
                <a:srgbClr val="FFFFFF"/>
              </a:solidFill>
              <a:latin typeface="Times"/>
              <a:cs typeface="Times"/>
            </a:endParaRPr>
          </a:p>
        </p:txBody>
      </p:sp>
      <p:sp>
        <p:nvSpPr>
          <p:cNvPr id="11" name="TextBox 10"/>
          <p:cNvSpPr txBox="1"/>
          <p:nvPr/>
        </p:nvSpPr>
        <p:spPr>
          <a:xfrm>
            <a:off x="1369994" y="814759"/>
            <a:ext cx="1465290" cy="369332"/>
          </a:xfrm>
          <a:prstGeom prst="rect">
            <a:avLst/>
          </a:prstGeom>
          <a:noFill/>
        </p:spPr>
        <p:txBody>
          <a:bodyPr wrap="none" rtlCol="0">
            <a:spAutoFit/>
          </a:bodyPr>
          <a:lstStyle/>
          <a:p>
            <a:r>
              <a:rPr lang="en-US" dirty="0" smtClean="0">
                <a:solidFill>
                  <a:srgbClr val="FFFFFF"/>
                </a:solidFill>
              </a:rPr>
              <a:t>Assignment A</a:t>
            </a:r>
            <a:endParaRPr lang="en-US" dirty="0">
              <a:solidFill>
                <a:srgbClr val="FFFFFF"/>
              </a:solidFill>
            </a:endParaRPr>
          </a:p>
        </p:txBody>
      </p:sp>
      <p:sp>
        <p:nvSpPr>
          <p:cNvPr id="128" name="TextBox 127"/>
          <p:cNvSpPr txBox="1"/>
          <p:nvPr/>
        </p:nvSpPr>
        <p:spPr>
          <a:xfrm>
            <a:off x="3351385" y="814759"/>
            <a:ext cx="1457287" cy="369332"/>
          </a:xfrm>
          <a:prstGeom prst="rect">
            <a:avLst/>
          </a:prstGeom>
          <a:noFill/>
        </p:spPr>
        <p:txBody>
          <a:bodyPr wrap="none" rtlCol="0">
            <a:spAutoFit/>
          </a:bodyPr>
          <a:lstStyle/>
          <a:p>
            <a:r>
              <a:rPr lang="en-US" dirty="0" smtClean="0">
                <a:solidFill>
                  <a:srgbClr val="FFFFFF"/>
                </a:solidFill>
              </a:rPr>
              <a:t>Assignment B</a:t>
            </a:r>
            <a:endParaRPr lang="en-US" dirty="0">
              <a:solidFill>
                <a:srgbClr val="FFFFFF"/>
              </a:solidFill>
            </a:endParaRPr>
          </a:p>
        </p:txBody>
      </p:sp>
      <p:sp>
        <p:nvSpPr>
          <p:cNvPr id="129" name="TextBox 128"/>
          <p:cNvSpPr txBox="1"/>
          <p:nvPr/>
        </p:nvSpPr>
        <p:spPr>
          <a:xfrm>
            <a:off x="5316022" y="814759"/>
            <a:ext cx="1454808" cy="369332"/>
          </a:xfrm>
          <a:prstGeom prst="rect">
            <a:avLst/>
          </a:prstGeom>
          <a:noFill/>
        </p:spPr>
        <p:txBody>
          <a:bodyPr wrap="none" rtlCol="0">
            <a:spAutoFit/>
          </a:bodyPr>
          <a:lstStyle/>
          <a:p>
            <a:r>
              <a:rPr lang="en-US" dirty="0" smtClean="0">
                <a:solidFill>
                  <a:srgbClr val="FFFFFF"/>
                </a:solidFill>
              </a:rPr>
              <a:t>Assignment C</a:t>
            </a:r>
            <a:endParaRPr lang="en-US" dirty="0">
              <a:solidFill>
                <a:srgbClr val="FFFFFF"/>
              </a:solidFill>
            </a:endParaRPr>
          </a:p>
        </p:txBody>
      </p:sp>
      <p:sp>
        <p:nvSpPr>
          <p:cNvPr id="130" name="TextBox 129"/>
          <p:cNvSpPr txBox="1"/>
          <p:nvPr/>
        </p:nvSpPr>
        <p:spPr>
          <a:xfrm>
            <a:off x="7429866" y="814759"/>
            <a:ext cx="1473743" cy="369332"/>
          </a:xfrm>
          <a:prstGeom prst="rect">
            <a:avLst/>
          </a:prstGeom>
          <a:noFill/>
        </p:spPr>
        <p:txBody>
          <a:bodyPr wrap="none" rtlCol="0">
            <a:spAutoFit/>
          </a:bodyPr>
          <a:lstStyle/>
          <a:p>
            <a:r>
              <a:rPr lang="en-US" dirty="0" smtClean="0">
                <a:solidFill>
                  <a:srgbClr val="FFFFFF"/>
                </a:solidFill>
              </a:rPr>
              <a:t>Assignment D</a:t>
            </a:r>
            <a:endParaRPr lang="en-US" dirty="0">
              <a:solidFill>
                <a:srgbClr val="FFFFFF"/>
              </a:solidFill>
            </a:endParaRPr>
          </a:p>
        </p:txBody>
      </p:sp>
      <p:cxnSp>
        <p:nvCxnSpPr>
          <p:cNvPr id="13" name="Straight Connector 12"/>
          <p:cNvCxnSpPr/>
          <p:nvPr/>
        </p:nvCxnSpPr>
        <p:spPr>
          <a:xfrm flipH="1" flipV="1">
            <a:off x="1549442" y="1298222"/>
            <a:ext cx="813260" cy="1588749"/>
          </a:xfrm>
          <a:prstGeom prst="line">
            <a:avLst/>
          </a:prstGeom>
          <a:ln>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flipV="1">
            <a:off x="3570111" y="1594556"/>
            <a:ext cx="1123984" cy="1264194"/>
          </a:xfrm>
          <a:prstGeom prst="line">
            <a:avLst/>
          </a:prstGeom>
          <a:ln>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flipV="1">
            <a:off x="5646847" y="1773843"/>
            <a:ext cx="1123983" cy="927855"/>
          </a:xfrm>
          <a:prstGeom prst="line">
            <a:avLst/>
          </a:prstGeom>
          <a:ln>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flipV="1">
            <a:off x="7535333" y="2128251"/>
            <a:ext cx="1323367" cy="661768"/>
          </a:xfrm>
          <a:prstGeom prst="line">
            <a:avLst/>
          </a:prstGeom>
          <a:ln>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28846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409507" y="1656262"/>
            <a:ext cx="1121972" cy="461665"/>
          </a:xfrm>
          <a:prstGeom prst="rect">
            <a:avLst/>
          </a:prstGeom>
          <a:noFill/>
        </p:spPr>
        <p:txBody>
          <a:bodyPr wrap="none" rtlCol="0">
            <a:spAutoFit/>
          </a:bodyPr>
          <a:lstStyle/>
          <a:p>
            <a:r>
              <a:rPr lang="en-US" sz="2400" i="1" dirty="0" smtClean="0">
                <a:latin typeface="Times"/>
                <a:cs typeface="Times"/>
              </a:rPr>
              <a:t>Q(s, a)</a:t>
            </a:r>
            <a:endParaRPr lang="en-US" sz="2400" i="1" dirty="0">
              <a:latin typeface="Times"/>
              <a:cs typeface="Times"/>
            </a:endParaRPr>
          </a:p>
        </p:txBody>
      </p:sp>
      <p:grpSp>
        <p:nvGrpSpPr>
          <p:cNvPr id="10" name="Group 9"/>
          <p:cNvGrpSpPr/>
          <p:nvPr/>
        </p:nvGrpSpPr>
        <p:grpSpPr>
          <a:xfrm>
            <a:off x="6281487" y="2143765"/>
            <a:ext cx="860290" cy="1065056"/>
            <a:chOff x="6281486" y="1529310"/>
            <a:chExt cx="860290" cy="1065056"/>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3" name="Magnetic Disk 12"/>
          <p:cNvSpPr/>
          <p:nvPr/>
        </p:nvSpPr>
        <p:spPr>
          <a:xfrm>
            <a:off x="4560908" y="2389547"/>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5721614" y="2646588"/>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4308767" y="1863279"/>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
        <p:nvSpPr>
          <p:cNvPr id="16" name="Freeform 15"/>
          <p:cNvSpPr/>
          <p:nvPr/>
        </p:nvSpPr>
        <p:spPr>
          <a:xfrm>
            <a:off x="3730122" y="2607825"/>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How it Works</a:t>
            </a:r>
            <a:endParaRPr lang="en-US" sz="4600" dirty="0">
              <a:latin typeface="Calibri"/>
              <a:cs typeface="Calibri"/>
            </a:endParaRPr>
          </a:p>
        </p:txBody>
      </p:sp>
      <p:sp>
        <p:nvSpPr>
          <p:cNvPr id="20" name="TextBox 19"/>
          <p:cNvSpPr txBox="1"/>
          <p:nvPr/>
        </p:nvSpPr>
        <p:spPr>
          <a:xfrm rot="20936639">
            <a:off x="6162928" y="3245552"/>
            <a:ext cx="2235147"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err="1" smtClean="0"/>
              <a:t>Eg</a:t>
            </a:r>
            <a:r>
              <a:rPr lang="en-US" sz="2600" dirty="0" smtClean="0"/>
              <a:t> the utility of each action</a:t>
            </a:r>
            <a:endParaRPr lang="en-US" sz="2600" dirty="0"/>
          </a:p>
        </p:txBody>
      </p:sp>
      <p:pic>
        <p:nvPicPr>
          <p:cNvPr id="2" name="Picture 1" descr="Screen Shot 2015-11-04 at 6.59.09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5540" y="5458433"/>
            <a:ext cx="5897824" cy="842546"/>
          </a:xfrm>
          <a:prstGeom prst="rect">
            <a:avLst/>
          </a:prstGeom>
        </p:spPr>
      </p:pic>
      <p:sp>
        <p:nvSpPr>
          <p:cNvPr id="3" name="Rectangle 2"/>
          <p:cNvSpPr/>
          <p:nvPr/>
        </p:nvSpPr>
        <p:spPr>
          <a:xfrm>
            <a:off x="824871" y="4921893"/>
            <a:ext cx="7026986" cy="461665"/>
          </a:xfrm>
          <a:prstGeom prst="rect">
            <a:avLst/>
          </a:prstGeom>
        </p:spPr>
        <p:txBody>
          <a:bodyPr wrap="square">
            <a:spAutoFit/>
          </a:bodyPr>
          <a:lstStyle/>
          <a:p>
            <a:r>
              <a:rPr lang="en-US" sz="2400" dirty="0"/>
              <a:t>The loss that is propagated is based on </a:t>
            </a:r>
            <a:r>
              <a:rPr lang="en-US" sz="2400" dirty="0" smtClean="0"/>
              <a:t>Bellman:</a:t>
            </a:r>
            <a:endParaRPr lang="en-US" sz="2400" dirty="0"/>
          </a:p>
        </p:txBody>
      </p:sp>
      <p:sp>
        <p:nvSpPr>
          <p:cNvPr id="21" name="TextBox 20"/>
          <p:cNvSpPr txBox="1"/>
          <p:nvPr/>
        </p:nvSpPr>
        <p:spPr>
          <a:xfrm>
            <a:off x="1293110" y="1046206"/>
            <a:ext cx="2344813" cy="461665"/>
          </a:xfrm>
          <a:prstGeom prst="rect">
            <a:avLst/>
          </a:prstGeom>
          <a:noFill/>
        </p:spPr>
        <p:txBody>
          <a:bodyPr wrap="none" rtlCol="0">
            <a:spAutoFit/>
          </a:bodyPr>
          <a:lstStyle/>
          <a:p>
            <a:r>
              <a:rPr lang="en-US" sz="2400" i="1" dirty="0" smtClean="0">
                <a:latin typeface="Times"/>
                <a:cs typeface="Times"/>
              </a:rPr>
              <a:t>Last 4 frames (s)</a:t>
            </a:r>
            <a:endParaRPr lang="en-US" sz="2400" i="1" dirty="0">
              <a:latin typeface="Times"/>
              <a:cs typeface="Times"/>
            </a:endParaRPr>
          </a:p>
        </p:txBody>
      </p:sp>
      <p:pic>
        <p:nvPicPr>
          <p:cNvPr id="22" name="Picture 21" descr="breakout_1.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9216" y="1732035"/>
            <a:ext cx="1424154" cy="1699329"/>
          </a:xfrm>
          <a:prstGeom prst="rect">
            <a:avLst/>
          </a:prstGeom>
        </p:spPr>
      </p:pic>
      <p:pic>
        <p:nvPicPr>
          <p:cNvPr id="23" name="Picture 22" descr="breakout_4.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65582" y="2802823"/>
            <a:ext cx="1314238" cy="1568176"/>
          </a:xfrm>
          <a:prstGeom prst="rect">
            <a:avLst/>
          </a:prstGeom>
        </p:spPr>
      </p:pic>
    </p:spTree>
    <p:extLst>
      <p:ext uri="{BB962C8B-B14F-4D97-AF65-F5344CB8AC3E}">
        <p14:creationId xmlns:p14="http://schemas.microsoft.com/office/powerpoint/2010/main" val="1608670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3854"/>
            <a:ext cx="9144000" cy="7182382"/>
          </a:xfrm>
          <a:prstGeom prst="rect">
            <a:avLst/>
          </a:prstGeom>
        </p:spPr>
      </p:pic>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A Better Game</a:t>
            </a:r>
            <a:endParaRPr lang="en-US" sz="4600" dirty="0">
              <a:latin typeface="Calibri"/>
              <a:cs typeface="Calibri"/>
            </a:endParaRPr>
          </a:p>
        </p:txBody>
      </p:sp>
    </p:spTree>
    <p:extLst>
      <p:ext uri="{BB962C8B-B14F-4D97-AF65-F5344CB8AC3E}">
        <p14:creationId xmlns:p14="http://schemas.microsoft.com/office/powerpoint/2010/main" val="13438114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Tree>
    <p:extLst>
      <p:ext uri="{BB962C8B-B14F-4D97-AF65-F5344CB8AC3E}">
        <p14:creationId xmlns:p14="http://schemas.microsoft.com/office/powerpoint/2010/main" val="294384957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2919" y="3495572"/>
            <a:ext cx="1833124" cy="1833124"/>
          </a:xfrm>
          <a:prstGeom prst="rect">
            <a:avLst/>
          </a:prstGeom>
        </p:spPr>
      </p:pic>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
        <p:nvSpPr>
          <p:cNvPr id="15" name="Rounded Rectangle 14"/>
          <p:cNvSpPr/>
          <p:nvPr/>
        </p:nvSpPr>
        <p:spPr>
          <a:xfrm>
            <a:off x="1092432" y="213011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06085" y="146103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01730" y="1004409"/>
            <a:ext cx="1170513" cy="461665"/>
          </a:xfrm>
          <a:prstGeom prst="rect">
            <a:avLst/>
          </a:prstGeom>
          <a:noFill/>
        </p:spPr>
        <p:txBody>
          <a:bodyPr wrap="none" rtlCol="0">
            <a:spAutoFit/>
          </a:bodyPr>
          <a:lstStyle/>
          <a:p>
            <a:r>
              <a:rPr lang="en-US" sz="2400" dirty="0" smtClean="0">
                <a:cs typeface="Times"/>
              </a:rPr>
              <a:t>Student</a:t>
            </a:r>
            <a:endParaRPr lang="en-US" sz="2400" dirty="0">
              <a:cs typeface="Times"/>
            </a:endParaRPr>
          </a:p>
        </p:txBody>
      </p:sp>
      <p:sp>
        <p:nvSpPr>
          <p:cNvPr id="21" name="TextBox 20"/>
          <p:cNvSpPr txBox="1"/>
          <p:nvPr/>
        </p:nvSpPr>
        <p:spPr>
          <a:xfrm>
            <a:off x="612746" y="5102975"/>
            <a:ext cx="1572120" cy="830997"/>
          </a:xfrm>
          <a:prstGeom prst="rect">
            <a:avLst/>
          </a:prstGeom>
          <a:noFill/>
        </p:spPr>
        <p:txBody>
          <a:bodyPr wrap="square" rtlCol="0">
            <a:spAutoFit/>
          </a:bodyPr>
          <a:lstStyle/>
          <a:p>
            <a:pPr algn="ctr"/>
            <a:r>
              <a:rPr lang="en-US" sz="2400" dirty="0" smtClean="0">
                <a:cs typeface="Times"/>
              </a:rPr>
              <a:t>Attempted a Question</a:t>
            </a:r>
            <a:endParaRPr lang="en-US" sz="2400" dirty="0">
              <a:cs typeface="Times"/>
            </a:endParaRPr>
          </a:p>
        </p:txBody>
      </p:sp>
      <p:cxnSp>
        <p:nvCxnSpPr>
          <p:cNvPr id="24" name="Straight Arrow Connector 23"/>
          <p:cNvCxnSpPr/>
          <p:nvPr/>
        </p:nvCxnSpPr>
        <p:spPr>
          <a:xfrm>
            <a:off x="2171208" y="3249784"/>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8545383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2919" y="3495572"/>
            <a:ext cx="1833124" cy="1833124"/>
          </a:xfrm>
          <a:prstGeom prst="rect">
            <a:avLst/>
          </a:prstGeom>
        </p:spPr>
      </p:pic>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
        <p:nvSpPr>
          <p:cNvPr id="15" name="Rounded Rectangle 14"/>
          <p:cNvSpPr/>
          <p:nvPr/>
        </p:nvSpPr>
        <p:spPr>
          <a:xfrm>
            <a:off x="1092432" y="213011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06085" y="146103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611406" y="210500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625059" y="143592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01730" y="1004409"/>
            <a:ext cx="1170513" cy="461665"/>
          </a:xfrm>
          <a:prstGeom prst="rect">
            <a:avLst/>
          </a:prstGeom>
          <a:noFill/>
        </p:spPr>
        <p:txBody>
          <a:bodyPr wrap="none" rtlCol="0">
            <a:spAutoFit/>
          </a:bodyPr>
          <a:lstStyle/>
          <a:p>
            <a:r>
              <a:rPr lang="en-US" sz="2400" dirty="0" smtClean="0">
                <a:cs typeface="Times"/>
              </a:rPr>
              <a:t>Student</a:t>
            </a:r>
            <a:endParaRPr lang="en-US" sz="2400" dirty="0">
              <a:cs typeface="Times"/>
            </a:endParaRPr>
          </a:p>
        </p:txBody>
      </p:sp>
      <p:sp>
        <p:nvSpPr>
          <p:cNvPr id="20" name="TextBox 19"/>
          <p:cNvSpPr txBox="1"/>
          <p:nvPr/>
        </p:nvSpPr>
        <p:spPr>
          <a:xfrm>
            <a:off x="7549691" y="1293355"/>
            <a:ext cx="1270901" cy="830997"/>
          </a:xfrm>
          <a:prstGeom prst="rect">
            <a:avLst/>
          </a:prstGeom>
          <a:noFill/>
        </p:spPr>
        <p:txBody>
          <a:bodyPr wrap="none" rtlCol="0">
            <a:spAutoFit/>
          </a:bodyPr>
          <a:lstStyle/>
          <a:p>
            <a:pPr algn="ctr"/>
            <a:r>
              <a:rPr lang="en-US" sz="2400" dirty="0" smtClean="0">
                <a:cs typeface="Times"/>
              </a:rPr>
              <a:t>Updated</a:t>
            </a:r>
          </a:p>
          <a:p>
            <a:pPr algn="ctr"/>
            <a:r>
              <a:rPr lang="en-US" sz="2400" dirty="0" smtClean="0">
                <a:cs typeface="Times"/>
              </a:rPr>
              <a:t>Student</a:t>
            </a:r>
            <a:endParaRPr lang="en-US" sz="2400" dirty="0">
              <a:cs typeface="Times"/>
            </a:endParaRPr>
          </a:p>
        </p:txBody>
      </p:sp>
      <p:sp>
        <p:nvSpPr>
          <p:cNvPr id="21" name="TextBox 20"/>
          <p:cNvSpPr txBox="1"/>
          <p:nvPr/>
        </p:nvSpPr>
        <p:spPr>
          <a:xfrm>
            <a:off x="612746" y="5102975"/>
            <a:ext cx="1572120" cy="830997"/>
          </a:xfrm>
          <a:prstGeom prst="rect">
            <a:avLst/>
          </a:prstGeom>
          <a:noFill/>
        </p:spPr>
        <p:txBody>
          <a:bodyPr wrap="square" rtlCol="0">
            <a:spAutoFit/>
          </a:bodyPr>
          <a:lstStyle/>
          <a:p>
            <a:pPr algn="ctr"/>
            <a:r>
              <a:rPr lang="en-US" sz="2400" dirty="0" smtClean="0">
                <a:cs typeface="Times"/>
              </a:rPr>
              <a:t>Attempted a Question</a:t>
            </a:r>
            <a:endParaRPr lang="en-US" sz="2400" dirty="0">
              <a:cs typeface="Times"/>
            </a:endParaRPr>
          </a:p>
        </p:txBody>
      </p:sp>
      <p:sp>
        <p:nvSpPr>
          <p:cNvPr id="22" name="TextBox 21"/>
          <p:cNvSpPr txBox="1"/>
          <p:nvPr/>
        </p:nvSpPr>
        <p:spPr>
          <a:xfrm>
            <a:off x="6213653" y="4804775"/>
            <a:ext cx="1924968" cy="1200328"/>
          </a:xfrm>
          <a:prstGeom prst="rect">
            <a:avLst/>
          </a:prstGeom>
          <a:noFill/>
        </p:spPr>
        <p:txBody>
          <a:bodyPr wrap="square" rtlCol="0">
            <a:spAutoFit/>
          </a:bodyPr>
          <a:lstStyle/>
          <a:p>
            <a:pPr algn="ctr"/>
            <a:r>
              <a:rPr lang="en-US" sz="2400" dirty="0" smtClean="0">
                <a:cs typeface="Times"/>
              </a:rPr>
              <a:t>Answered the question incorrectly</a:t>
            </a:r>
            <a:endParaRPr lang="en-US" sz="2400" dirty="0">
              <a:cs typeface="Times"/>
            </a:endParaRPr>
          </a:p>
        </p:txBody>
      </p:sp>
      <p:cxnSp>
        <p:nvCxnSpPr>
          <p:cNvPr id="24" name="Straight Arrow Connector 23"/>
          <p:cNvCxnSpPr/>
          <p:nvPr/>
        </p:nvCxnSpPr>
        <p:spPr>
          <a:xfrm>
            <a:off x="2171208" y="3249784"/>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5942290" y="3251983"/>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05162" y="3755001"/>
            <a:ext cx="1041160" cy="1041160"/>
          </a:xfrm>
          <a:prstGeom prst="rect">
            <a:avLst/>
          </a:prstGeom>
        </p:spPr>
      </p:pic>
    </p:spTree>
    <p:extLst>
      <p:ext uri="{BB962C8B-B14F-4D97-AF65-F5344CB8AC3E}">
        <p14:creationId xmlns:p14="http://schemas.microsoft.com/office/powerpoint/2010/main" val="176829086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Tree>
    <p:extLst>
      <p:ext uri="{BB962C8B-B14F-4D97-AF65-F5344CB8AC3E}">
        <p14:creationId xmlns:p14="http://schemas.microsoft.com/office/powerpoint/2010/main" val="31825154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
        <p:nvSpPr>
          <p:cNvPr id="15" name="Rounded Rectangle 14"/>
          <p:cNvSpPr/>
          <p:nvPr/>
        </p:nvSpPr>
        <p:spPr>
          <a:xfrm>
            <a:off x="1092432" y="213011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06085" y="146103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01730" y="1004409"/>
            <a:ext cx="1170513" cy="461665"/>
          </a:xfrm>
          <a:prstGeom prst="rect">
            <a:avLst/>
          </a:prstGeom>
          <a:noFill/>
        </p:spPr>
        <p:txBody>
          <a:bodyPr wrap="none" rtlCol="0">
            <a:spAutoFit/>
          </a:bodyPr>
          <a:lstStyle/>
          <a:p>
            <a:r>
              <a:rPr lang="en-US" sz="2400" dirty="0" smtClean="0">
                <a:cs typeface="Times"/>
              </a:rPr>
              <a:t>Student</a:t>
            </a:r>
            <a:endParaRPr lang="en-US" sz="2400" dirty="0">
              <a:cs typeface="Times"/>
            </a:endParaRPr>
          </a:p>
        </p:txBody>
      </p:sp>
      <p:sp>
        <p:nvSpPr>
          <p:cNvPr id="21" name="TextBox 20"/>
          <p:cNvSpPr txBox="1"/>
          <p:nvPr/>
        </p:nvSpPr>
        <p:spPr>
          <a:xfrm>
            <a:off x="612746" y="5102975"/>
            <a:ext cx="1572120" cy="830997"/>
          </a:xfrm>
          <a:prstGeom prst="rect">
            <a:avLst/>
          </a:prstGeom>
          <a:noFill/>
        </p:spPr>
        <p:txBody>
          <a:bodyPr wrap="square" rtlCol="0">
            <a:spAutoFit/>
          </a:bodyPr>
          <a:lstStyle/>
          <a:p>
            <a:pPr algn="ctr"/>
            <a:r>
              <a:rPr lang="en-US" sz="2400" dirty="0" smtClean="0">
                <a:cs typeface="Times"/>
              </a:rPr>
              <a:t>Is given a hint</a:t>
            </a:r>
            <a:endParaRPr lang="en-US" sz="2400" dirty="0">
              <a:cs typeface="Times"/>
            </a:endParaRPr>
          </a:p>
        </p:txBody>
      </p:sp>
      <p:cxnSp>
        <p:nvCxnSpPr>
          <p:cNvPr id="24" name="Straight Arrow Connector 23"/>
          <p:cNvCxnSpPr/>
          <p:nvPr/>
        </p:nvCxnSpPr>
        <p:spPr>
          <a:xfrm>
            <a:off x="2171208" y="3249784"/>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749" y="3795236"/>
            <a:ext cx="1451527" cy="1451527"/>
          </a:xfrm>
          <a:prstGeom prst="rect">
            <a:avLst/>
          </a:prstGeom>
        </p:spPr>
      </p:pic>
    </p:spTree>
    <p:extLst>
      <p:ext uri="{BB962C8B-B14F-4D97-AF65-F5344CB8AC3E}">
        <p14:creationId xmlns:p14="http://schemas.microsoft.com/office/powerpoint/2010/main" val="217779525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26668" y="2007221"/>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sp>
        <p:nvSpPr>
          <p:cNvPr id="15" name="Rounded Rectangle 14"/>
          <p:cNvSpPr/>
          <p:nvPr/>
        </p:nvSpPr>
        <p:spPr>
          <a:xfrm>
            <a:off x="1092432" y="2130111"/>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06085" y="1461038"/>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611406" y="2856002"/>
            <a:ext cx="712957" cy="1092365"/>
          </a:xfrm>
          <a:prstGeom prst="round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625059" y="2186929"/>
            <a:ext cx="669107" cy="669107"/>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01730" y="1004409"/>
            <a:ext cx="1170513" cy="461665"/>
          </a:xfrm>
          <a:prstGeom prst="rect">
            <a:avLst/>
          </a:prstGeom>
          <a:noFill/>
        </p:spPr>
        <p:txBody>
          <a:bodyPr wrap="none" rtlCol="0">
            <a:spAutoFit/>
          </a:bodyPr>
          <a:lstStyle/>
          <a:p>
            <a:r>
              <a:rPr lang="en-US" sz="2400" dirty="0" smtClean="0">
                <a:cs typeface="Times"/>
              </a:rPr>
              <a:t>Student</a:t>
            </a:r>
            <a:endParaRPr lang="en-US" sz="2400" dirty="0">
              <a:cs typeface="Times"/>
            </a:endParaRPr>
          </a:p>
        </p:txBody>
      </p:sp>
      <p:sp>
        <p:nvSpPr>
          <p:cNvPr id="20" name="TextBox 19"/>
          <p:cNvSpPr txBox="1"/>
          <p:nvPr/>
        </p:nvSpPr>
        <p:spPr>
          <a:xfrm>
            <a:off x="7549691" y="2044356"/>
            <a:ext cx="1270901" cy="830997"/>
          </a:xfrm>
          <a:prstGeom prst="rect">
            <a:avLst/>
          </a:prstGeom>
          <a:noFill/>
        </p:spPr>
        <p:txBody>
          <a:bodyPr wrap="none" rtlCol="0">
            <a:spAutoFit/>
          </a:bodyPr>
          <a:lstStyle/>
          <a:p>
            <a:pPr algn="ctr"/>
            <a:r>
              <a:rPr lang="en-US" sz="2400" dirty="0" smtClean="0">
                <a:cs typeface="Times"/>
              </a:rPr>
              <a:t>Updated</a:t>
            </a:r>
          </a:p>
          <a:p>
            <a:pPr algn="ctr"/>
            <a:r>
              <a:rPr lang="en-US" sz="2400" dirty="0" smtClean="0">
                <a:cs typeface="Times"/>
              </a:rPr>
              <a:t>Student</a:t>
            </a:r>
            <a:endParaRPr lang="en-US" sz="2400" dirty="0">
              <a:cs typeface="Times"/>
            </a:endParaRPr>
          </a:p>
        </p:txBody>
      </p:sp>
      <p:sp>
        <p:nvSpPr>
          <p:cNvPr id="21" name="TextBox 20"/>
          <p:cNvSpPr txBox="1"/>
          <p:nvPr/>
        </p:nvSpPr>
        <p:spPr>
          <a:xfrm>
            <a:off x="612746" y="5102975"/>
            <a:ext cx="1572120" cy="830997"/>
          </a:xfrm>
          <a:prstGeom prst="rect">
            <a:avLst/>
          </a:prstGeom>
          <a:noFill/>
        </p:spPr>
        <p:txBody>
          <a:bodyPr wrap="square" rtlCol="0">
            <a:spAutoFit/>
          </a:bodyPr>
          <a:lstStyle/>
          <a:p>
            <a:pPr algn="ctr"/>
            <a:r>
              <a:rPr lang="en-US" sz="2400" dirty="0" smtClean="0">
                <a:cs typeface="Times"/>
              </a:rPr>
              <a:t>Is given a hint</a:t>
            </a:r>
            <a:endParaRPr lang="en-US" sz="2400" dirty="0">
              <a:cs typeface="Times"/>
            </a:endParaRPr>
          </a:p>
        </p:txBody>
      </p:sp>
      <p:cxnSp>
        <p:nvCxnSpPr>
          <p:cNvPr id="24" name="Straight Arrow Connector 23"/>
          <p:cNvCxnSpPr/>
          <p:nvPr/>
        </p:nvCxnSpPr>
        <p:spPr>
          <a:xfrm>
            <a:off x="2171208" y="3249784"/>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5942290" y="3251983"/>
            <a:ext cx="423318" cy="0"/>
          </a:xfrm>
          <a:prstGeom prst="straightConnector1">
            <a:avLst/>
          </a:prstGeom>
          <a:ln w="76200" cmpd="sng">
            <a:tailEnd type="arrow"/>
          </a:ln>
          <a:effectLst/>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749" y="3795236"/>
            <a:ext cx="1451527" cy="1451527"/>
          </a:xfrm>
          <a:prstGeom prst="rect">
            <a:avLst/>
          </a:prstGeom>
        </p:spPr>
      </p:pic>
    </p:spTree>
    <p:extLst>
      <p:ext uri="{BB962C8B-B14F-4D97-AF65-F5344CB8AC3E}">
        <p14:creationId xmlns:p14="http://schemas.microsoft.com/office/powerpoint/2010/main" val="313837645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Tutor Game</a:t>
            </a:r>
            <a:endParaRPr lang="en-US" sz="4600" dirty="0">
              <a:latin typeface="Calibri"/>
              <a:cs typeface="Calibri"/>
            </a:endParaRPr>
          </a:p>
        </p:txBody>
      </p:sp>
      <p:pic>
        <p:nvPicPr>
          <p:cNvPr id="22" name="Picture 2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55656" y="1467157"/>
            <a:ext cx="764702" cy="830420"/>
          </a:xfrm>
          <a:prstGeom prst="rect">
            <a:avLst/>
          </a:prstGeom>
        </p:spPr>
      </p:pic>
      <p:sp>
        <p:nvSpPr>
          <p:cNvPr id="23" name="TextBox 22"/>
          <p:cNvSpPr txBox="1"/>
          <p:nvPr/>
        </p:nvSpPr>
        <p:spPr>
          <a:xfrm>
            <a:off x="4820358" y="1453506"/>
            <a:ext cx="3538950" cy="461665"/>
          </a:xfrm>
          <a:prstGeom prst="rect">
            <a:avLst/>
          </a:prstGeom>
          <a:noFill/>
        </p:spPr>
        <p:txBody>
          <a:bodyPr wrap="square" rtlCol="0">
            <a:spAutoFit/>
          </a:bodyPr>
          <a:lstStyle/>
          <a:p>
            <a:r>
              <a:rPr lang="en-US" sz="2400" dirty="0" smtClean="0"/>
              <a:t>Hierarchy of concepts</a:t>
            </a:r>
            <a:endParaRPr lang="en-US" sz="2400" dirty="0"/>
          </a:p>
        </p:txBody>
      </p:sp>
      <p:pic>
        <p:nvPicPr>
          <p:cNvPr id="26" name="Picture 2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55656" y="2297274"/>
            <a:ext cx="764702" cy="830420"/>
          </a:xfrm>
          <a:prstGeom prst="rect">
            <a:avLst/>
          </a:prstGeom>
        </p:spPr>
      </p:pic>
      <p:sp>
        <p:nvSpPr>
          <p:cNvPr id="27" name="TextBox 26"/>
          <p:cNvSpPr txBox="1"/>
          <p:nvPr/>
        </p:nvSpPr>
        <p:spPr>
          <a:xfrm>
            <a:off x="4820358" y="3378241"/>
            <a:ext cx="3538950" cy="830997"/>
          </a:xfrm>
          <a:prstGeom prst="rect">
            <a:avLst/>
          </a:prstGeom>
          <a:noFill/>
        </p:spPr>
        <p:txBody>
          <a:bodyPr wrap="square" rtlCol="0">
            <a:spAutoFit/>
          </a:bodyPr>
          <a:lstStyle/>
          <a:p>
            <a:r>
              <a:rPr lang="en-US" sz="2400" dirty="0" smtClean="0"/>
              <a:t>Each question corresponds to one concept </a:t>
            </a:r>
            <a:endParaRPr lang="en-US" sz="2400" dirty="0"/>
          </a:p>
        </p:txBody>
      </p:sp>
      <p:pic>
        <p:nvPicPr>
          <p:cNvPr id="28" name="Picture 2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85157" y="3419146"/>
            <a:ext cx="764702" cy="830420"/>
          </a:xfrm>
          <a:prstGeom prst="rect">
            <a:avLst/>
          </a:prstGeom>
        </p:spPr>
      </p:pic>
      <p:sp>
        <p:nvSpPr>
          <p:cNvPr id="29" name="TextBox 28"/>
          <p:cNvSpPr txBox="1"/>
          <p:nvPr/>
        </p:nvSpPr>
        <p:spPr>
          <a:xfrm>
            <a:off x="4835748" y="4397682"/>
            <a:ext cx="3538950" cy="830997"/>
          </a:xfrm>
          <a:prstGeom prst="rect">
            <a:avLst/>
          </a:prstGeom>
          <a:noFill/>
        </p:spPr>
        <p:txBody>
          <a:bodyPr wrap="square" rtlCol="0">
            <a:spAutoFit/>
          </a:bodyPr>
          <a:lstStyle/>
          <a:p>
            <a:r>
              <a:rPr lang="en-US" sz="2400" dirty="0" smtClean="0"/>
              <a:t>Each hint corresponds to one concept </a:t>
            </a:r>
            <a:endParaRPr lang="en-US" sz="2400" dirty="0"/>
          </a:p>
        </p:txBody>
      </p:sp>
      <p:pic>
        <p:nvPicPr>
          <p:cNvPr id="30" name="Picture 2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87804" y="4398082"/>
            <a:ext cx="764702" cy="830420"/>
          </a:xfrm>
          <a:prstGeom prst="rect">
            <a:avLst/>
          </a:prstGeom>
        </p:spPr>
      </p:pic>
      <p:sp>
        <p:nvSpPr>
          <p:cNvPr id="31" name="TextBox 30"/>
          <p:cNvSpPr txBox="1"/>
          <p:nvPr/>
        </p:nvSpPr>
        <p:spPr>
          <a:xfrm>
            <a:off x="4845544" y="2246944"/>
            <a:ext cx="3538950" cy="830997"/>
          </a:xfrm>
          <a:prstGeom prst="rect">
            <a:avLst/>
          </a:prstGeom>
          <a:noFill/>
        </p:spPr>
        <p:txBody>
          <a:bodyPr wrap="square" rtlCol="0">
            <a:spAutoFit/>
          </a:bodyPr>
          <a:lstStyle/>
          <a:p>
            <a:r>
              <a:rPr lang="en-US" sz="2400" dirty="0" smtClean="0"/>
              <a:t>Students has “ability” for each concept</a:t>
            </a:r>
            <a:endParaRPr lang="en-US" sz="2400" dirty="0"/>
          </a:p>
        </p:txBody>
      </p:sp>
      <p:sp>
        <p:nvSpPr>
          <p:cNvPr id="32" name="TextBox 31"/>
          <p:cNvSpPr txBox="1"/>
          <p:nvPr/>
        </p:nvSpPr>
        <p:spPr>
          <a:xfrm>
            <a:off x="4875259" y="5551972"/>
            <a:ext cx="3538950" cy="461665"/>
          </a:xfrm>
          <a:prstGeom prst="rect">
            <a:avLst/>
          </a:prstGeom>
          <a:noFill/>
        </p:spPr>
        <p:txBody>
          <a:bodyPr wrap="square" rtlCol="0">
            <a:spAutoFit/>
          </a:bodyPr>
          <a:lstStyle/>
          <a:p>
            <a:r>
              <a:rPr lang="en-US" sz="2400" dirty="0" smtClean="0"/>
              <a:t>Etc…</a:t>
            </a:r>
            <a:endParaRPr lang="en-US" sz="2400" dirty="0"/>
          </a:p>
        </p:txBody>
      </p:sp>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27315" y="5383038"/>
            <a:ext cx="764702" cy="830420"/>
          </a:xfrm>
          <a:prstGeom prst="rect">
            <a:avLst/>
          </a:prstGeom>
        </p:spPr>
      </p:pic>
      <p:sp>
        <p:nvSpPr>
          <p:cNvPr id="34" name="Rounded Rectangle 33"/>
          <p:cNvSpPr/>
          <p:nvPr/>
        </p:nvSpPr>
        <p:spPr>
          <a:xfrm>
            <a:off x="587181" y="2089149"/>
            <a:ext cx="2963222" cy="2922076"/>
          </a:xfrm>
          <a:prstGeom prst="roundRect">
            <a:avLst/>
          </a:prstGeom>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dirty="0" smtClean="0"/>
              <a:t>Student Simulator</a:t>
            </a:r>
            <a:endParaRPr lang="en-US" sz="4000" dirty="0"/>
          </a:p>
        </p:txBody>
      </p:sp>
    </p:spTree>
    <p:extLst>
      <p:ext uri="{BB962C8B-B14F-4D97-AF65-F5344CB8AC3E}">
        <p14:creationId xmlns:p14="http://schemas.microsoft.com/office/powerpoint/2010/main" val="88915282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29" grpId="0"/>
      <p:bldP spid="31" grpId="0"/>
      <p:bldP spid="32"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13798" y="1107880"/>
            <a:ext cx="1138215" cy="5143500"/>
          </a:xfrm>
          <a:prstGeom prst="rect">
            <a:avLst/>
          </a:prstGeom>
        </p:spPr>
      </p:pic>
      <p:sp>
        <p:nvSpPr>
          <p:cNvPr id="5" name="TextBox 4"/>
          <p:cNvSpPr txBox="1"/>
          <p:nvPr/>
        </p:nvSpPr>
        <p:spPr>
          <a:xfrm>
            <a:off x="3039248"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TextBox 5"/>
          <p:cNvSpPr txBox="1"/>
          <p:nvPr/>
        </p:nvSpPr>
        <p:spPr>
          <a:xfrm>
            <a:off x="2588398"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7" name="TextBox 6"/>
          <p:cNvSpPr txBox="1"/>
          <p:nvPr/>
        </p:nvSpPr>
        <p:spPr>
          <a:xfrm>
            <a:off x="2638424"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8" name="Freeform 7"/>
          <p:cNvSpPr/>
          <p:nvPr/>
        </p:nvSpPr>
        <p:spPr>
          <a:xfrm>
            <a:off x="3622094"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Tutor</a:t>
            </a:r>
            <a:endParaRPr lang="en-US" sz="4600" dirty="0">
              <a:latin typeface="Calibri"/>
              <a:cs typeface="Calibri"/>
            </a:endParaRPr>
          </a:p>
        </p:txBody>
      </p:sp>
    </p:spTree>
    <p:extLst>
      <p:ext uri="{BB962C8B-B14F-4D97-AF65-F5344CB8AC3E}">
        <p14:creationId xmlns:p14="http://schemas.microsoft.com/office/powerpoint/2010/main" val="16591274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Progress</a:t>
            </a:r>
            <a:endParaRPr lang="en-US" sz="3800" dirty="0">
              <a:latin typeface="Calibri"/>
              <a:cs typeface="Calibri"/>
            </a:endParaRPr>
          </a:p>
        </p:txBody>
      </p:sp>
      <p:sp>
        <p:nvSpPr>
          <p:cNvPr id="99" name="Rectangle 98"/>
          <p:cNvSpPr/>
          <p:nvPr/>
        </p:nvSpPr>
        <p:spPr>
          <a:xfrm>
            <a:off x="2030281" y="1237482"/>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0" name="Rectangle 99"/>
          <p:cNvSpPr/>
          <p:nvPr/>
        </p:nvSpPr>
        <p:spPr>
          <a:xfrm>
            <a:off x="3739009"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1" name="Rectangle 100"/>
          <p:cNvSpPr/>
          <p:nvPr/>
        </p:nvSpPr>
        <p:spPr>
          <a:xfrm>
            <a:off x="5461591"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2" name="Rectangle 101"/>
          <p:cNvSpPr/>
          <p:nvPr/>
        </p:nvSpPr>
        <p:spPr>
          <a:xfrm>
            <a:off x="7184173"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4" name="Rectangle 103"/>
          <p:cNvSpPr/>
          <p:nvPr/>
        </p:nvSpPr>
        <p:spPr>
          <a:xfrm>
            <a:off x="3739009"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5" name="Rectangle 104"/>
          <p:cNvSpPr/>
          <p:nvPr/>
        </p:nvSpPr>
        <p:spPr>
          <a:xfrm>
            <a:off x="5461591"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6" name="Rectangle 105"/>
          <p:cNvSpPr/>
          <p:nvPr/>
        </p:nvSpPr>
        <p:spPr>
          <a:xfrm>
            <a:off x="7184173"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08" name="Group 107"/>
          <p:cNvGrpSpPr/>
          <p:nvPr/>
        </p:nvGrpSpPr>
        <p:grpSpPr>
          <a:xfrm>
            <a:off x="3715917" y="2392028"/>
            <a:ext cx="4830619" cy="877454"/>
            <a:chOff x="6676739" y="4248728"/>
            <a:chExt cx="4830619" cy="877454"/>
          </a:xfrm>
          <a:solidFill>
            <a:schemeClr val="tx1">
              <a:lumMod val="85000"/>
              <a:lumOff val="15000"/>
            </a:schemeClr>
          </a:solidFill>
        </p:grpSpPr>
        <p:sp>
          <p:nvSpPr>
            <p:cNvPr id="109" name="Rectangle 108"/>
            <p:cNvSpPr/>
            <p:nvPr/>
          </p:nvSpPr>
          <p:spPr>
            <a:xfrm>
              <a:off x="6676739"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0" name="Rectangle 109"/>
            <p:cNvSpPr/>
            <p:nvPr/>
          </p:nvSpPr>
          <p:spPr>
            <a:xfrm>
              <a:off x="8399321"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1" name="Rectangle 110"/>
            <p:cNvSpPr/>
            <p:nvPr/>
          </p:nvSpPr>
          <p:spPr>
            <a:xfrm>
              <a:off x="10121903"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14" name="TextBox 113"/>
          <p:cNvSpPr txBox="1"/>
          <p:nvPr/>
        </p:nvSpPr>
        <p:spPr>
          <a:xfrm>
            <a:off x="18953" y="4678028"/>
            <a:ext cx="1610692" cy="646331"/>
          </a:xfrm>
          <a:prstGeom prst="rect">
            <a:avLst/>
          </a:prstGeom>
          <a:noFill/>
        </p:spPr>
        <p:txBody>
          <a:bodyPr wrap="square" rtlCol="0">
            <a:spAutoFit/>
          </a:bodyPr>
          <a:lstStyle/>
          <a:p>
            <a:pPr algn="r"/>
            <a:r>
              <a:rPr lang="en-US" dirty="0" smtClean="0">
                <a:solidFill>
                  <a:srgbClr val="FFFFFF"/>
                </a:solidFill>
                <a:latin typeface="Calibri"/>
                <a:cs typeface="Calibri"/>
              </a:rPr>
              <a:t>Peer </a:t>
            </a:r>
          </a:p>
          <a:p>
            <a:pPr algn="r"/>
            <a:r>
              <a:rPr lang="en-US" dirty="0" smtClean="0">
                <a:solidFill>
                  <a:srgbClr val="FFFFFF"/>
                </a:solidFill>
                <a:latin typeface="Calibri"/>
                <a:cs typeface="Calibri"/>
              </a:rPr>
              <a:t>Grading</a:t>
            </a:r>
            <a:endParaRPr lang="en-US" dirty="0">
              <a:solidFill>
                <a:srgbClr val="FFFFFF"/>
              </a:solidFill>
              <a:latin typeface="Calibri"/>
              <a:cs typeface="Calibri"/>
            </a:endParaRPr>
          </a:p>
        </p:txBody>
      </p:sp>
      <p:sp>
        <p:nvSpPr>
          <p:cNvPr id="115" name="TextBox 114"/>
          <p:cNvSpPr txBox="1"/>
          <p:nvPr/>
        </p:nvSpPr>
        <p:spPr>
          <a:xfrm>
            <a:off x="-74459" y="3444974"/>
            <a:ext cx="1704104"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Solution </a:t>
            </a:r>
          </a:p>
          <a:p>
            <a:pPr algn="r"/>
            <a:r>
              <a:rPr lang="en-US" dirty="0" smtClean="0">
                <a:solidFill>
                  <a:srgbClr val="FFFFFF"/>
                </a:solidFill>
                <a:latin typeface="Calibri"/>
                <a:cs typeface="Calibri"/>
              </a:rPr>
              <a:t>Space </a:t>
            </a:r>
            <a:endParaRPr lang="en-US" dirty="0">
              <a:solidFill>
                <a:srgbClr val="FFFFFF"/>
              </a:solidFill>
              <a:latin typeface="Calibri"/>
              <a:cs typeface="Calibri"/>
            </a:endParaRPr>
          </a:p>
        </p:txBody>
      </p:sp>
      <p:sp>
        <p:nvSpPr>
          <p:cNvPr id="116" name="TextBox 115"/>
          <p:cNvSpPr txBox="1"/>
          <p:nvPr/>
        </p:nvSpPr>
        <p:spPr>
          <a:xfrm>
            <a:off x="-97551" y="2281191"/>
            <a:ext cx="1727195"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Problem </a:t>
            </a:r>
          </a:p>
          <a:p>
            <a:pPr algn="r"/>
            <a:r>
              <a:rPr lang="en-US" dirty="0" smtClean="0">
                <a:solidFill>
                  <a:srgbClr val="FFFFFF"/>
                </a:solidFill>
                <a:latin typeface="Calibri"/>
                <a:cs typeface="Calibri"/>
              </a:rPr>
              <a:t>Navigation </a:t>
            </a:r>
            <a:endParaRPr lang="en-US" dirty="0">
              <a:solidFill>
                <a:srgbClr val="FFFFFF"/>
              </a:solidFill>
              <a:latin typeface="Calibri"/>
              <a:cs typeface="Calibri"/>
            </a:endParaRPr>
          </a:p>
        </p:txBody>
      </p:sp>
      <p:sp>
        <p:nvSpPr>
          <p:cNvPr id="117" name="TextBox 116"/>
          <p:cNvSpPr txBox="1"/>
          <p:nvPr/>
        </p:nvSpPr>
        <p:spPr>
          <a:xfrm>
            <a:off x="-143733" y="1094319"/>
            <a:ext cx="1773377"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Curriculum Navigation </a:t>
            </a:r>
            <a:endParaRPr lang="en-US" dirty="0">
              <a:solidFill>
                <a:srgbClr val="FFFFFF"/>
              </a:solidFill>
              <a:latin typeface="Calibri"/>
              <a:cs typeface="Calibri"/>
            </a:endParaRPr>
          </a:p>
        </p:txBody>
      </p:sp>
      <p:sp>
        <p:nvSpPr>
          <p:cNvPr id="118" name="TextBox 117"/>
          <p:cNvSpPr txBox="1"/>
          <p:nvPr/>
        </p:nvSpPr>
        <p:spPr>
          <a:xfrm>
            <a:off x="1892886"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Correct/</a:t>
            </a:r>
          </a:p>
          <a:p>
            <a:pPr algn="ctr"/>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119" name="TextBox 118"/>
          <p:cNvSpPr txBox="1"/>
          <p:nvPr/>
        </p:nvSpPr>
        <p:spPr>
          <a:xfrm>
            <a:off x="3615467"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Maze </a:t>
            </a:r>
          </a:p>
          <a:p>
            <a:pPr algn="ctr"/>
            <a:r>
              <a:rPr lang="en-US" dirty="0" smtClean="0">
                <a:solidFill>
                  <a:srgbClr val="FFFFFF"/>
                </a:solidFill>
                <a:latin typeface="Calibri"/>
                <a:cs typeface="Calibri"/>
              </a:rPr>
              <a:t>Programs</a:t>
            </a:r>
            <a:endParaRPr lang="en-US" dirty="0">
              <a:solidFill>
                <a:srgbClr val="FFFFFF"/>
              </a:solidFill>
              <a:latin typeface="Calibri"/>
              <a:cs typeface="Calibri"/>
            </a:endParaRPr>
          </a:p>
        </p:txBody>
      </p:sp>
      <p:sp>
        <p:nvSpPr>
          <p:cNvPr id="120" name="TextBox 119"/>
          <p:cNvSpPr txBox="1"/>
          <p:nvPr/>
        </p:nvSpPr>
        <p:spPr>
          <a:xfrm>
            <a:off x="534728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Control Flow Programs</a:t>
            </a:r>
            <a:endParaRPr lang="en-US" dirty="0">
              <a:solidFill>
                <a:srgbClr val="FFFFFF"/>
              </a:solidFill>
              <a:latin typeface="Calibri"/>
              <a:cs typeface="Calibri"/>
            </a:endParaRPr>
          </a:p>
        </p:txBody>
      </p:sp>
      <p:sp>
        <p:nvSpPr>
          <p:cNvPr id="121" name="TextBox 120"/>
          <p:cNvSpPr txBox="1"/>
          <p:nvPr/>
        </p:nvSpPr>
        <p:spPr>
          <a:xfrm>
            <a:off x="704677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General Programs</a:t>
            </a:r>
            <a:endParaRPr lang="en-US" dirty="0">
              <a:solidFill>
                <a:srgbClr val="FFFFFF"/>
              </a:solidFill>
              <a:latin typeface="Calibri"/>
              <a:cs typeface="Calibri"/>
            </a:endParaRPr>
          </a:p>
        </p:txBody>
      </p:sp>
      <p:sp>
        <p:nvSpPr>
          <p:cNvPr id="123" name="Rectangle 122"/>
          <p:cNvSpPr/>
          <p:nvPr/>
        </p:nvSpPr>
        <p:spPr>
          <a:xfrm>
            <a:off x="2025663" y="4631846"/>
            <a:ext cx="1385455" cy="877454"/>
          </a:xfrm>
          <a:prstGeom prst="rect">
            <a:avLst/>
          </a:prstGeom>
          <a:solidFill>
            <a:srgbClr val="8064A2"/>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4" name="Rectangle 123"/>
          <p:cNvSpPr/>
          <p:nvPr/>
        </p:nvSpPr>
        <p:spPr>
          <a:xfrm>
            <a:off x="2025663" y="3477301"/>
            <a:ext cx="1385455" cy="877454"/>
          </a:xfrm>
          <a:prstGeom prst="rect">
            <a:avLst/>
          </a:prstGeom>
          <a:solidFill>
            <a:srgbClr val="8064A2"/>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5" name="Rectangle 124"/>
          <p:cNvSpPr/>
          <p:nvPr/>
        </p:nvSpPr>
        <p:spPr>
          <a:xfrm>
            <a:off x="2025663" y="2392028"/>
            <a:ext cx="1385455" cy="877454"/>
          </a:xfrm>
          <a:prstGeom prst="rect">
            <a:avLst/>
          </a:prstGeom>
          <a:solidFill>
            <a:srgbClr val="8064A2"/>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46" name="Straight Connector 145"/>
          <p:cNvCxnSpPr/>
          <p:nvPr/>
        </p:nvCxnSpPr>
        <p:spPr>
          <a:xfrm>
            <a:off x="1795906" y="1098936"/>
            <a:ext cx="0" cy="4687455"/>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703542" y="5694028"/>
            <a:ext cx="69539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702063" y="1223628"/>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49" name="Group 148"/>
          <p:cNvGrpSpPr/>
          <p:nvPr/>
        </p:nvGrpSpPr>
        <p:grpSpPr>
          <a:xfrm>
            <a:off x="5424645" y="1223628"/>
            <a:ext cx="3108037" cy="877454"/>
            <a:chOff x="8246921" y="4096328"/>
            <a:chExt cx="3108037" cy="877454"/>
          </a:xfrm>
          <a:solidFill>
            <a:schemeClr val="tx1">
              <a:lumMod val="85000"/>
              <a:lumOff val="15000"/>
            </a:schemeClr>
          </a:solidFill>
        </p:grpSpPr>
        <p:sp>
          <p:nvSpPr>
            <p:cNvPr id="150" name="Rectangle 149"/>
            <p:cNvSpPr/>
            <p:nvPr/>
          </p:nvSpPr>
          <p:spPr>
            <a:xfrm>
              <a:off x="8246921"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1" name="Rectangle 150"/>
            <p:cNvSpPr/>
            <p:nvPr/>
          </p:nvSpPr>
          <p:spPr>
            <a:xfrm>
              <a:off x="9969503"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42250751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13798" y="1107880"/>
            <a:ext cx="1138215" cy="5143500"/>
          </a:xfrm>
          <a:prstGeom prst="rect">
            <a:avLst/>
          </a:prstGeom>
        </p:spPr>
      </p:pic>
      <p:sp>
        <p:nvSpPr>
          <p:cNvPr id="5" name="TextBox 4"/>
          <p:cNvSpPr txBox="1"/>
          <p:nvPr/>
        </p:nvSpPr>
        <p:spPr>
          <a:xfrm>
            <a:off x="3039248"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TextBox 5"/>
          <p:cNvSpPr txBox="1"/>
          <p:nvPr/>
        </p:nvSpPr>
        <p:spPr>
          <a:xfrm>
            <a:off x="2588398"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7" name="TextBox 6"/>
          <p:cNvSpPr txBox="1"/>
          <p:nvPr/>
        </p:nvSpPr>
        <p:spPr>
          <a:xfrm>
            <a:off x="2638424"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8" name="Freeform 7"/>
          <p:cNvSpPr/>
          <p:nvPr/>
        </p:nvSpPr>
        <p:spPr>
          <a:xfrm>
            <a:off x="3622094"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Tutor</a:t>
            </a:r>
            <a:endParaRPr lang="en-US" sz="4600" dirty="0">
              <a:latin typeface="Calibri"/>
              <a:cs typeface="Calibri"/>
            </a:endParaRPr>
          </a:p>
        </p:txBody>
      </p:sp>
      <p:sp>
        <p:nvSpPr>
          <p:cNvPr id="13" name="TextBox 12"/>
          <p:cNvSpPr txBox="1"/>
          <p:nvPr/>
        </p:nvSpPr>
        <p:spPr>
          <a:xfrm>
            <a:off x="5685769" y="1192007"/>
            <a:ext cx="1258427" cy="461665"/>
          </a:xfrm>
          <a:prstGeom prst="rect">
            <a:avLst/>
          </a:prstGeom>
          <a:noFill/>
        </p:spPr>
        <p:txBody>
          <a:bodyPr wrap="none" rtlCol="0">
            <a:spAutoFit/>
          </a:bodyPr>
          <a:lstStyle/>
          <a:p>
            <a:r>
              <a:rPr lang="en-US" sz="2400" i="1" dirty="0" smtClean="0">
                <a:latin typeface="Times"/>
                <a:cs typeface="Times"/>
              </a:rPr>
              <a:t>Q-value</a:t>
            </a:r>
            <a:endParaRPr lang="en-US" sz="2400" i="1" dirty="0">
              <a:latin typeface="Times"/>
              <a:cs typeface="Times"/>
            </a:endParaRPr>
          </a:p>
        </p:txBody>
      </p:sp>
      <p:grpSp>
        <p:nvGrpSpPr>
          <p:cNvPr id="2" name="Group 1"/>
          <p:cNvGrpSpPr/>
          <p:nvPr/>
        </p:nvGrpSpPr>
        <p:grpSpPr>
          <a:xfrm>
            <a:off x="5557749" y="1679510"/>
            <a:ext cx="860290" cy="1065056"/>
            <a:chOff x="6281486" y="1529310"/>
            <a:chExt cx="860290" cy="1065056"/>
          </a:xfrm>
        </p:grpSpPr>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5" name="Magnetic Disk 14"/>
          <p:cNvSpPr/>
          <p:nvPr/>
        </p:nvSpPr>
        <p:spPr>
          <a:xfrm>
            <a:off x="4151243" y="1938947"/>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3591371" y="2703602"/>
            <a:ext cx="383896" cy="382327"/>
          </a:xfrm>
          <a:custGeom>
            <a:avLst/>
            <a:gdLst>
              <a:gd name="connsiteX0" fmla="*/ 0 w 383896"/>
              <a:gd name="connsiteY0" fmla="*/ 382327 h 382327"/>
              <a:gd name="connsiteX1" fmla="*/ 40967 w 383896"/>
              <a:gd name="connsiteY1" fmla="*/ 314055 h 382327"/>
              <a:gd name="connsiteX2" fmla="*/ 163865 w 383896"/>
              <a:gd name="connsiteY2" fmla="*/ 204818 h 382327"/>
              <a:gd name="connsiteX3" fmla="*/ 245798 w 383896"/>
              <a:gd name="connsiteY3" fmla="*/ 136545 h 382327"/>
              <a:gd name="connsiteX4" fmla="*/ 273108 w 383896"/>
              <a:gd name="connsiteY4" fmla="*/ 95582 h 382327"/>
              <a:gd name="connsiteX5" fmla="*/ 355041 w 383896"/>
              <a:gd name="connsiteY5" fmla="*/ 13654 h 382327"/>
              <a:gd name="connsiteX6" fmla="*/ 314075 w 383896"/>
              <a:gd name="connsiteY6" fmla="*/ 0 h 382327"/>
              <a:gd name="connsiteX7" fmla="*/ 368696 w 383896"/>
              <a:gd name="connsiteY7" fmla="*/ 13654 h 382327"/>
              <a:gd name="connsiteX8" fmla="*/ 382352 w 383896"/>
              <a:gd name="connsiteY8" fmla="*/ 68273 h 382327"/>
              <a:gd name="connsiteX9" fmla="*/ 382352 w 383896"/>
              <a:gd name="connsiteY9" fmla="*/ 245782 h 38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96" h="382327">
                <a:moveTo>
                  <a:pt x="0" y="382327"/>
                </a:moveTo>
                <a:cubicBezTo>
                  <a:pt x="13656" y="359570"/>
                  <a:pt x="24160" y="334595"/>
                  <a:pt x="40967" y="314055"/>
                </a:cubicBezTo>
                <a:cubicBezTo>
                  <a:pt x="154792" y="174945"/>
                  <a:pt x="82142" y="272917"/>
                  <a:pt x="163865" y="204818"/>
                </a:cubicBezTo>
                <a:cubicBezTo>
                  <a:pt x="269002" y="117209"/>
                  <a:pt x="144089" y="204345"/>
                  <a:pt x="245798" y="136545"/>
                </a:cubicBezTo>
                <a:cubicBezTo>
                  <a:pt x="254901" y="122891"/>
                  <a:pt x="262205" y="107847"/>
                  <a:pt x="273108" y="95582"/>
                </a:cubicBezTo>
                <a:cubicBezTo>
                  <a:pt x="298768" y="66716"/>
                  <a:pt x="355041" y="13654"/>
                  <a:pt x="355041" y="13654"/>
                </a:cubicBezTo>
                <a:cubicBezTo>
                  <a:pt x="341386" y="9103"/>
                  <a:pt x="299681" y="0"/>
                  <a:pt x="314075" y="0"/>
                </a:cubicBezTo>
                <a:cubicBezTo>
                  <a:pt x="332842" y="0"/>
                  <a:pt x="355425" y="384"/>
                  <a:pt x="368696" y="13654"/>
                </a:cubicBezTo>
                <a:cubicBezTo>
                  <a:pt x="381966" y="26924"/>
                  <a:pt x="381250" y="49539"/>
                  <a:pt x="382352" y="68273"/>
                </a:cubicBezTo>
                <a:cubicBezTo>
                  <a:pt x="385827" y="127341"/>
                  <a:pt x="382352" y="186612"/>
                  <a:pt x="382352" y="24578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Freeform 9"/>
          <p:cNvSpPr/>
          <p:nvPr/>
        </p:nvSpPr>
        <p:spPr>
          <a:xfrm>
            <a:off x="5202709" y="2195988"/>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TextBox 15"/>
          <p:cNvSpPr txBox="1"/>
          <p:nvPr/>
        </p:nvSpPr>
        <p:spPr>
          <a:xfrm>
            <a:off x="3899102" y="1412679"/>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Tree>
    <p:extLst>
      <p:ext uri="{BB962C8B-B14F-4D97-AF65-F5344CB8AC3E}">
        <p14:creationId xmlns:p14="http://schemas.microsoft.com/office/powerpoint/2010/main" val="286959533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2034656" y="914856"/>
            <a:ext cx="5243674" cy="1979911"/>
          </a:xfrm>
          <a:prstGeom prst="roundRect">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13798" y="1107880"/>
            <a:ext cx="1138215" cy="5143500"/>
          </a:xfrm>
          <a:prstGeom prst="rect">
            <a:avLst/>
          </a:prstGeom>
        </p:spPr>
      </p:pic>
      <p:sp>
        <p:nvSpPr>
          <p:cNvPr id="5" name="TextBox 4"/>
          <p:cNvSpPr txBox="1"/>
          <p:nvPr/>
        </p:nvSpPr>
        <p:spPr>
          <a:xfrm>
            <a:off x="3039248"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TextBox 5"/>
          <p:cNvSpPr txBox="1"/>
          <p:nvPr/>
        </p:nvSpPr>
        <p:spPr>
          <a:xfrm>
            <a:off x="2588398"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7" name="TextBox 6"/>
          <p:cNvSpPr txBox="1"/>
          <p:nvPr/>
        </p:nvSpPr>
        <p:spPr>
          <a:xfrm>
            <a:off x="2638424"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8" name="Freeform 7"/>
          <p:cNvSpPr/>
          <p:nvPr/>
        </p:nvSpPr>
        <p:spPr>
          <a:xfrm>
            <a:off x="3622094"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Tutor</a:t>
            </a:r>
            <a:endParaRPr lang="en-US" sz="4600" dirty="0">
              <a:latin typeface="Calibri"/>
              <a:cs typeface="Calibri"/>
            </a:endParaRPr>
          </a:p>
        </p:txBody>
      </p:sp>
      <p:sp>
        <p:nvSpPr>
          <p:cNvPr id="13" name="TextBox 12"/>
          <p:cNvSpPr txBox="1"/>
          <p:nvPr/>
        </p:nvSpPr>
        <p:spPr>
          <a:xfrm>
            <a:off x="5685769" y="1192007"/>
            <a:ext cx="1258427" cy="461665"/>
          </a:xfrm>
          <a:prstGeom prst="rect">
            <a:avLst/>
          </a:prstGeom>
          <a:noFill/>
        </p:spPr>
        <p:txBody>
          <a:bodyPr wrap="none" rtlCol="0">
            <a:spAutoFit/>
          </a:bodyPr>
          <a:lstStyle/>
          <a:p>
            <a:r>
              <a:rPr lang="en-US" sz="2400" i="1" dirty="0" smtClean="0">
                <a:latin typeface="Times"/>
                <a:cs typeface="Times"/>
              </a:rPr>
              <a:t>Q-value</a:t>
            </a:r>
            <a:endParaRPr lang="en-US" sz="2400" i="1" dirty="0">
              <a:latin typeface="Times"/>
              <a:cs typeface="Times"/>
            </a:endParaRPr>
          </a:p>
        </p:txBody>
      </p:sp>
      <p:grpSp>
        <p:nvGrpSpPr>
          <p:cNvPr id="2" name="Group 1"/>
          <p:cNvGrpSpPr/>
          <p:nvPr/>
        </p:nvGrpSpPr>
        <p:grpSpPr>
          <a:xfrm>
            <a:off x="5557749" y="1679510"/>
            <a:ext cx="860290" cy="1065056"/>
            <a:chOff x="6281486" y="1529310"/>
            <a:chExt cx="860290" cy="1065056"/>
          </a:xfrm>
        </p:grpSpPr>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15" name="Magnetic Disk 14"/>
          <p:cNvSpPr/>
          <p:nvPr/>
        </p:nvSpPr>
        <p:spPr>
          <a:xfrm>
            <a:off x="4151243" y="1938947"/>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2"/>
          <p:cNvSpPr/>
          <p:nvPr/>
        </p:nvSpPr>
        <p:spPr>
          <a:xfrm>
            <a:off x="3591371" y="2703602"/>
            <a:ext cx="383896" cy="382327"/>
          </a:xfrm>
          <a:custGeom>
            <a:avLst/>
            <a:gdLst>
              <a:gd name="connsiteX0" fmla="*/ 0 w 383896"/>
              <a:gd name="connsiteY0" fmla="*/ 382327 h 382327"/>
              <a:gd name="connsiteX1" fmla="*/ 40967 w 383896"/>
              <a:gd name="connsiteY1" fmla="*/ 314055 h 382327"/>
              <a:gd name="connsiteX2" fmla="*/ 163865 w 383896"/>
              <a:gd name="connsiteY2" fmla="*/ 204818 h 382327"/>
              <a:gd name="connsiteX3" fmla="*/ 245798 w 383896"/>
              <a:gd name="connsiteY3" fmla="*/ 136545 h 382327"/>
              <a:gd name="connsiteX4" fmla="*/ 273108 w 383896"/>
              <a:gd name="connsiteY4" fmla="*/ 95582 h 382327"/>
              <a:gd name="connsiteX5" fmla="*/ 355041 w 383896"/>
              <a:gd name="connsiteY5" fmla="*/ 13654 h 382327"/>
              <a:gd name="connsiteX6" fmla="*/ 314075 w 383896"/>
              <a:gd name="connsiteY6" fmla="*/ 0 h 382327"/>
              <a:gd name="connsiteX7" fmla="*/ 368696 w 383896"/>
              <a:gd name="connsiteY7" fmla="*/ 13654 h 382327"/>
              <a:gd name="connsiteX8" fmla="*/ 382352 w 383896"/>
              <a:gd name="connsiteY8" fmla="*/ 68273 h 382327"/>
              <a:gd name="connsiteX9" fmla="*/ 382352 w 383896"/>
              <a:gd name="connsiteY9" fmla="*/ 245782 h 38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96" h="382327">
                <a:moveTo>
                  <a:pt x="0" y="382327"/>
                </a:moveTo>
                <a:cubicBezTo>
                  <a:pt x="13656" y="359570"/>
                  <a:pt x="24160" y="334595"/>
                  <a:pt x="40967" y="314055"/>
                </a:cubicBezTo>
                <a:cubicBezTo>
                  <a:pt x="154792" y="174945"/>
                  <a:pt x="82142" y="272917"/>
                  <a:pt x="163865" y="204818"/>
                </a:cubicBezTo>
                <a:cubicBezTo>
                  <a:pt x="269002" y="117209"/>
                  <a:pt x="144089" y="204345"/>
                  <a:pt x="245798" y="136545"/>
                </a:cubicBezTo>
                <a:cubicBezTo>
                  <a:pt x="254901" y="122891"/>
                  <a:pt x="262205" y="107847"/>
                  <a:pt x="273108" y="95582"/>
                </a:cubicBezTo>
                <a:cubicBezTo>
                  <a:pt x="298768" y="66716"/>
                  <a:pt x="355041" y="13654"/>
                  <a:pt x="355041" y="13654"/>
                </a:cubicBezTo>
                <a:cubicBezTo>
                  <a:pt x="341386" y="9103"/>
                  <a:pt x="299681" y="0"/>
                  <a:pt x="314075" y="0"/>
                </a:cubicBezTo>
                <a:cubicBezTo>
                  <a:pt x="332842" y="0"/>
                  <a:pt x="355425" y="384"/>
                  <a:pt x="368696" y="13654"/>
                </a:cubicBezTo>
                <a:cubicBezTo>
                  <a:pt x="381966" y="26924"/>
                  <a:pt x="381250" y="49539"/>
                  <a:pt x="382352" y="68273"/>
                </a:cubicBezTo>
                <a:cubicBezTo>
                  <a:pt x="385827" y="127341"/>
                  <a:pt x="382352" y="186612"/>
                  <a:pt x="382352" y="24578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Freeform 9"/>
          <p:cNvSpPr/>
          <p:nvPr/>
        </p:nvSpPr>
        <p:spPr>
          <a:xfrm>
            <a:off x="5202709" y="2195988"/>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TextBox 15"/>
          <p:cNvSpPr txBox="1"/>
          <p:nvPr/>
        </p:nvSpPr>
        <p:spPr>
          <a:xfrm>
            <a:off x="3899102" y="1412679"/>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
        <p:nvSpPr>
          <p:cNvPr id="18" name="TextBox 17"/>
          <p:cNvSpPr txBox="1"/>
          <p:nvPr/>
        </p:nvSpPr>
        <p:spPr>
          <a:xfrm>
            <a:off x="5155401" y="3010264"/>
            <a:ext cx="2341416" cy="830997"/>
          </a:xfrm>
          <a:prstGeom prst="rect">
            <a:avLst/>
          </a:prstGeom>
          <a:noFill/>
        </p:spPr>
        <p:txBody>
          <a:bodyPr wrap="square" rtlCol="0">
            <a:spAutoFit/>
          </a:bodyPr>
          <a:lstStyle/>
          <a:p>
            <a:pPr algn="ctr"/>
            <a:r>
              <a:rPr lang="en-US" sz="2400" i="1" dirty="0" smtClean="0">
                <a:latin typeface="Times"/>
                <a:cs typeface="Times"/>
              </a:rPr>
              <a:t>Back propagate </a:t>
            </a:r>
          </a:p>
          <a:p>
            <a:pPr algn="ctr"/>
            <a:r>
              <a:rPr lang="en-US" sz="2400" i="1" dirty="0" smtClean="0">
                <a:latin typeface="Times"/>
                <a:cs typeface="Times"/>
              </a:rPr>
              <a:t>loss</a:t>
            </a:r>
            <a:endParaRPr lang="en-US" sz="2400" i="1" dirty="0">
              <a:latin typeface="Times"/>
              <a:cs typeface="Times"/>
            </a:endParaRPr>
          </a:p>
        </p:txBody>
      </p:sp>
    </p:spTree>
    <p:extLst>
      <p:ext uri="{BB962C8B-B14F-4D97-AF65-F5344CB8AC3E}">
        <p14:creationId xmlns:p14="http://schemas.microsoft.com/office/powerpoint/2010/main" val="22259798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Tutor</a:t>
            </a:r>
            <a:endParaRPr lang="en-US" sz="4600" dirty="0">
              <a:latin typeface="Calibri"/>
              <a:cs typeface="Calibri"/>
            </a:endParaRPr>
          </a:p>
        </p:txBody>
      </p:sp>
      <p:graphicFrame>
        <p:nvGraphicFramePr>
          <p:cNvPr id="6" name="Chart 5"/>
          <p:cNvGraphicFramePr>
            <a:graphicFrameLocks/>
          </p:cNvGraphicFramePr>
          <p:nvPr>
            <p:extLst>
              <p:ext uri="{D42A27DB-BD31-4B8C-83A1-F6EECF244321}">
                <p14:modId xmlns:p14="http://schemas.microsoft.com/office/powerpoint/2010/main" val="3620634739"/>
              </p:ext>
            </p:extLst>
          </p:nvPr>
        </p:nvGraphicFramePr>
        <p:xfrm>
          <a:off x="1307285" y="1500552"/>
          <a:ext cx="6408017" cy="48897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589498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83333" y="2416866"/>
            <a:ext cx="1138215" cy="1474692"/>
          </a:xfrm>
          <a:prstGeom prst="rect">
            <a:avLst/>
          </a:prstGeom>
        </p:spPr>
      </p:pic>
      <p:sp>
        <p:nvSpPr>
          <p:cNvPr id="3" name="TextBox 2"/>
          <p:cNvSpPr txBox="1"/>
          <p:nvPr/>
        </p:nvSpPr>
        <p:spPr>
          <a:xfrm>
            <a:off x="4022438" y="2843578"/>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Freeform 5"/>
          <p:cNvSpPr/>
          <p:nvPr/>
        </p:nvSpPr>
        <p:spPr>
          <a:xfrm>
            <a:off x="4564318" y="3007433"/>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4571" y="3566047"/>
            <a:ext cx="1138215" cy="1474692"/>
          </a:xfrm>
          <a:prstGeom prst="rect">
            <a:avLst/>
          </a:prstGeom>
        </p:spPr>
      </p:pic>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6761" y="5220448"/>
            <a:ext cx="1138215" cy="1474692"/>
          </a:xfrm>
          <a:prstGeom prst="rect">
            <a:avLst/>
          </a:prstGeom>
        </p:spPr>
      </p:pic>
      <p:sp>
        <p:nvSpPr>
          <p:cNvPr id="9" name="Magnetic Disk 8"/>
          <p:cNvSpPr/>
          <p:nvPr/>
        </p:nvSpPr>
        <p:spPr>
          <a:xfrm>
            <a:off x="1870790" y="4533322"/>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82464" y="4169047"/>
            <a:ext cx="1138215" cy="1474692"/>
          </a:xfrm>
          <a:prstGeom prst="rect">
            <a:avLst/>
          </a:prstGeom>
        </p:spPr>
      </p:pic>
      <p:sp>
        <p:nvSpPr>
          <p:cNvPr id="11" name="Freeform 10"/>
          <p:cNvSpPr/>
          <p:nvPr/>
        </p:nvSpPr>
        <p:spPr>
          <a:xfrm>
            <a:off x="1310919" y="4465049"/>
            <a:ext cx="424185" cy="273091"/>
          </a:xfrm>
          <a:custGeom>
            <a:avLst/>
            <a:gdLst>
              <a:gd name="connsiteX0" fmla="*/ 0 w 424185"/>
              <a:gd name="connsiteY0" fmla="*/ 13655 h 273091"/>
              <a:gd name="connsiteX1" fmla="*/ 150209 w 424185"/>
              <a:gd name="connsiteY1" fmla="*/ 40964 h 273091"/>
              <a:gd name="connsiteX2" fmla="*/ 245797 w 424185"/>
              <a:gd name="connsiteY2" fmla="*/ 95582 h 273091"/>
              <a:gd name="connsiteX3" fmla="*/ 327729 w 424185"/>
              <a:gd name="connsiteY3" fmla="*/ 150200 h 273091"/>
              <a:gd name="connsiteX4" fmla="*/ 409662 w 424185"/>
              <a:gd name="connsiteY4" fmla="*/ 191164 h 273091"/>
              <a:gd name="connsiteX5" fmla="*/ 409662 w 424185"/>
              <a:gd name="connsiteY5" fmla="*/ 81927 h 273091"/>
              <a:gd name="connsiteX6" fmla="*/ 382351 w 424185"/>
              <a:gd name="connsiteY6" fmla="*/ 0 h 273091"/>
              <a:gd name="connsiteX7" fmla="*/ 368695 w 424185"/>
              <a:gd name="connsiteY7" fmla="*/ 218473 h 273091"/>
              <a:gd name="connsiteX8" fmla="*/ 314074 w 424185"/>
              <a:gd name="connsiteY8" fmla="*/ 232128 h 273091"/>
              <a:gd name="connsiteX9" fmla="*/ 273108 w 424185"/>
              <a:gd name="connsiteY9" fmla="*/ 259437 h 273091"/>
              <a:gd name="connsiteX10" fmla="*/ 245797 w 424185"/>
              <a:gd name="connsiteY10" fmla="*/ 273091 h 27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185" h="273091">
                <a:moveTo>
                  <a:pt x="0" y="13655"/>
                </a:moveTo>
                <a:cubicBezTo>
                  <a:pt x="11114" y="15243"/>
                  <a:pt x="124452" y="28087"/>
                  <a:pt x="150209" y="40964"/>
                </a:cubicBezTo>
                <a:cubicBezTo>
                  <a:pt x="315559" y="123633"/>
                  <a:pt x="120492" y="53815"/>
                  <a:pt x="245797" y="95582"/>
                </a:cubicBezTo>
                <a:cubicBezTo>
                  <a:pt x="323454" y="173236"/>
                  <a:pt x="248681" y="110679"/>
                  <a:pt x="327729" y="150200"/>
                </a:cubicBezTo>
                <a:cubicBezTo>
                  <a:pt x="433620" y="203142"/>
                  <a:pt x="306685" y="156840"/>
                  <a:pt x="409662" y="191164"/>
                </a:cubicBezTo>
                <a:cubicBezTo>
                  <a:pt x="428612" y="134315"/>
                  <a:pt x="429436" y="154426"/>
                  <a:pt x="409662" y="81927"/>
                </a:cubicBezTo>
                <a:cubicBezTo>
                  <a:pt x="402087" y="54155"/>
                  <a:pt x="382351" y="0"/>
                  <a:pt x="382351" y="0"/>
                </a:cubicBezTo>
                <a:cubicBezTo>
                  <a:pt x="377799" y="72824"/>
                  <a:pt x="389285" y="148472"/>
                  <a:pt x="368695" y="218473"/>
                </a:cubicBezTo>
                <a:cubicBezTo>
                  <a:pt x="363399" y="236478"/>
                  <a:pt x="331324" y="224735"/>
                  <a:pt x="314074" y="232128"/>
                </a:cubicBezTo>
                <a:cubicBezTo>
                  <a:pt x="298989" y="238593"/>
                  <a:pt x="287181" y="250994"/>
                  <a:pt x="273108" y="259437"/>
                </a:cubicBezTo>
                <a:cubicBezTo>
                  <a:pt x="264380" y="264673"/>
                  <a:pt x="254901" y="268540"/>
                  <a:pt x="245797" y="273091"/>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Freeform 11"/>
          <p:cNvSpPr/>
          <p:nvPr/>
        </p:nvSpPr>
        <p:spPr>
          <a:xfrm>
            <a:off x="1283608" y="5500267"/>
            <a:ext cx="590418" cy="412165"/>
          </a:xfrm>
          <a:custGeom>
            <a:avLst/>
            <a:gdLst>
              <a:gd name="connsiteX0" fmla="*/ 0 w 590418"/>
              <a:gd name="connsiteY0" fmla="*/ 412165 h 412165"/>
              <a:gd name="connsiteX1" fmla="*/ 95588 w 590418"/>
              <a:gd name="connsiteY1" fmla="*/ 398510 h 412165"/>
              <a:gd name="connsiteX2" fmla="*/ 136554 w 590418"/>
              <a:gd name="connsiteY2" fmla="*/ 371201 h 412165"/>
              <a:gd name="connsiteX3" fmla="*/ 191175 w 590418"/>
              <a:gd name="connsiteY3" fmla="*/ 330238 h 412165"/>
              <a:gd name="connsiteX4" fmla="*/ 218486 w 590418"/>
              <a:gd name="connsiteY4" fmla="*/ 302928 h 412165"/>
              <a:gd name="connsiteX5" fmla="*/ 355040 w 590418"/>
              <a:gd name="connsiteY5" fmla="*/ 193692 h 412165"/>
              <a:gd name="connsiteX6" fmla="*/ 423317 w 590418"/>
              <a:gd name="connsiteY6" fmla="*/ 125419 h 412165"/>
              <a:gd name="connsiteX7" fmla="*/ 532560 w 590418"/>
              <a:gd name="connsiteY7" fmla="*/ 43492 h 412165"/>
              <a:gd name="connsiteX8" fmla="*/ 546216 w 590418"/>
              <a:gd name="connsiteY8" fmla="*/ 2528 h 412165"/>
              <a:gd name="connsiteX9" fmla="*/ 505250 w 590418"/>
              <a:gd name="connsiteY9" fmla="*/ 16183 h 412165"/>
              <a:gd name="connsiteX10" fmla="*/ 587182 w 590418"/>
              <a:gd name="connsiteY10" fmla="*/ 29837 h 412165"/>
              <a:gd name="connsiteX11" fmla="*/ 559871 w 590418"/>
              <a:gd name="connsiteY11" fmla="*/ 98110 h 412165"/>
              <a:gd name="connsiteX12" fmla="*/ 546216 w 590418"/>
              <a:gd name="connsiteY12" fmla="*/ 152728 h 412165"/>
              <a:gd name="connsiteX13" fmla="*/ 532560 w 590418"/>
              <a:gd name="connsiteY13" fmla="*/ 302928 h 412165"/>
              <a:gd name="connsiteX14" fmla="*/ 518905 w 590418"/>
              <a:gd name="connsiteY14" fmla="*/ 343892 h 41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418" h="412165">
                <a:moveTo>
                  <a:pt x="0" y="412165"/>
                </a:moveTo>
                <a:cubicBezTo>
                  <a:pt x="31863" y="407613"/>
                  <a:pt x="64759" y="407758"/>
                  <a:pt x="95588" y="398510"/>
                </a:cubicBezTo>
                <a:cubicBezTo>
                  <a:pt x="111307" y="393794"/>
                  <a:pt x="123199" y="380739"/>
                  <a:pt x="136554" y="371201"/>
                </a:cubicBezTo>
                <a:cubicBezTo>
                  <a:pt x="155074" y="357974"/>
                  <a:pt x="173691" y="344807"/>
                  <a:pt x="191175" y="330238"/>
                </a:cubicBezTo>
                <a:cubicBezTo>
                  <a:pt x="201066" y="321996"/>
                  <a:pt x="207774" y="310069"/>
                  <a:pt x="218486" y="302928"/>
                </a:cubicBezTo>
                <a:cubicBezTo>
                  <a:pt x="295026" y="251904"/>
                  <a:pt x="282672" y="302237"/>
                  <a:pt x="355040" y="193692"/>
                </a:cubicBezTo>
                <a:cubicBezTo>
                  <a:pt x="409662" y="111764"/>
                  <a:pt x="350489" y="189140"/>
                  <a:pt x="423317" y="125419"/>
                </a:cubicBezTo>
                <a:cubicBezTo>
                  <a:pt x="519877" y="40934"/>
                  <a:pt x="452963" y="70022"/>
                  <a:pt x="532560" y="43492"/>
                </a:cubicBezTo>
                <a:cubicBezTo>
                  <a:pt x="537112" y="29837"/>
                  <a:pt x="556394" y="12706"/>
                  <a:pt x="546216" y="2528"/>
                </a:cubicBezTo>
                <a:cubicBezTo>
                  <a:pt x="536038" y="-7650"/>
                  <a:pt x="505250" y="16183"/>
                  <a:pt x="505250" y="16183"/>
                </a:cubicBezTo>
                <a:cubicBezTo>
                  <a:pt x="532561" y="20734"/>
                  <a:pt x="571823" y="6800"/>
                  <a:pt x="587182" y="29837"/>
                </a:cubicBezTo>
                <a:cubicBezTo>
                  <a:pt x="600779" y="50231"/>
                  <a:pt x="567622" y="74857"/>
                  <a:pt x="559871" y="98110"/>
                </a:cubicBezTo>
                <a:cubicBezTo>
                  <a:pt x="553936" y="115913"/>
                  <a:pt x="550768" y="134522"/>
                  <a:pt x="546216" y="152728"/>
                </a:cubicBezTo>
                <a:cubicBezTo>
                  <a:pt x="541664" y="202795"/>
                  <a:pt x="539670" y="253160"/>
                  <a:pt x="532560" y="302928"/>
                </a:cubicBezTo>
                <a:cubicBezTo>
                  <a:pt x="530524" y="317177"/>
                  <a:pt x="518905" y="343892"/>
                  <a:pt x="518905" y="34389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Freeform 12"/>
          <p:cNvSpPr/>
          <p:nvPr/>
        </p:nvSpPr>
        <p:spPr>
          <a:xfrm>
            <a:off x="2963222" y="4751795"/>
            <a:ext cx="377810" cy="341364"/>
          </a:xfrm>
          <a:custGeom>
            <a:avLst/>
            <a:gdLst>
              <a:gd name="connsiteX0" fmla="*/ 0 w 377810"/>
              <a:gd name="connsiteY0" fmla="*/ 136545 h 341364"/>
              <a:gd name="connsiteX1" fmla="*/ 368696 w 377810"/>
              <a:gd name="connsiteY1" fmla="*/ 122891 h 341364"/>
              <a:gd name="connsiteX2" fmla="*/ 259453 w 377810"/>
              <a:gd name="connsiteY2" fmla="*/ 0 h 341364"/>
              <a:gd name="connsiteX3" fmla="*/ 327730 w 377810"/>
              <a:gd name="connsiteY3" fmla="*/ 95582 h 341364"/>
              <a:gd name="connsiteX4" fmla="*/ 355041 w 377810"/>
              <a:gd name="connsiteY4" fmla="*/ 136545 h 341364"/>
              <a:gd name="connsiteX5" fmla="*/ 341386 w 377810"/>
              <a:gd name="connsiteY5" fmla="*/ 245782 h 341364"/>
              <a:gd name="connsiteX6" fmla="*/ 314075 w 377810"/>
              <a:gd name="connsiteY6" fmla="*/ 286745 h 341364"/>
              <a:gd name="connsiteX7" fmla="*/ 259453 w 377810"/>
              <a:gd name="connsiteY7" fmla="*/ 341364 h 34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810" h="341364">
                <a:moveTo>
                  <a:pt x="0" y="136545"/>
                </a:moveTo>
                <a:cubicBezTo>
                  <a:pt x="122899" y="131994"/>
                  <a:pt x="251041" y="158697"/>
                  <a:pt x="368696" y="122891"/>
                </a:cubicBezTo>
                <a:cubicBezTo>
                  <a:pt x="416534" y="108332"/>
                  <a:pt x="260536" y="812"/>
                  <a:pt x="259453" y="0"/>
                </a:cubicBezTo>
                <a:cubicBezTo>
                  <a:pt x="291316" y="95582"/>
                  <a:pt x="259455" y="72824"/>
                  <a:pt x="327730" y="95582"/>
                </a:cubicBezTo>
                <a:cubicBezTo>
                  <a:pt x="336834" y="109236"/>
                  <a:pt x="353555" y="120202"/>
                  <a:pt x="355041" y="136545"/>
                </a:cubicBezTo>
                <a:cubicBezTo>
                  <a:pt x="358364" y="173090"/>
                  <a:pt x="351042" y="210379"/>
                  <a:pt x="341386" y="245782"/>
                </a:cubicBezTo>
                <a:cubicBezTo>
                  <a:pt x="337068" y="261615"/>
                  <a:pt x="324327" y="273931"/>
                  <a:pt x="314075" y="286745"/>
                </a:cubicBezTo>
                <a:cubicBezTo>
                  <a:pt x="314070" y="286752"/>
                  <a:pt x="259459" y="341358"/>
                  <a:pt x="259453" y="341364"/>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Freeform 13"/>
          <p:cNvSpPr/>
          <p:nvPr/>
        </p:nvSpPr>
        <p:spPr>
          <a:xfrm>
            <a:off x="4055655" y="3905212"/>
            <a:ext cx="396006" cy="969474"/>
          </a:xfrm>
          <a:custGeom>
            <a:avLst/>
            <a:gdLst>
              <a:gd name="connsiteX0" fmla="*/ 0 w 396006"/>
              <a:gd name="connsiteY0" fmla="*/ 969474 h 969474"/>
              <a:gd name="connsiteX1" fmla="*/ 68277 w 396006"/>
              <a:gd name="connsiteY1" fmla="*/ 914855 h 969474"/>
              <a:gd name="connsiteX2" fmla="*/ 136554 w 396006"/>
              <a:gd name="connsiteY2" fmla="*/ 846583 h 969474"/>
              <a:gd name="connsiteX3" fmla="*/ 150209 w 396006"/>
              <a:gd name="connsiteY3" fmla="*/ 805619 h 969474"/>
              <a:gd name="connsiteX4" fmla="*/ 204831 w 396006"/>
              <a:gd name="connsiteY4" fmla="*/ 723692 h 969474"/>
              <a:gd name="connsiteX5" fmla="*/ 218486 w 396006"/>
              <a:gd name="connsiteY5" fmla="*/ 682728 h 969474"/>
              <a:gd name="connsiteX6" fmla="*/ 218486 w 396006"/>
              <a:gd name="connsiteY6" fmla="*/ 204819 h 969474"/>
              <a:gd name="connsiteX7" fmla="*/ 177520 w 396006"/>
              <a:gd name="connsiteY7" fmla="*/ 68273 h 969474"/>
              <a:gd name="connsiteX8" fmla="*/ 163865 w 396006"/>
              <a:gd name="connsiteY8" fmla="*/ 0 h 969474"/>
              <a:gd name="connsiteX9" fmla="*/ 81932 w 396006"/>
              <a:gd name="connsiteY9" fmla="*/ 109237 h 969474"/>
              <a:gd name="connsiteX10" fmla="*/ 54621 w 396006"/>
              <a:gd name="connsiteY10" fmla="*/ 150200 h 969474"/>
              <a:gd name="connsiteX11" fmla="*/ 68277 w 396006"/>
              <a:gd name="connsiteY11" fmla="*/ 109237 h 969474"/>
              <a:gd name="connsiteX12" fmla="*/ 109243 w 396006"/>
              <a:gd name="connsiteY12" fmla="*/ 68273 h 969474"/>
              <a:gd name="connsiteX13" fmla="*/ 191175 w 396006"/>
              <a:gd name="connsiteY13" fmla="*/ 13655 h 969474"/>
              <a:gd name="connsiteX14" fmla="*/ 300419 w 396006"/>
              <a:gd name="connsiteY14" fmla="*/ 27309 h 969474"/>
              <a:gd name="connsiteX15" fmla="*/ 355040 w 396006"/>
              <a:gd name="connsiteY15" fmla="*/ 40964 h 969474"/>
              <a:gd name="connsiteX16" fmla="*/ 396006 w 396006"/>
              <a:gd name="connsiteY16" fmla="*/ 54618 h 9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006" h="969474">
                <a:moveTo>
                  <a:pt x="0" y="969474"/>
                </a:moveTo>
                <a:cubicBezTo>
                  <a:pt x="22759" y="951268"/>
                  <a:pt x="47668" y="935463"/>
                  <a:pt x="68277" y="914855"/>
                </a:cubicBezTo>
                <a:cubicBezTo>
                  <a:pt x="159311" y="823827"/>
                  <a:pt x="27313" y="919406"/>
                  <a:pt x="136554" y="846583"/>
                </a:cubicBezTo>
                <a:cubicBezTo>
                  <a:pt x="141106" y="832928"/>
                  <a:pt x="143219" y="818201"/>
                  <a:pt x="150209" y="805619"/>
                </a:cubicBezTo>
                <a:cubicBezTo>
                  <a:pt x="166150" y="776928"/>
                  <a:pt x="204831" y="723692"/>
                  <a:pt x="204831" y="723692"/>
                </a:cubicBezTo>
                <a:cubicBezTo>
                  <a:pt x="209383" y="710037"/>
                  <a:pt x="215911" y="696889"/>
                  <a:pt x="218486" y="682728"/>
                </a:cubicBezTo>
                <a:cubicBezTo>
                  <a:pt x="248385" y="518295"/>
                  <a:pt x="230189" y="386203"/>
                  <a:pt x="218486" y="204819"/>
                </a:cubicBezTo>
                <a:cubicBezTo>
                  <a:pt x="216323" y="171288"/>
                  <a:pt x="182429" y="92819"/>
                  <a:pt x="177520" y="68273"/>
                </a:cubicBezTo>
                <a:lnTo>
                  <a:pt x="163865" y="0"/>
                </a:lnTo>
                <a:cubicBezTo>
                  <a:pt x="136554" y="36412"/>
                  <a:pt x="107181" y="71366"/>
                  <a:pt x="81932" y="109237"/>
                </a:cubicBezTo>
                <a:cubicBezTo>
                  <a:pt x="72828" y="122891"/>
                  <a:pt x="71032" y="150200"/>
                  <a:pt x="54621" y="150200"/>
                </a:cubicBezTo>
                <a:cubicBezTo>
                  <a:pt x="40228" y="150200"/>
                  <a:pt x="60293" y="121213"/>
                  <a:pt x="68277" y="109237"/>
                </a:cubicBezTo>
                <a:cubicBezTo>
                  <a:pt x="78989" y="93170"/>
                  <a:pt x="93999" y="80128"/>
                  <a:pt x="109243" y="68273"/>
                </a:cubicBezTo>
                <a:cubicBezTo>
                  <a:pt x="135152" y="48122"/>
                  <a:pt x="191175" y="13655"/>
                  <a:pt x="191175" y="13655"/>
                </a:cubicBezTo>
                <a:cubicBezTo>
                  <a:pt x="227590" y="18206"/>
                  <a:pt x="264220" y="21276"/>
                  <a:pt x="300419" y="27309"/>
                </a:cubicBezTo>
                <a:cubicBezTo>
                  <a:pt x="318931" y="30394"/>
                  <a:pt x="336995" y="35808"/>
                  <a:pt x="355040" y="40964"/>
                </a:cubicBezTo>
                <a:cubicBezTo>
                  <a:pt x="368880" y="44918"/>
                  <a:pt x="396006" y="54618"/>
                  <a:pt x="396006" y="54618"/>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4008560" y="48937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16" name="TextBox 15"/>
          <p:cNvSpPr txBox="1"/>
          <p:nvPr/>
        </p:nvSpPr>
        <p:spPr>
          <a:xfrm>
            <a:off x="405723" y="3598775"/>
            <a:ext cx="2643271" cy="461665"/>
          </a:xfrm>
          <a:prstGeom prst="rect">
            <a:avLst/>
          </a:prstGeom>
          <a:noFill/>
        </p:spPr>
        <p:txBody>
          <a:bodyPr wrap="none" rtlCol="0">
            <a:spAutoFit/>
          </a:bodyPr>
          <a:lstStyle/>
          <a:p>
            <a:r>
              <a:rPr lang="en-US" sz="2400" i="1" dirty="0" smtClean="0">
                <a:latin typeface="Times"/>
                <a:cs typeface="Times"/>
              </a:rPr>
              <a:t>encoding(question)</a:t>
            </a:r>
            <a:endParaRPr lang="en-US" sz="2400" i="1" dirty="0">
              <a:latin typeface="Times"/>
              <a:cs typeface="Times"/>
            </a:endParaRPr>
          </a:p>
        </p:txBody>
      </p:sp>
      <p:sp>
        <p:nvSpPr>
          <p:cNvPr id="17" name="TextBox 16"/>
          <p:cNvSpPr txBox="1"/>
          <p:nvPr/>
        </p:nvSpPr>
        <p:spPr>
          <a:xfrm>
            <a:off x="448880" y="6058792"/>
            <a:ext cx="2683247" cy="461665"/>
          </a:xfrm>
          <a:prstGeom prst="rect">
            <a:avLst/>
          </a:prstGeom>
          <a:noFill/>
        </p:spPr>
        <p:txBody>
          <a:bodyPr wrap="none" rtlCol="0">
            <a:spAutoFit/>
          </a:bodyPr>
          <a:lstStyle/>
          <a:p>
            <a:r>
              <a:rPr lang="en-US" sz="2400" i="1" dirty="0">
                <a:latin typeface="Times"/>
                <a:cs typeface="Times"/>
              </a:rPr>
              <a:t>e</a:t>
            </a:r>
            <a:r>
              <a:rPr lang="en-US" sz="2400" i="1" dirty="0" smtClean="0">
                <a:latin typeface="Times"/>
                <a:cs typeface="Times"/>
              </a:rPr>
              <a:t>ncoding(response)</a:t>
            </a:r>
            <a:endParaRPr lang="en-US" sz="2400" i="1" dirty="0">
              <a:latin typeface="Times"/>
              <a:cs typeface="Times"/>
            </a:endParaRPr>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Unified Model</a:t>
            </a:r>
            <a:endParaRPr lang="en-US" sz="4600" dirty="0">
              <a:latin typeface="Calibri"/>
              <a:cs typeface="Calibri"/>
            </a:endParaRPr>
          </a:p>
        </p:txBody>
      </p:sp>
      <p:sp>
        <p:nvSpPr>
          <p:cNvPr id="19" name="TextBox 18"/>
          <p:cNvSpPr txBox="1"/>
          <p:nvPr/>
        </p:nvSpPr>
        <p:spPr>
          <a:xfrm>
            <a:off x="6627993" y="1082771"/>
            <a:ext cx="1258427" cy="461665"/>
          </a:xfrm>
          <a:prstGeom prst="rect">
            <a:avLst/>
          </a:prstGeom>
          <a:noFill/>
        </p:spPr>
        <p:txBody>
          <a:bodyPr wrap="none" rtlCol="0">
            <a:spAutoFit/>
          </a:bodyPr>
          <a:lstStyle/>
          <a:p>
            <a:r>
              <a:rPr lang="en-US" sz="2400" i="1" dirty="0" smtClean="0">
                <a:latin typeface="Times"/>
                <a:cs typeface="Times"/>
              </a:rPr>
              <a:t>Q-value</a:t>
            </a:r>
            <a:endParaRPr lang="en-US" sz="2400" i="1" dirty="0">
              <a:latin typeface="Times"/>
              <a:cs typeface="Times"/>
            </a:endParaRPr>
          </a:p>
        </p:txBody>
      </p:sp>
      <p:grpSp>
        <p:nvGrpSpPr>
          <p:cNvPr id="20" name="Group 19"/>
          <p:cNvGrpSpPr/>
          <p:nvPr/>
        </p:nvGrpSpPr>
        <p:grpSpPr>
          <a:xfrm>
            <a:off x="6459006" y="1570274"/>
            <a:ext cx="860290" cy="1065056"/>
            <a:chOff x="6281486" y="1529310"/>
            <a:chExt cx="860290" cy="1065056"/>
          </a:xfrm>
        </p:grpSpPr>
        <p:pic>
          <p:nvPicPr>
            <p:cNvPr id="21" name="Picture 2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23" name="Magnetic Disk 22"/>
          <p:cNvSpPr/>
          <p:nvPr/>
        </p:nvSpPr>
        <p:spPr>
          <a:xfrm>
            <a:off x="5038845" y="1775093"/>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4492628" y="2198384"/>
            <a:ext cx="383896" cy="382327"/>
          </a:xfrm>
          <a:custGeom>
            <a:avLst/>
            <a:gdLst>
              <a:gd name="connsiteX0" fmla="*/ 0 w 383896"/>
              <a:gd name="connsiteY0" fmla="*/ 382327 h 382327"/>
              <a:gd name="connsiteX1" fmla="*/ 40967 w 383896"/>
              <a:gd name="connsiteY1" fmla="*/ 314055 h 382327"/>
              <a:gd name="connsiteX2" fmla="*/ 163865 w 383896"/>
              <a:gd name="connsiteY2" fmla="*/ 204818 h 382327"/>
              <a:gd name="connsiteX3" fmla="*/ 245798 w 383896"/>
              <a:gd name="connsiteY3" fmla="*/ 136545 h 382327"/>
              <a:gd name="connsiteX4" fmla="*/ 273108 w 383896"/>
              <a:gd name="connsiteY4" fmla="*/ 95582 h 382327"/>
              <a:gd name="connsiteX5" fmla="*/ 355041 w 383896"/>
              <a:gd name="connsiteY5" fmla="*/ 13654 h 382327"/>
              <a:gd name="connsiteX6" fmla="*/ 314075 w 383896"/>
              <a:gd name="connsiteY6" fmla="*/ 0 h 382327"/>
              <a:gd name="connsiteX7" fmla="*/ 368696 w 383896"/>
              <a:gd name="connsiteY7" fmla="*/ 13654 h 382327"/>
              <a:gd name="connsiteX8" fmla="*/ 382352 w 383896"/>
              <a:gd name="connsiteY8" fmla="*/ 68273 h 382327"/>
              <a:gd name="connsiteX9" fmla="*/ 382352 w 383896"/>
              <a:gd name="connsiteY9" fmla="*/ 245782 h 38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96" h="382327">
                <a:moveTo>
                  <a:pt x="0" y="382327"/>
                </a:moveTo>
                <a:cubicBezTo>
                  <a:pt x="13656" y="359570"/>
                  <a:pt x="24160" y="334595"/>
                  <a:pt x="40967" y="314055"/>
                </a:cubicBezTo>
                <a:cubicBezTo>
                  <a:pt x="154792" y="174945"/>
                  <a:pt x="82142" y="272917"/>
                  <a:pt x="163865" y="204818"/>
                </a:cubicBezTo>
                <a:cubicBezTo>
                  <a:pt x="269002" y="117209"/>
                  <a:pt x="144089" y="204345"/>
                  <a:pt x="245798" y="136545"/>
                </a:cubicBezTo>
                <a:cubicBezTo>
                  <a:pt x="254901" y="122891"/>
                  <a:pt x="262205" y="107847"/>
                  <a:pt x="273108" y="95582"/>
                </a:cubicBezTo>
                <a:cubicBezTo>
                  <a:pt x="298768" y="66716"/>
                  <a:pt x="355041" y="13654"/>
                  <a:pt x="355041" y="13654"/>
                </a:cubicBezTo>
                <a:cubicBezTo>
                  <a:pt x="341386" y="9103"/>
                  <a:pt x="299681" y="0"/>
                  <a:pt x="314075" y="0"/>
                </a:cubicBezTo>
                <a:cubicBezTo>
                  <a:pt x="332842" y="0"/>
                  <a:pt x="355425" y="384"/>
                  <a:pt x="368696" y="13654"/>
                </a:cubicBezTo>
                <a:cubicBezTo>
                  <a:pt x="381966" y="26924"/>
                  <a:pt x="381250" y="49539"/>
                  <a:pt x="382352" y="68273"/>
                </a:cubicBezTo>
                <a:cubicBezTo>
                  <a:pt x="385827" y="127341"/>
                  <a:pt x="382352" y="186612"/>
                  <a:pt x="382352" y="24578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Freeform 24"/>
          <p:cNvSpPr/>
          <p:nvPr/>
        </p:nvSpPr>
        <p:spPr>
          <a:xfrm>
            <a:off x="6103966" y="1868279"/>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TextBox 25"/>
          <p:cNvSpPr txBox="1"/>
          <p:nvPr/>
        </p:nvSpPr>
        <p:spPr>
          <a:xfrm>
            <a:off x="4718427" y="1180552"/>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spTree>
    <p:extLst>
      <p:ext uri="{BB962C8B-B14F-4D97-AF65-F5344CB8AC3E}">
        <p14:creationId xmlns:p14="http://schemas.microsoft.com/office/powerpoint/2010/main" val="290126969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83333" y="2416866"/>
            <a:ext cx="1138215" cy="1474692"/>
          </a:xfrm>
          <a:prstGeom prst="rect">
            <a:avLst/>
          </a:prstGeom>
        </p:spPr>
      </p:pic>
      <p:sp>
        <p:nvSpPr>
          <p:cNvPr id="3" name="TextBox 2"/>
          <p:cNvSpPr txBox="1"/>
          <p:nvPr/>
        </p:nvSpPr>
        <p:spPr>
          <a:xfrm>
            <a:off x="4022438" y="2843578"/>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6" name="Freeform 5"/>
          <p:cNvSpPr/>
          <p:nvPr/>
        </p:nvSpPr>
        <p:spPr>
          <a:xfrm>
            <a:off x="4564318" y="3007433"/>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4571" y="3566047"/>
            <a:ext cx="1138215" cy="1474692"/>
          </a:xfrm>
          <a:prstGeom prst="rect">
            <a:avLst/>
          </a:prstGeom>
        </p:spPr>
      </p:pic>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6761" y="5220448"/>
            <a:ext cx="1138215" cy="1474692"/>
          </a:xfrm>
          <a:prstGeom prst="rect">
            <a:avLst/>
          </a:prstGeom>
        </p:spPr>
      </p:pic>
      <p:sp>
        <p:nvSpPr>
          <p:cNvPr id="9" name="Magnetic Disk 8"/>
          <p:cNvSpPr/>
          <p:nvPr/>
        </p:nvSpPr>
        <p:spPr>
          <a:xfrm>
            <a:off x="1870790" y="4533322"/>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82464" y="4169047"/>
            <a:ext cx="1138215" cy="1474692"/>
          </a:xfrm>
          <a:prstGeom prst="rect">
            <a:avLst/>
          </a:prstGeom>
        </p:spPr>
      </p:pic>
      <p:sp>
        <p:nvSpPr>
          <p:cNvPr id="11" name="Freeform 10"/>
          <p:cNvSpPr/>
          <p:nvPr/>
        </p:nvSpPr>
        <p:spPr>
          <a:xfrm>
            <a:off x="1310919" y="4465049"/>
            <a:ext cx="424185" cy="273091"/>
          </a:xfrm>
          <a:custGeom>
            <a:avLst/>
            <a:gdLst>
              <a:gd name="connsiteX0" fmla="*/ 0 w 424185"/>
              <a:gd name="connsiteY0" fmla="*/ 13655 h 273091"/>
              <a:gd name="connsiteX1" fmla="*/ 150209 w 424185"/>
              <a:gd name="connsiteY1" fmla="*/ 40964 h 273091"/>
              <a:gd name="connsiteX2" fmla="*/ 245797 w 424185"/>
              <a:gd name="connsiteY2" fmla="*/ 95582 h 273091"/>
              <a:gd name="connsiteX3" fmla="*/ 327729 w 424185"/>
              <a:gd name="connsiteY3" fmla="*/ 150200 h 273091"/>
              <a:gd name="connsiteX4" fmla="*/ 409662 w 424185"/>
              <a:gd name="connsiteY4" fmla="*/ 191164 h 273091"/>
              <a:gd name="connsiteX5" fmla="*/ 409662 w 424185"/>
              <a:gd name="connsiteY5" fmla="*/ 81927 h 273091"/>
              <a:gd name="connsiteX6" fmla="*/ 382351 w 424185"/>
              <a:gd name="connsiteY6" fmla="*/ 0 h 273091"/>
              <a:gd name="connsiteX7" fmla="*/ 368695 w 424185"/>
              <a:gd name="connsiteY7" fmla="*/ 218473 h 273091"/>
              <a:gd name="connsiteX8" fmla="*/ 314074 w 424185"/>
              <a:gd name="connsiteY8" fmla="*/ 232128 h 273091"/>
              <a:gd name="connsiteX9" fmla="*/ 273108 w 424185"/>
              <a:gd name="connsiteY9" fmla="*/ 259437 h 273091"/>
              <a:gd name="connsiteX10" fmla="*/ 245797 w 424185"/>
              <a:gd name="connsiteY10" fmla="*/ 273091 h 27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185" h="273091">
                <a:moveTo>
                  <a:pt x="0" y="13655"/>
                </a:moveTo>
                <a:cubicBezTo>
                  <a:pt x="11114" y="15243"/>
                  <a:pt x="124452" y="28087"/>
                  <a:pt x="150209" y="40964"/>
                </a:cubicBezTo>
                <a:cubicBezTo>
                  <a:pt x="315559" y="123633"/>
                  <a:pt x="120492" y="53815"/>
                  <a:pt x="245797" y="95582"/>
                </a:cubicBezTo>
                <a:cubicBezTo>
                  <a:pt x="323454" y="173236"/>
                  <a:pt x="248681" y="110679"/>
                  <a:pt x="327729" y="150200"/>
                </a:cubicBezTo>
                <a:cubicBezTo>
                  <a:pt x="433620" y="203142"/>
                  <a:pt x="306685" y="156840"/>
                  <a:pt x="409662" y="191164"/>
                </a:cubicBezTo>
                <a:cubicBezTo>
                  <a:pt x="428612" y="134315"/>
                  <a:pt x="429436" y="154426"/>
                  <a:pt x="409662" y="81927"/>
                </a:cubicBezTo>
                <a:cubicBezTo>
                  <a:pt x="402087" y="54155"/>
                  <a:pt x="382351" y="0"/>
                  <a:pt x="382351" y="0"/>
                </a:cubicBezTo>
                <a:cubicBezTo>
                  <a:pt x="377799" y="72824"/>
                  <a:pt x="389285" y="148472"/>
                  <a:pt x="368695" y="218473"/>
                </a:cubicBezTo>
                <a:cubicBezTo>
                  <a:pt x="363399" y="236478"/>
                  <a:pt x="331324" y="224735"/>
                  <a:pt x="314074" y="232128"/>
                </a:cubicBezTo>
                <a:cubicBezTo>
                  <a:pt x="298989" y="238593"/>
                  <a:pt x="287181" y="250994"/>
                  <a:pt x="273108" y="259437"/>
                </a:cubicBezTo>
                <a:cubicBezTo>
                  <a:pt x="264380" y="264673"/>
                  <a:pt x="254901" y="268540"/>
                  <a:pt x="245797" y="273091"/>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Freeform 11"/>
          <p:cNvSpPr/>
          <p:nvPr/>
        </p:nvSpPr>
        <p:spPr>
          <a:xfrm>
            <a:off x="1283608" y="5500267"/>
            <a:ext cx="590418" cy="412165"/>
          </a:xfrm>
          <a:custGeom>
            <a:avLst/>
            <a:gdLst>
              <a:gd name="connsiteX0" fmla="*/ 0 w 590418"/>
              <a:gd name="connsiteY0" fmla="*/ 412165 h 412165"/>
              <a:gd name="connsiteX1" fmla="*/ 95588 w 590418"/>
              <a:gd name="connsiteY1" fmla="*/ 398510 h 412165"/>
              <a:gd name="connsiteX2" fmla="*/ 136554 w 590418"/>
              <a:gd name="connsiteY2" fmla="*/ 371201 h 412165"/>
              <a:gd name="connsiteX3" fmla="*/ 191175 w 590418"/>
              <a:gd name="connsiteY3" fmla="*/ 330238 h 412165"/>
              <a:gd name="connsiteX4" fmla="*/ 218486 w 590418"/>
              <a:gd name="connsiteY4" fmla="*/ 302928 h 412165"/>
              <a:gd name="connsiteX5" fmla="*/ 355040 w 590418"/>
              <a:gd name="connsiteY5" fmla="*/ 193692 h 412165"/>
              <a:gd name="connsiteX6" fmla="*/ 423317 w 590418"/>
              <a:gd name="connsiteY6" fmla="*/ 125419 h 412165"/>
              <a:gd name="connsiteX7" fmla="*/ 532560 w 590418"/>
              <a:gd name="connsiteY7" fmla="*/ 43492 h 412165"/>
              <a:gd name="connsiteX8" fmla="*/ 546216 w 590418"/>
              <a:gd name="connsiteY8" fmla="*/ 2528 h 412165"/>
              <a:gd name="connsiteX9" fmla="*/ 505250 w 590418"/>
              <a:gd name="connsiteY9" fmla="*/ 16183 h 412165"/>
              <a:gd name="connsiteX10" fmla="*/ 587182 w 590418"/>
              <a:gd name="connsiteY10" fmla="*/ 29837 h 412165"/>
              <a:gd name="connsiteX11" fmla="*/ 559871 w 590418"/>
              <a:gd name="connsiteY11" fmla="*/ 98110 h 412165"/>
              <a:gd name="connsiteX12" fmla="*/ 546216 w 590418"/>
              <a:gd name="connsiteY12" fmla="*/ 152728 h 412165"/>
              <a:gd name="connsiteX13" fmla="*/ 532560 w 590418"/>
              <a:gd name="connsiteY13" fmla="*/ 302928 h 412165"/>
              <a:gd name="connsiteX14" fmla="*/ 518905 w 590418"/>
              <a:gd name="connsiteY14" fmla="*/ 343892 h 41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0418" h="412165">
                <a:moveTo>
                  <a:pt x="0" y="412165"/>
                </a:moveTo>
                <a:cubicBezTo>
                  <a:pt x="31863" y="407613"/>
                  <a:pt x="64759" y="407758"/>
                  <a:pt x="95588" y="398510"/>
                </a:cubicBezTo>
                <a:cubicBezTo>
                  <a:pt x="111307" y="393794"/>
                  <a:pt x="123199" y="380739"/>
                  <a:pt x="136554" y="371201"/>
                </a:cubicBezTo>
                <a:cubicBezTo>
                  <a:pt x="155074" y="357974"/>
                  <a:pt x="173691" y="344807"/>
                  <a:pt x="191175" y="330238"/>
                </a:cubicBezTo>
                <a:cubicBezTo>
                  <a:pt x="201066" y="321996"/>
                  <a:pt x="207774" y="310069"/>
                  <a:pt x="218486" y="302928"/>
                </a:cubicBezTo>
                <a:cubicBezTo>
                  <a:pt x="295026" y="251904"/>
                  <a:pt x="282672" y="302237"/>
                  <a:pt x="355040" y="193692"/>
                </a:cubicBezTo>
                <a:cubicBezTo>
                  <a:pt x="409662" y="111764"/>
                  <a:pt x="350489" y="189140"/>
                  <a:pt x="423317" y="125419"/>
                </a:cubicBezTo>
                <a:cubicBezTo>
                  <a:pt x="519877" y="40934"/>
                  <a:pt x="452963" y="70022"/>
                  <a:pt x="532560" y="43492"/>
                </a:cubicBezTo>
                <a:cubicBezTo>
                  <a:pt x="537112" y="29837"/>
                  <a:pt x="556394" y="12706"/>
                  <a:pt x="546216" y="2528"/>
                </a:cubicBezTo>
                <a:cubicBezTo>
                  <a:pt x="536038" y="-7650"/>
                  <a:pt x="505250" y="16183"/>
                  <a:pt x="505250" y="16183"/>
                </a:cubicBezTo>
                <a:cubicBezTo>
                  <a:pt x="532561" y="20734"/>
                  <a:pt x="571823" y="6800"/>
                  <a:pt x="587182" y="29837"/>
                </a:cubicBezTo>
                <a:cubicBezTo>
                  <a:pt x="600779" y="50231"/>
                  <a:pt x="567622" y="74857"/>
                  <a:pt x="559871" y="98110"/>
                </a:cubicBezTo>
                <a:cubicBezTo>
                  <a:pt x="553936" y="115913"/>
                  <a:pt x="550768" y="134522"/>
                  <a:pt x="546216" y="152728"/>
                </a:cubicBezTo>
                <a:cubicBezTo>
                  <a:pt x="541664" y="202795"/>
                  <a:pt x="539670" y="253160"/>
                  <a:pt x="532560" y="302928"/>
                </a:cubicBezTo>
                <a:cubicBezTo>
                  <a:pt x="530524" y="317177"/>
                  <a:pt x="518905" y="343892"/>
                  <a:pt x="518905" y="34389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Freeform 12"/>
          <p:cNvSpPr/>
          <p:nvPr/>
        </p:nvSpPr>
        <p:spPr>
          <a:xfrm>
            <a:off x="2963222" y="4751795"/>
            <a:ext cx="377810" cy="341364"/>
          </a:xfrm>
          <a:custGeom>
            <a:avLst/>
            <a:gdLst>
              <a:gd name="connsiteX0" fmla="*/ 0 w 377810"/>
              <a:gd name="connsiteY0" fmla="*/ 136545 h 341364"/>
              <a:gd name="connsiteX1" fmla="*/ 368696 w 377810"/>
              <a:gd name="connsiteY1" fmla="*/ 122891 h 341364"/>
              <a:gd name="connsiteX2" fmla="*/ 259453 w 377810"/>
              <a:gd name="connsiteY2" fmla="*/ 0 h 341364"/>
              <a:gd name="connsiteX3" fmla="*/ 327730 w 377810"/>
              <a:gd name="connsiteY3" fmla="*/ 95582 h 341364"/>
              <a:gd name="connsiteX4" fmla="*/ 355041 w 377810"/>
              <a:gd name="connsiteY4" fmla="*/ 136545 h 341364"/>
              <a:gd name="connsiteX5" fmla="*/ 341386 w 377810"/>
              <a:gd name="connsiteY5" fmla="*/ 245782 h 341364"/>
              <a:gd name="connsiteX6" fmla="*/ 314075 w 377810"/>
              <a:gd name="connsiteY6" fmla="*/ 286745 h 341364"/>
              <a:gd name="connsiteX7" fmla="*/ 259453 w 377810"/>
              <a:gd name="connsiteY7" fmla="*/ 341364 h 34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810" h="341364">
                <a:moveTo>
                  <a:pt x="0" y="136545"/>
                </a:moveTo>
                <a:cubicBezTo>
                  <a:pt x="122899" y="131994"/>
                  <a:pt x="251041" y="158697"/>
                  <a:pt x="368696" y="122891"/>
                </a:cubicBezTo>
                <a:cubicBezTo>
                  <a:pt x="416534" y="108332"/>
                  <a:pt x="260536" y="812"/>
                  <a:pt x="259453" y="0"/>
                </a:cubicBezTo>
                <a:cubicBezTo>
                  <a:pt x="291316" y="95582"/>
                  <a:pt x="259455" y="72824"/>
                  <a:pt x="327730" y="95582"/>
                </a:cubicBezTo>
                <a:cubicBezTo>
                  <a:pt x="336834" y="109236"/>
                  <a:pt x="353555" y="120202"/>
                  <a:pt x="355041" y="136545"/>
                </a:cubicBezTo>
                <a:cubicBezTo>
                  <a:pt x="358364" y="173090"/>
                  <a:pt x="351042" y="210379"/>
                  <a:pt x="341386" y="245782"/>
                </a:cubicBezTo>
                <a:cubicBezTo>
                  <a:pt x="337068" y="261615"/>
                  <a:pt x="324327" y="273931"/>
                  <a:pt x="314075" y="286745"/>
                </a:cubicBezTo>
                <a:cubicBezTo>
                  <a:pt x="314070" y="286752"/>
                  <a:pt x="259459" y="341358"/>
                  <a:pt x="259453" y="341364"/>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Freeform 13"/>
          <p:cNvSpPr/>
          <p:nvPr/>
        </p:nvSpPr>
        <p:spPr>
          <a:xfrm>
            <a:off x="4055655" y="3905212"/>
            <a:ext cx="396006" cy="969474"/>
          </a:xfrm>
          <a:custGeom>
            <a:avLst/>
            <a:gdLst>
              <a:gd name="connsiteX0" fmla="*/ 0 w 396006"/>
              <a:gd name="connsiteY0" fmla="*/ 969474 h 969474"/>
              <a:gd name="connsiteX1" fmla="*/ 68277 w 396006"/>
              <a:gd name="connsiteY1" fmla="*/ 914855 h 969474"/>
              <a:gd name="connsiteX2" fmla="*/ 136554 w 396006"/>
              <a:gd name="connsiteY2" fmla="*/ 846583 h 969474"/>
              <a:gd name="connsiteX3" fmla="*/ 150209 w 396006"/>
              <a:gd name="connsiteY3" fmla="*/ 805619 h 969474"/>
              <a:gd name="connsiteX4" fmla="*/ 204831 w 396006"/>
              <a:gd name="connsiteY4" fmla="*/ 723692 h 969474"/>
              <a:gd name="connsiteX5" fmla="*/ 218486 w 396006"/>
              <a:gd name="connsiteY5" fmla="*/ 682728 h 969474"/>
              <a:gd name="connsiteX6" fmla="*/ 218486 w 396006"/>
              <a:gd name="connsiteY6" fmla="*/ 204819 h 969474"/>
              <a:gd name="connsiteX7" fmla="*/ 177520 w 396006"/>
              <a:gd name="connsiteY7" fmla="*/ 68273 h 969474"/>
              <a:gd name="connsiteX8" fmla="*/ 163865 w 396006"/>
              <a:gd name="connsiteY8" fmla="*/ 0 h 969474"/>
              <a:gd name="connsiteX9" fmla="*/ 81932 w 396006"/>
              <a:gd name="connsiteY9" fmla="*/ 109237 h 969474"/>
              <a:gd name="connsiteX10" fmla="*/ 54621 w 396006"/>
              <a:gd name="connsiteY10" fmla="*/ 150200 h 969474"/>
              <a:gd name="connsiteX11" fmla="*/ 68277 w 396006"/>
              <a:gd name="connsiteY11" fmla="*/ 109237 h 969474"/>
              <a:gd name="connsiteX12" fmla="*/ 109243 w 396006"/>
              <a:gd name="connsiteY12" fmla="*/ 68273 h 969474"/>
              <a:gd name="connsiteX13" fmla="*/ 191175 w 396006"/>
              <a:gd name="connsiteY13" fmla="*/ 13655 h 969474"/>
              <a:gd name="connsiteX14" fmla="*/ 300419 w 396006"/>
              <a:gd name="connsiteY14" fmla="*/ 27309 h 969474"/>
              <a:gd name="connsiteX15" fmla="*/ 355040 w 396006"/>
              <a:gd name="connsiteY15" fmla="*/ 40964 h 969474"/>
              <a:gd name="connsiteX16" fmla="*/ 396006 w 396006"/>
              <a:gd name="connsiteY16" fmla="*/ 54618 h 9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006" h="969474">
                <a:moveTo>
                  <a:pt x="0" y="969474"/>
                </a:moveTo>
                <a:cubicBezTo>
                  <a:pt x="22759" y="951268"/>
                  <a:pt x="47668" y="935463"/>
                  <a:pt x="68277" y="914855"/>
                </a:cubicBezTo>
                <a:cubicBezTo>
                  <a:pt x="159311" y="823827"/>
                  <a:pt x="27313" y="919406"/>
                  <a:pt x="136554" y="846583"/>
                </a:cubicBezTo>
                <a:cubicBezTo>
                  <a:pt x="141106" y="832928"/>
                  <a:pt x="143219" y="818201"/>
                  <a:pt x="150209" y="805619"/>
                </a:cubicBezTo>
                <a:cubicBezTo>
                  <a:pt x="166150" y="776928"/>
                  <a:pt x="204831" y="723692"/>
                  <a:pt x="204831" y="723692"/>
                </a:cubicBezTo>
                <a:cubicBezTo>
                  <a:pt x="209383" y="710037"/>
                  <a:pt x="215911" y="696889"/>
                  <a:pt x="218486" y="682728"/>
                </a:cubicBezTo>
                <a:cubicBezTo>
                  <a:pt x="248385" y="518295"/>
                  <a:pt x="230189" y="386203"/>
                  <a:pt x="218486" y="204819"/>
                </a:cubicBezTo>
                <a:cubicBezTo>
                  <a:pt x="216323" y="171288"/>
                  <a:pt x="182429" y="92819"/>
                  <a:pt x="177520" y="68273"/>
                </a:cubicBezTo>
                <a:lnTo>
                  <a:pt x="163865" y="0"/>
                </a:lnTo>
                <a:cubicBezTo>
                  <a:pt x="136554" y="36412"/>
                  <a:pt x="107181" y="71366"/>
                  <a:pt x="81932" y="109237"/>
                </a:cubicBezTo>
                <a:cubicBezTo>
                  <a:pt x="72828" y="122891"/>
                  <a:pt x="71032" y="150200"/>
                  <a:pt x="54621" y="150200"/>
                </a:cubicBezTo>
                <a:cubicBezTo>
                  <a:pt x="40228" y="150200"/>
                  <a:pt x="60293" y="121213"/>
                  <a:pt x="68277" y="109237"/>
                </a:cubicBezTo>
                <a:cubicBezTo>
                  <a:pt x="78989" y="93170"/>
                  <a:pt x="93999" y="80128"/>
                  <a:pt x="109243" y="68273"/>
                </a:cubicBezTo>
                <a:cubicBezTo>
                  <a:pt x="135152" y="48122"/>
                  <a:pt x="191175" y="13655"/>
                  <a:pt x="191175" y="13655"/>
                </a:cubicBezTo>
                <a:cubicBezTo>
                  <a:pt x="227590" y="18206"/>
                  <a:pt x="264220" y="21276"/>
                  <a:pt x="300419" y="27309"/>
                </a:cubicBezTo>
                <a:cubicBezTo>
                  <a:pt x="318931" y="30394"/>
                  <a:pt x="336995" y="35808"/>
                  <a:pt x="355040" y="40964"/>
                </a:cubicBezTo>
                <a:cubicBezTo>
                  <a:pt x="368880" y="44918"/>
                  <a:pt x="396006" y="54618"/>
                  <a:pt x="396006" y="54618"/>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3571318" y="5827959"/>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16" name="TextBox 15"/>
          <p:cNvSpPr txBox="1"/>
          <p:nvPr/>
        </p:nvSpPr>
        <p:spPr>
          <a:xfrm>
            <a:off x="405723" y="3598775"/>
            <a:ext cx="2643271" cy="461665"/>
          </a:xfrm>
          <a:prstGeom prst="rect">
            <a:avLst/>
          </a:prstGeom>
          <a:noFill/>
        </p:spPr>
        <p:txBody>
          <a:bodyPr wrap="none" rtlCol="0">
            <a:spAutoFit/>
          </a:bodyPr>
          <a:lstStyle/>
          <a:p>
            <a:r>
              <a:rPr lang="en-US" sz="2400" i="1" dirty="0" smtClean="0">
                <a:latin typeface="Times"/>
                <a:cs typeface="Times"/>
              </a:rPr>
              <a:t>encoding(question)</a:t>
            </a:r>
            <a:endParaRPr lang="en-US" sz="2400" i="1" dirty="0">
              <a:latin typeface="Times"/>
              <a:cs typeface="Times"/>
            </a:endParaRPr>
          </a:p>
        </p:txBody>
      </p:sp>
      <p:sp>
        <p:nvSpPr>
          <p:cNvPr id="18"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Unified Model</a:t>
            </a:r>
            <a:endParaRPr lang="en-US" sz="4600" dirty="0">
              <a:latin typeface="Calibri"/>
              <a:cs typeface="Calibri"/>
            </a:endParaRPr>
          </a:p>
        </p:txBody>
      </p:sp>
      <p:sp>
        <p:nvSpPr>
          <p:cNvPr id="19" name="TextBox 18"/>
          <p:cNvSpPr txBox="1"/>
          <p:nvPr/>
        </p:nvSpPr>
        <p:spPr>
          <a:xfrm>
            <a:off x="6627993" y="1082771"/>
            <a:ext cx="1258427" cy="461665"/>
          </a:xfrm>
          <a:prstGeom prst="rect">
            <a:avLst/>
          </a:prstGeom>
          <a:noFill/>
        </p:spPr>
        <p:txBody>
          <a:bodyPr wrap="none" rtlCol="0">
            <a:spAutoFit/>
          </a:bodyPr>
          <a:lstStyle/>
          <a:p>
            <a:r>
              <a:rPr lang="en-US" sz="2400" i="1" dirty="0" smtClean="0">
                <a:latin typeface="Times"/>
                <a:cs typeface="Times"/>
              </a:rPr>
              <a:t>Q-value</a:t>
            </a:r>
            <a:endParaRPr lang="en-US" sz="2400" i="1" dirty="0">
              <a:latin typeface="Times"/>
              <a:cs typeface="Times"/>
            </a:endParaRPr>
          </a:p>
        </p:txBody>
      </p:sp>
      <p:grpSp>
        <p:nvGrpSpPr>
          <p:cNvPr id="20" name="Group 19"/>
          <p:cNvGrpSpPr/>
          <p:nvPr/>
        </p:nvGrpSpPr>
        <p:grpSpPr>
          <a:xfrm>
            <a:off x="6459006" y="1570274"/>
            <a:ext cx="860290" cy="1065056"/>
            <a:chOff x="6281486" y="1529310"/>
            <a:chExt cx="860290" cy="1065056"/>
          </a:xfrm>
        </p:grpSpPr>
        <p:pic>
          <p:nvPicPr>
            <p:cNvPr id="21" name="Picture 2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1486" y="1529310"/>
              <a:ext cx="860290" cy="1065056"/>
            </a:xfrm>
            <a:prstGeom prst="rect">
              <a:avLst/>
            </a:prstGeom>
          </p:spPr>
        </p:pic>
        <p:pic>
          <p:nvPicPr>
            <p:cNvPr id="22" name="Picture 2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42951" y="1693792"/>
              <a:ext cx="268111" cy="790222"/>
            </a:xfrm>
            <a:prstGeom prst="rect">
              <a:avLst/>
            </a:prstGeom>
          </p:spPr>
        </p:pic>
      </p:grpSp>
      <p:sp>
        <p:nvSpPr>
          <p:cNvPr id="23" name="Magnetic Disk 22"/>
          <p:cNvSpPr/>
          <p:nvPr/>
        </p:nvSpPr>
        <p:spPr>
          <a:xfrm>
            <a:off x="5038845" y="1775093"/>
            <a:ext cx="955878" cy="819273"/>
          </a:xfrm>
          <a:prstGeom prst="flowChartMagneticDisk">
            <a:avLst/>
          </a:prstGeom>
          <a:solidFill>
            <a:schemeClr val="accent3">
              <a:lumMod val="20000"/>
              <a:lumOff val="8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4492628" y="2198384"/>
            <a:ext cx="383896" cy="382327"/>
          </a:xfrm>
          <a:custGeom>
            <a:avLst/>
            <a:gdLst>
              <a:gd name="connsiteX0" fmla="*/ 0 w 383896"/>
              <a:gd name="connsiteY0" fmla="*/ 382327 h 382327"/>
              <a:gd name="connsiteX1" fmla="*/ 40967 w 383896"/>
              <a:gd name="connsiteY1" fmla="*/ 314055 h 382327"/>
              <a:gd name="connsiteX2" fmla="*/ 163865 w 383896"/>
              <a:gd name="connsiteY2" fmla="*/ 204818 h 382327"/>
              <a:gd name="connsiteX3" fmla="*/ 245798 w 383896"/>
              <a:gd name="connsiteY3" fmla="*/ 136545 h 382327"/>
              <a:gd name="connsiteX4" fmla="*/ 273108 w 383896"/>
              <a:gd name="connsiteY4" fmla="*/ 95582 h 382327"/>
              <a:gd name="connsiteX5" fmla="*/ 355041 w 383896"/>
              <a:gd name="connsiteY5" fmla="*/ 13654 h 382327"/>
              <a:gd name="connsiteX6" fmla="*/ 314075 w 383896"/>
              <a:gd name="connsiteY6" fmla="*/ 0 h 382327"/>
              <a:gd name="connsiteX7" fmla="*/ 368696 w 383896"/>
              <a:gd name="connsiteY7" fmla="*/ 13654 h 382327"/>
              <a:gd name="connsiteX8" fmla="*/ 382352 w 383896"/>
              <a:gd name="connsiteY8" fmla="*/ 68273 h 382327"/>
              <a:gd name="connsiteX9" fmla="*/ 382352 w 383896"/>
              <a:gd name="connsiteY9" fmla="*/ 245782 h 38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896" h="382327">
                <a:moveTo>
                  <a:pt x="0" y="382327"/>
                </a:moveTo>
                <a:cubicBezTo>
                  <a:pt x="13656" y="359570"/>
                  <a:pt x="24160" y="334595"/>
                  <a:pt x="40967" y="314055"/>
                </a:cubicBezTo>
                <a:cubicBezTo>
                  <a:pt x="154792" y="174945"/>
                  <a:pt x="82142" y="272917"/>
                  <a:pt x="163865" y="204818"/>
                </a:cubicBezTo>
                <a:cubicBezTo>
                  <a:pt x="269002" y="117209"/>
                  <a:pt x="144089" y="204345"/>
                  <a:pt x="245798" y="136545"/>
                </a:cubicBezTo>
                <a:cubicBezTo>
                  <a:pt x="254901" y="122891"/>
                  <a:pt x="262205" y="107847"/>
                  <a:pt x="273108" y="95582"/>
                </a:cubicBezTo>
                <a:cubicBezTo>
                  <a:pt x="298768" y="66716"/>
                  <a:pt x="355041" y="13654"/>
                  <a:pt x="355041" y="13654"/>
                </a:cubicBezTo>
                <a:cubicBezTo>
                  <a:pt x="341386" y="9103"/>
                  <a:pt x="299681" y="0"/>
                  <a:pt x="314075" y="0"/>
                </a:cubicBezTo>
                <a:cubicBezTo>
                  <a:pt x="332842" y="0"/>
                  <a:pt x="355425" y="384"/>
                  <a:pt x="368696" y="13654"/>
                </a:cubicBezTo>
                <a:cubicBezTo>
                  <a:pt x="381966" y="26924"/>
                  <a:pt x="381250" y="49539"/>
                  <a:pt x="382352" y="68273"/>
                </a:cubicBezTo>
                <a:cubicBezTo>
                  <a:pt x="385827" y="127341"/>
                  <a:pt x="382352" y="186612"/>
                  <a:pt x="382352" y="245782"/>
                </a:cubicBez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5" name="Freeform 24"/>
          <p:cNvSpPr/>
          <p:nvPr/>
        </p:nvSpPr>
        <p:spPr>
          <a:xfrm>
            <a:off x="6103966" y="1868279"/>
            <a:ext cx="423318" cy="275486"/>
          </a:xfrm>
          <a:custGeom>
            <a:avLst/>
            <a:gdLst>
              <a:gd name="connsiteX0" fmla="*/ 0 w 423318"/>
              <a:gd name="connsiteY0" fmla="*/ 152595 h 275486"/>
              <a:gd name="connsiteX1" fmla="*/ 136554 w 423318"/>
              <a:gd name="connsiteY1" fmla="*/ 138941 h 275486"/>
              <a:gd name="connsiteX2" fmla="*/ 396007 w 423318"/>
              <a:gd name="connsiteY2" fmla="*/ 111632 h 275486"/>
              <a:gd name="connsiteX3" fmla="*/ 341385 w 423318"/>
              <a:gd name="connsiteY3" fmla="*/ 70668 h 275486"/>
              <a:gd name="connsiteX4" fmla="*/ 300419 w 423318"/>
              <a:gd name="connsiteY4" fmla="*/ 29704 h 275486"/>
              <a:gd name="connsiteX5" fmla="*/ 314074 w 423318"/>
              <a:gd name="connsiteY5" fmla="*/ 29704 h 275486"/>
              <a:gd name="connsiteX6" fmla="*/ 355040 w 423318"/>
              <a:gd name="connsiteY6" fmla="*/ 70668 h 275486"/>
              <a:gd name="connsiteX7" fmla="*/ 396007 w 423318"/>
              <a:gd name="connsiteY7" fmla="*/ 84323 h 275486"/>
              <a:gd name="connsiteX8" fmla="*/ 423318 w 423318"/>
              <a:gd name="connsiteY8" fmla="*/ 125286 h 275486"/>
              <a:gd name="connsiteX9" fmla="*/ 409662 w 423318"/>
              <a:gd name="connsiteY9" fmla="*/ 207214 h 275486"/>
              <a:gd name="connsiteX10" fmla="*/ 368696 w 423318"/>
              <a:gd name="connsiteY10" fmla="*/ 248177 h 275486"/>
              <a:gd name="connsiteX11" fmla="*/ 341385 w 423318"/>
              <a:gd name="connsiteY11" fmla="*/ 275486 h 27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318" h="275486">
                <a:moveTo>
                  <a:pt x="0" y="152595"/>
                </a:moveTo>
                <a:cubicBezTo>
                  <a:pt x="45518" y="148044"/>
                  <a:pt x="90955" y="142589"/>
                  <a:pt x="136554" y="138941"/>
                </a:cubicBezTo>
                <a:cubicBezTo>
                  <a:pt x="377643" y="119655"/>
                  <a:pt x="270191" y="143083"/>
                  <a:pt x="396007" y="111632"/>
                </a:cubicBezTo>
                <a:cubicBezTo>
                  <a:pt x="377800" y="97977"/>
                  <a:pt x="358665" y="85479"/>
                  <a:pt x="341385" y="70668"/>
                </a:cubicBezTo>
                <a:cubicBezTo>
                  <a:pt x="326723" y="58101"/>
                  <a:pt x="315255" y="42066"/>
                  <a:pt x="300419" y="29704"/>
                </a:cubicBezTo>
                <a:cubicBezTo>
                  <a:pt x="271468" y="5580"/>
                  <a:pt x="208863" y="-22899"/>
                  <a:pt x="314074" y="29704"/>
                </a:cubicBezTo>
                <a:cubicBezTo>
                  <a:pt x="327729" y="43359"/>
                  <a:pt x="338972" y="59957"/>
                  <a:pt x="355040" y="70668"/>
                </a:cubicBezTo>
                <a:cubicBezTo>
                  <a:pt x="367017" y="78652"/>
                  <a:pt x="384767" y="75331"/>
                  <a:pt x="396007" y="84323"/>
                </a:cubicBezTo>
                <a:cubicBezTo>
                  <a:pt x="408822" y="94574"/>
                  <a:pt x="414214" y="111632"/>
                  <a:pt x="423318" y="125286"/>
                </a:cubicBezTo>
                <a:cubicBezTo>
                  <a:pt x="418766" y="152595"/>
                  <a:pt x="420907" y="181914"/>
                  <a:pt x="409662" y="207214"/>
                </a:cubicBezTo>
                <a:cubicBezTo>
                  <a:pt x="401819" y="224860"/>
                  <a:pt x="382351" y="234523"/>
                  <a:pt x="368696" y="248177"/>
                </a:cubicBezTo>
                <a:lnTo>
                  <a:pt x="341385" y="275486"/>
                </a:lnTo>
              </a:path>
            </a:pathLst>
          </a:custGeom>
          <a:ln w="38100" cmpd="sng"/>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TextBox 25"/>
          <p:cNvSpPr txBox="1"/>
          <p:nvPr/>
        </p:nvSpPr>
        <p:spPr>
          <a:xfrm>
            <a:off x="4718427" y="1180552"/>
            <a:ext cx="1626467" cy="461665"/>
          </a:xfrm>
          <a:prstGeom prst="rect">
            <a:avLst/>
          </a:prstGeom>
          <a:noFill/>
        </p:spPr>
        <p:txBody>
          <a:bodyPr wrap="none" rtlCol="0">
            <a:spAutoFit/>
          </a:bodyPr>
          <a:lstStyle/>
          <a:p>
            <a:r>
              <a:rPr lang="en-US" sz="2400" i="1" dirty="0" smtClean="0">
                <a:latin typeface="Times"/>
                <a:cs typeface="Times"/>
              </a:rPr>
              <a:t>Neural Net</a:t>
            </a:r>
            <a:endParaRPr lang="en-US" sz="2400" i="1" dirty="0">
              <a:latin typeface="Times"/>
              <a:cs typeface="Times"/>
            </a:endParaRPr>
          </a:p>
        </p:txBody>
      </p:sp>
      <p:pic>
        <p:nvPicPr>
          <p:cNvPr id="27" name="Picture 26" descr="loop.png"/>
          <p:cNvPicPr>
            <a:picLocks noChangeAspect="1"/>
          </p:cNvPicPr>
          <p:nvPr/>
        </p:nvPicPr>
        <p:blipFill rotWithShape="1">
          <a:blip r:embed="rId5" cstate="screen">
            <a:duotone>
              <a:schemeClr val="accent5">
                <a:shade val="45000"/>
                <a:satMod val="135000"/>
              </a:schemeClr>
              <a:prstClr val="white"/>
            </a:duotone>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a:ext>
            </a:extLst>
          </a:blip>
          <a:srcRect/>
          <a:stretch/>
        </p:blipFill>
        <p:spPr>
          <a:xfrm>
            <a:off x="3075575" y="4248217"/>
            <a:ext cx="1335123" cy="1252050"/>
          </a:xfrm>
          <a:prstGeom prst="rect">
            <a:avLst/>
          </a:prstGeom>
          <a:ln>
            <a:solidFill>
              <a:schemeClr val="tx1"/>
            </a:solidFill>
          </a:ln>
          <a:effectLst/>
        </p:spPr>
      </p:pic>
      <p:sp>
        <p:nvSpPr>
          <p:cNvPr id="17" name="TextBox 16"/>
          <p:cNvSpPr txBox="1"/>
          <p:nvPr/>
        </p:nvSpPr>
        <p:spPr>
          <a:xfrm>
            <a:off x="448880" y="6058792"/>
            <a:ext cx="2683247" cy="461665"/>
          </a:xfrm>
          <a:prstGeom prst="rect">
            <a:avLst/>
          </a:prstGeom>
          <a:noFill/>
        </p:spPr>
        <p:txBody>
          <a:bodyPr wrap="none" rtlCol="0">
            <a:spAutoFit/>
          </a:bodyPr>
          <a:lstStyle/>
          <a:p>
            <a:r>
              <a:rPr lang="en-US" sz="2400" i="1" dirty="0">
                <a:latin typeface="Times"/>
                <a:cs typeface="Times"/>
              </a:rPr>
              <a:t>e</a:t>
            </a:r>
            <a:r>
              <a:rPr lang="en-US" sz="2400" i="1" dirty="0" smtClean="0">
                <a:latin typeface="Times"/>
                <a:cs typeface="Times"/>
              </a:rPr>
              <a:t>ncoding(response)</a:t>
            </a:r>
            <a:endParaRPr lang="en-US" sz="2400" i="1" dirty="0">
              <a:latin typeface="Times"/>
              <a:cs typeface="Times"/>
            </a:endParaRPr>
          </a:p>
        </p:txBody>
      </p:sp>
    </p:spTree>
    <p:extLst>
      <p:ext uri="{BB962C8B-B14F-4D97-AF65-F5344CB8AC3E}">
        <p14:creationId xmlns:p14="http://schemas.microsoft.com/office/powerpoint/2010/main" val="138129631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88254" y="3935008"/>
            <a:ext cx="2276776" cy="2311691"/>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8752" y="989124"/>
            <a:ext cx="2614660" cy="2316716"/>
          </a:xfrm>
          <a:prstGeom prst="rect">
            <a:avLst/>
          </a:prstGeom>
        </p:spPr>
      </p:pic>
      <p:sp>
        <p:nvSpPr>
          <p:cNvPr id="5" name="TextBox 4"/>
          <p:cNvSpPr txBox="1"/>
          <p:nvPr/>
        </p:nvSpPr>
        <p:spPr>
          <a:xfrm>
            <a:off x="3515696" y="6227106"/>
            <a:ext cx="2492865" cy="523220"/>
          </a:xfrm>
          <a:prstGeom prst="rect">
            <a:avLst/>
          </a:prstGeom>
          <a:noFill/>
        </p:spPr>
        <p:txBody>
          <a:bodyPr wrap="none" rtlCol="0">
            <a:spAutoFit/>
          </a:bodyPr>
          <a:lstStyle/>
          <a:p>
            <a:r>
              <a:rPr lang="en-US" sz="2800" dirty="0" err="1" smtClean="0"/>
              <a:t>Mehran</a:t>
            </a:r>
            <a:r>
              <a:rPr lang="en-US" sz="2800" dirty="0" smtClean="0"/>
              <a:t> </a:t>
            </a:r>
            <a:r>
              <a:rPr lang="en-US" sz="2800" dirty="0" err="1" smtClean="0"/>
              <a:t>Sahami</a:t>
            </a:r>
            <a:endParaRPr lang="en-US" sz="2800" dirty="0"/>
          </a:p>
        </p:txBody>
      </p:sp>
      <p:sp>
        <p:nvSpPr>
          <p:cNvPr id="6" name="TextBox 5"/>
          <p:cNvSpPr txBox="1"/>
          <p:nvPr/>
        </p:nvSpPr>
        <p:spPr>
          <a:xfrm>
            <a:off x="951112" y="3293624"/>
            <a:ext cx="1700380" cy="523220"/>
          </a:xfrm>
          <a:prstGeom prst="rect">
            <a:avLst/>
          </a:prstGeom>
          <a:noFill/>
        </p:spPr>
        <p:txBody>
          <a:bodyPr wrap="none" rtlCol="0">
            <a:spAutoFit/>
          </a:bodyPr>
          <a:lstStyle/>
          <a:p>
            <a:r>
              <a:rPr lang="en-US" sz="2800" dirty="0" smtClean="0"/>
              <a:t>Jon Huang</a:t>
            </a:r>
            <a:endParaRPr lang="en-US" sz="2800" dirty="0"/>
          </a:p>
        </p:txBody>
      </p:sp>
      <p:sp>
        <p:nvSpPr>
          <p:cNvPr id="7" name="TextBox 6"/>
          <p:cNvSpPr txBox="1"/>
          <p:nvPr/>
        </p:nvSpPr>
        <p:spPr>
          <a:xfrm>
            <a:off x="6498605" y="6192086"/>
            <a:ext cx="1783486" cy="523220"/>
          </a:xfrm>
          <a:prstGeom prst="rect">
            <a:avLst/>
          </a:prstGeom>
          <a:noFill/>
        </p:spPr>
        <p:txBody>
          <a:bodyPr wrap="none" rtlCol="0">
            <a:spAutoFit/>
          </a:bodyPr>
          <a:lstStyle/>
          <a:p>
            <a:r>
              <a:rPr lang="en-US" sz="2800" dirty="0" smtClean="0"/>
              <a:t>Leo </a:t>
            </a:r>
            <a:r>
              <a:rPr lang="en-US" sz="2800" dirty="0" err="1" smtClean="0"/>
              <a:t>Guibas</a:t>
            </a:r>
            <a:endParaRPr lang="en-US" sz="2800" dirty="0"/>
          </a:p>
        </p:txBody>
      </p:sp>
      <p:sp>
        <p:nvSpPr>
          <p:cNvPr id="11"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The People</a:t>
            </a:r>
            <a:endParaRPr lang="en-US" sz="4600" dirty="0">
              <a:latin typeface="Calibri"/>
              <a:cs typeface="Calibri"/>
            </a:endParaRPr>
          </a:p>
        </p:txBody>
      </p:sp>
      <p:pic>
        <p:nvPicPr>
          <p:cNvPr id="12" name="Picture 11"/>
          <p:cNvPicPr>
            <a:picLocks noChangeAspect="1"/>
          </p:cNvPicPr>
          <p:nvPr/>
        </p:nvPicPr>
        <p:blipFill>
          <a:blip r:embed="rId4"/>
          <a:stretch>
            <a:fillRect/>
          </a:stretch>
        </p:blipFill>
        <p:spPr>
          <a:xfrm>
            <a:off x="6115073" y="3903544"/>
            <a:ext cx="2361440" cy="2361440"/>
          </a:xfrm>
          <a:prstGeom prst="rect">
            <a:avLst/>
          </a:prstGeom>
        </p:spPr>
      </p:pic>
      <p:pic>
        <p:nvPicPr>
          <p:cNvPr id="14" name="Picture 13"/>
          <p:cNvPicPr>
            <a:picLocks noChangeAspect="1"/>
          </p:cNvPicPr>
          <p:nvPr/>
        </p:nvPicPr>
        <p:blipFill>
          <a:blip r:embed="rId5"/>
          <a:stretch>
            <a:fillRect/>
          </a:stretch>
        </p:blipFill>
        <p:spPr>
          <a:xfrm>
            <a:off x="400009" y="3857914"/>
            <a:ext cx="2489200" cy="2463800"/>
          </a:xfrm>
          <a:prstGeom prst="rect">
            <a:avLst/>
          </a:prstGeom>
        </p:spPr>
      </p:pic>
      <p:sp>
        <p:nvSpPr>
          <p:cNvPr id="15" name="TextBox 14"/>
          <p:cNvSpPr txBox="1"/>
          <p:nvPr/>
        </p:nvSpPr>
        <p:spPr>
          <a:xfrm>
            <a:off x="518752" y="6321714"/>
            <a:ext cx="2132740" cy="523220"/>
          </a:xfrm>
          <a:prstGeom prst="rect">
            <a:avLst/>
          </a:prstGeom>
          <a:noFill/>
        </p:spPr>
        <p:txBody>
          <a:bodyPr wrap="none" rtlCol="0">
            <a:spAutoFit/>
          </a:bodyPr>
          <a:lstStyle/>
          <a:p>
            <a:r>
              <a:rPr lang="en-US" sz="2800" dirty="0" smtClean="0"/>
              <a:t>Andy Nguyen</a:t>
            </a:r>
            <a:endParaRPr lang="en-US" sz="2800" dirty="0"/>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66188" y="1191737"/>
            <a:ext cx="1898842" cy="2101887"/>
          </a:xfrm>
          <a:prstGeom prst="rect">
            <a:avLst/>
          </a:prstGeom>
        </p:spPr>
      </p:pic>
      <p:sp>
        <p:nvSpPr>
          <p:cNvPr id="16" name="TextBox 15"/>
          <p:cNvSpPr txBox="1"/>
          <p:nvPr/>
        </p:nvSpPr>
        <p:spPr>
          <a:xfrm>
            <a:off x="3495997" y="3196431"/>
            <a:ext cx="2977438" cy="461665"/>
          </a:xfrm>
          <a:prstGeom prst="rect">
            <a:avLst/>
          </a:prstGeom>
          <a:solidFill>
            <a:schemeClr val="tx1">
              <a:lumMod val="95000"/>
              <a:lumOff val="5000"/>
              <a:alpha val="60000"/>
            </a:schemeClr>
          </a:solidFill>
        </p:spPr>
        <p:txBody>
          <a:bodyPr wrap="square" rtlCol="0">
            <a:spAutoFit/>
          </a:bodyPr>
          <a:lstStyle/>
          <a:p>
            <a:pPr algn="ctr"/>
            <a:r>
              <a:rPr lang="en-US" sz="2400" dirty="0" err="1" smtClean="0">
                <a:solidFill>
                  <a:schemeClr val="bg1"/>
                </a:solidFill>
              </a:rPr>
              <a:t>Jascha</a:t>
            </a:r>
            <a:r>
              <a:rPr lang="en-US" sz="2400" dirty="0" smtClean="0">
                <a:solidFill>
                  <a:schemeClr val="bg1"/>
                </a:solidFill>
              </a:rPr>
              <a:t> </a:t>
            </a:r>
            <a:r>
              <a:rPr lang="en-US" sz="2400" dirty="0" err="1" smtClean="0">
                <a:solidFill>
                  <a:schemeClr val="bg1"/>
                </a:solidFill>
              </a:rPr>
              <a:t>Sohl</a:t>
            </a:r>
            <a:r>
              <a:rPr lang="en-US" sz="2400" dirty="0" smtClean="0">
                <a:solidFill>
                  <a:schemeClr val="bg1"/>
                </a:solidFill>
              </a:rPr>
              <a:t>-Dickstein</a:t>
            </a:r>
            <a:endParaRPr lang="en-US" sz="2400" dirty="0">
              <a:solidFill>
                <a:schemeClr val="bg1"/>
              </a:solidFill>
            </a:endParaRPr>
          </a:p>
        </p:txBody>
      </p:sp>
      <p:pic>
        <p:nvPicPr>
          <p:cNvPr id="17" name="Picture 16" descr="forest.jpe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656439" y="1234017"/>
            <a:ext cx="2048311" cy="2138627"/>
          </a:xfrm>
          <a:prstGeom prst="rect">
            <a:avLst/>
          </a:prstGeom>
        </p:spPr>
      </p:pic>
      <p:sp>
        <p:nvSpPr>
          <p:cNvPr id="18" name="TextBox 17"/>
          <p:cNvSpPr txBox="1"/>
          <p:nvPr/>
        </p:nvSpPr>
        <p:spPr>
          <a:xfrm>
            <a:off x="6877446" y="3196431"/>
            <a:ext cx="1546818" cy="461665"/>
          </a:xfrm>
          <a:prstGeom prst="rect">
            <a:avLst/>
          </a:prstGeom>
          <a:solidFill>
            <a:schemeClr val="tx1">
              <a:lumMod val="95000"/>
              <a:lumOff val="5000"/>
              <a:alpha val="60000"/>
            </a:schemeClr>
          </a:solidFill>
        </p:spPr>
        <p:txBody>
          <a:bodyPr wrap="none" rtlCol="0">
            <a:spAutoFit/>
          </a:bodyPr>
          <a:lstStyle/>
          <a:p>
            <a:r>
              <a:rPr lang="en-US" sz="2400" dirty="0" smtClean="0">
                <a:solidFill>
                  <a:schemeClr val="bg1"/>
                </a:solidFill>
              </a:rPr>
              <a:t>Jon </a:t>
            </a:r>
            <a:r>
              <a:rPr lang="en-US" sz="2400" dirty="0" err="1" smtClean="0">
                <a:solidFill>
                  <a:schemeClr val="bg1"/>
                </a:solidFill>
              </a:rPr>
              <a:t>Bassen</a:t>
            </a:r>
            <a:endParaRPr lang="en-US" sz="2400" dirty="0">
              <a:solidFill>
                <a:schemeClr val="bg1"/>
              </a:solidFill>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78490" y="-1001390"/>
            <a:ext cx="1955897" cy="2002779"/>
          </a:xfrm>
          <a:prstGeom prst="rect">
            <a:avLst/>
          </a:prstGeom>
        </p:spPr>
      </p:pic>
      <p:pic>
        <p:nvPicPr>
          <p:cNvPr id="19" name="Picture 18"/>
          <p:cNvPicPr>
            <a:picLocks noChangeAspect="1"/>
          </p:cNvPicPr>
          <p:nvPr/>
        </p:nvPicPr>
        <p:blipFill>
          <a:blip r:embed="rId9"/>
          <a:stretch>
            <a:fillRect/>
          </a:stretch>
        </p:blipFill>
        <p:spPr>
          <a:xfrm>
            <a:off x="5256198" y="6312258"/>
            <a:ext cx="1524000" cy="1905000"/>
          </a:xfrm>
          <a:prstGeom prst="rect">
            <a:avLst/>
          </a:prstGeom>
        </p:spPr>
      </p:pic>
    </p:spTree>
    <p:extLst>
      <p:ext uri="{BB962C8B-B14F-4D97-AF65-F5344CB8AC3E}">
        <p14:creationId xmlns:p14="http://schemas.microsoft.com/office/powerpoint/2010/main" val="75883219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1556" y="-141111"/>
            <a:ext cx="9736667" cy="7549444"/>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492711" y="2133600"/>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solidFill>
                  <a:schemeClr val="bg1"/>
                </a:solidFill>
                <a:effectLst/>
                <a:latin typeface="Chalkboard"/>
                <a:cs typeface="Chalkboard"/>
              </a:rPr>
              <a:t>The End.</a:t>
            </a:r>
            <a:endParaRPr lang="en-US" dirty="0">
              <a:solidFill>
                <a:schemeClr val="bg1"/>
              </a:solidFill>
              <a:effectLst/>
              <a:latin typeface="Chalkboard"/>
              <a:cs typeface="Chalkboard"/>
            </a:endParaRPr>
          </a:p>
        </p:txBody>
      </p:sp>
    </p:spTree>
    <p:extLst>
      <p:ext uri="{BB962C8B-B14F-4D97-AF65-F5344CB8AC3E}">
        <p14:creationId xmlns:p14="http://schemas.microsoft.com/office/powerpoint/2010/main" val="37063113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7"/>
          <p:cNvSpPr/>
          <p:nvPr/>
        </p:nvSpPr>
        <p:spPr>
          <a:xfrm>
            <a:off x="1295400" y="663885"/>
            <a:ext cx="6132927" cy="5429396"/>
          </a:xfrm>
          <a:prstGeom prst="rect">
            <a:avLst/>
          </a:prstGeom>
          <a:blipFill>
            <a:blip r:embed="rId2"/>
            <a:stretch>
              <a:fillRect/>
            </a:stretch>
          </a:blipFill>
          <a:ln>
            <a:noFill/>
          </a:ln>
        </p:spPr>
      </p:sp>
      <p:sp>
        <p:nvSpPr>
          <p:cNvPr id="3" name="TextBox 2"/>
          <p:cNvSpPr txBox="1"/>
          <p:nvPr/>
        </p:nvSpPr>
        <p:spPr>
          <a:xfrm>
            <a:off x="1026160" y="5876349"/>
            <a:ext cx="7030720" cy="738664"/>
          </a:xfrm>
          <a:prstGeom prst="rect">
            <a:avLst/>
          </a:prstGeom>
          <a:noFill/>
        </p:spPr>
        <p:txBody>
          <a:bodyPr wrap="square" rtlCol="0">
            <a:spAutoFit/>
          </a:bodyPr>
          <a:lstStyle/>
          <a:p>
            <a:pPr algn="ctr"/>
            <a:r>
              <a:rPr lang="en-US" sz="1400" dirty="0" smtClean="0"/>
              <a:t>The Peer Grading Network for HCI. Node size is relative to the number of students who graded an assignment. One student (and her neighbors) is highlighted in red. Squares represent students who graded her</a:t>
            </a:r>
            <a:endParaRPr lang="en-US" sz="1400" dirty="0"/>
          </a:p>
        </p:txBody>
      </p:sp>
      <p:sp>
        <p:nvSpPr>
          <p:cNvPr id="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Peer Grading Network</a:t>
            </a:r>
            <a:endParaRPr lang="en-US" sz="4600" dirty="0">
              <a:latin typeface="Calibri"/>
              <a:cs typeface="Calibri"/>
            </a:endParaRPr>
          </a:p>
        </p:txBody>
      </p:sp>
    </p:spTree>
    <p:extLst>
      <p:ext uri="{BB962C8B-B14F-4D97-AF65-F5344CB8AC3E}">
        <p14:creationId xmlns:p14="http://schemas.microsoft.com/office/powerpoint/2010/main" val="66758490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New Graphical Model</a:t>
            </a:r>
            <a:endParaRPr lang="en-US" sz="4600" dirty="0">
              <a:latin typeface="Calibri"/>
              <a:cs typeface="Calibri"/>
            </a:endParaRPr>
          </a:p>
        </p:txBody>
      </p:sp>
      <p:pic>
        <p:nvPicPr>
          <p:cNvPr id="4" name="Picture 3" descr="Screen Shot 2015-05-13 at 2.59.52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776848"/>
            <a:ext cx="9144000" cy="2664225"/>
          </a:xfrm>
          <a:prstGeom prst="rect">
            <a:avLst/>
          </a:prstGeom>
        </p:spPr>
      </p:pic>
      <p:pic>
        <p:nvPicPr>
          <p:cNvPr id="5" name="Picture 4" descr="Screen Shot 2015-05-13 at 3.00.28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95600" y="5392554"/>
            <a:ext cx="3980180" cy="837932"/>
          </a:xfrm>
          <a:prstGeom prst="rect">
            <a:avLst/>
          </a:prstGeom>
        </p:spPr>
      </p:pic>
      <p:sp>
        <p:nvSpPr>
          <p:cNvPr id="6" name="TextBox 5"/>
          <p:cNvSpPr txBox="1"/>
          <p:nvPr/>
        </p:nvSpPr>
        <p:spPr>
          <a:xfrm>
            <a:off x="477520" y="1018847"/>
            <a:ext cx="1990599" cy="461665"/>
          </a:xfrm>
          <a:prstGeom prst="rect">
            <a:avLst/>
          </a:prstGeom>
          <a:noFill/>
        </p:spPr>
        <p:txBody>
          <a:bodyPr wrap="none" rtlCol="0">
            <a:spAutoFit/>
          </a:bodyPr>
          <a:lstStyle/>
          <a:p>
            <a:r>
              <a:rPr lang="en-US" sz="2400" dirty="0" smtClean="0"/>
              <a:t>Vanilla Model:</a:t>
            </a:r>
            <a:endParaRPr lang="en-US" sz="2400" dirty="0"/>
          </a:p>
        </p:txBody>
      </p:sp>
      <p:sp>
        <p:nvSpPr>
          <p:cNvPr id="7" name="TextBox 6"/>
          <p:cNvSpPr txBox="1"/>
          <p:nvPr/>
        </p:nvSpPr>
        <p:spPr>
          <a:xfrm>
            <a:off x="477520" y="4722435"/>
            <a:ext cx="2258551" cy="461665"/>
          </a:xfrm>
          <a:prstGeom prst="rect">
            <a:avLst/>
          </a:prstGeom>
          <a:noFill/>
        </p:spPr>
        <p:txBody>
          <a:bodyPr wrap="none" rtlCol="0">
            <a:spAutoFit/>
          </a:bodyPr>
          <a:lstStyle/>
          <a:p>
            <a:r>
              <a:rPr lang="en-US" sz="2400" dirty="0" smtClean="0"/>
              <a:t>Hazelnut Model:</a:t>
            </a:r>
            <a:endParaRPr lang="en-US" sz="2400" dirty="0"/>
          </a:p>
        </p:txBody>
      </p:sp>
    </p:spTree>
    <p:extLst>
      <p:ext uri="{BB962C8B-B14F-4D97-AF65-F5344CB8AC3E}">
        <p14:creationId xmlns:p14="http://schemas.microsoft.com/office/powerpoint/2010/main" val="267382781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044784351"/>
              </p:ext>
            </p:extLst>
          </p:nvPr>
        </p:nvGraphicFramePr>
        <p:xfrm>
          <a:off x="4495800" y="1128012"/>
          <a:ext cx="4114800" cy="5029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1836580462"/>
              </p:ext>
            </p:extLst>
          </p:nvPr>
        </p:nvGraphicFramePr>
        <p:xfrm>
          <a:off x="381000" y="1336344"/>
          <a:ext cx="4114800" cy="5029200"/>
        </p:xfrm>
        <a:graphic>
          <a:graphicData uri="http://schemas.openxmlformats.org/drawingml/2006/chart">
            <c:chart xmlns:c="http://schemas.openxmlformats.org/drawingml/2006/chart" xmlns:r="http://schemas.openxmlformats.org/officeDocument/2006/relationships" r:id="rId3"/>
          </a:graphicData>
        </a:graphic>
      </p:graphicFrame>
      <p:sp>
        <p:nvSpPr>
          <p:cNvPr id="8" name="Right Arrow 7"/>
          <p:cNvSpPr/>
          <p:nvPr/>
        </p:nvSpPr>
        <p:spPr>
          <a:xfrm>
            <a:off x="4080164" y="3276600"/>
            <a:ext cx="1171240" cy="732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62800" y="2889984"/>
            <a:ext cx="1244442" cy="1200329"/>
          </a:xfrm>
          <a:prstGeom prst="rect">
            <a:avLst/>
          </a:prstGeom>
          <a:noFill/>
        </p:spPr>
        <p:txBody>
          <a:bodyPr wrap="square" rtlCol="0">
            <a:spAutoFit/>
          </a:bodyPr>
          <a:lstStyle/>
          <a:p>
            <a:pPr algn="ctr"/>
            <a:r>
              <a:rPr lang="en-US" sz="2400" dirty="0" smtClean="0"/>
              <a:t>99% within 10pp</a:t>
            </a:r>
            <a:endParaRPr lang="en-US" sz="2400" dirty="0"/>
          </a:p>
        </p:txBody>
      </p:sp>
      <p:sp>
        <p:nvSpPr>
          <p:cNvPr id="10" name="Oval 9"/>
          <p:cNvSpPr/>
          <p:nvPr/>
        </p:nvSpPr>
        <p:spPr>
          <a:xfrm>
            <a:off x="1029568" y="5181600"/>
            <a:ext cx="951632" cy="9516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29568" y="6262630"/>
            <a:ext cx="6561270" cy="646331"/>
          </a:xfrm>
          <a:prstGeom prst="rect">
            <a:avLst/>
          </a:prstGeom>
          <a:noFill/>
        </p:spPr>
        <p:txBody>
          <a:bodyPr wrap="square" rtlCol="0">
            <a:spAutoFit/>
          </a:bodyPr>
          <a:lstStyle/>
          <a:p>
            <a:pPr algn="ctr"/>
            <a:r>
              <a:rPr lang="en-US" dirty="0" smtClean="0"/>
              <a:t>Error is based on ground truth assignments. Results are across all assignments (~10,000 submissions)</a:t>
            </a:r>
            <a:endParaRPr lang="en-US" dirty="0"/>
          </a:p>
        </p:txBody>
      </p:sp>
      <p:sp>
        <p:nvSpPr>
          <p:cNvPr id="12" name="TextBox 11"/>
          <p:cNvSpPr txBox="1"/>
          <p:nvPr/>
        </p:nvSpPr>
        <p:spPr>
          <a:xfrm>
            <a:off x="837117" y="2811380"/>
            <a:ext cx="1336534" cy="1169551"/>
          </a:xfrm>
          <a:prstGeom prst="rect">
            <a:avLst/>
          </a:prstGeom>
          <a:noFill/>
        </p:spPr>
        <p:txBody>
          <a:bodyPr wrap="square" rtlCol="0">
            <a:spAutoFit/>
          </a:bodyPr>
          <a:lstStyle/>
          <a:p>
            <a:pPr algn="ctr"/>
            <a:r>
              <a:rPr lang="en-US" dirty="0" smtClean="0"/>
              <a:t>Some students were getting very erroneous grades</a:t>
            </a:r>
            <a:endParaRPr lang="en-US" dirty="0"/>
          </a:p>
        </p:txBody>
      </p:sp>
      <p:sp>
        <p:nvSpPr>
          <p:cNvPr id="1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Improved Accuracy</a:t>
            </a:r>
            <a:endParaRPr lang="en-US" sz="4600" dirty="0">
              <a:latin typeface="Calibri"/>
              <a:cs typeface="Calibri"/>
            </a:endParaRPr>
          </a:p>
        </p:txBody>
      </p:sp>
      <p:sp>
        <p:nvSpPr>
          <p:cNvPr id="14" name="TextBox 13"/>
          <p:cNvSpPr txBox="1"/>
          <p:nvPr/>
        </p:nvSpPr>
        <p:spPr>
          <a:xfrm>
            <a:off x="817218" y="1148011"/>
            <a:ext cx="3211430" cy="369332"/>
          </a:xfrm>
          <a:prstGeom prst="rect">
            <a:avLst/>
          </a:prstGeom>
          <a:noFill/>
        </p:spPr>
        <p:txBody>
          <a:bodyPr wrap="square" rtlCol="0">
            <a:spAutoFit/>
          </a:bodyPr>
          <a:lstStyle/>
          <a:p>
            <a:pPr algn="ctr"/>
            <a:r>
              <a:rPr lang="en-US" dirty="0" smtClean="0"/>
              <a:t>Before:</a:t>
            </a:r>
            <a:endParaRPr lang="en-US" dirty="0"/>
          </a:p>
        </p:txBody>
      </p:sp>
      <p:sp>
        <p:nvSpPr>
          <p:cNvPr id="15" name="TextBox 14"/>
          <p:cNvSpPr txBox="1"/>
          <p:nvPr/>
        </p:nvSpPr>
        <p:spPr>
          <a:xfrm>
            <a:off x="4856581" y="1148011"/>
            <a:ext cx="3211430" cy="369332"/>
          </a:xfrm>
          <a:prstGeom prst="rect">
            <a:avLst/>
          </a:prstGeom>
          <a:noFill/>
        </p:spPr>
        <p:txBody>
          <a:bodyPr wrap="square" rtlCol="0">
            <a:spAutoFit/>
          </a:bodyPr>
          <a:lstStyle/>
          <a:p>
            <a:pPr algn="ctr"/>
            <a:r>
              <a:rPr lang="en-US" dirty="0" smtClean="0"/>
              <a:t>After:</a:t>
            </a:r>
            <a:endParaRPr lang="en-US" dirty="0"/>
          </a:p>
        </p:txBody>
      </p:sp>
    </p:spTree>
    <p:extLst>
      <p:ext uri="{BB962C8B-B14F-4D97-AF65-F5344CB8AC3E}">
        <p14:creationId xmlns:p14="http://schemas.microsoft.com/office/powerpoint/2010/main" val="30096284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Progress</a:t>
            </a:r>
            <a:endParaRPr lang="en-US" sz="3800" dirty="0">
              <a:latin typeface="Calibri"/>
              <a:cs typeface="Calibri"/>
            </a:endParaRPr>
          </a:p>
        </p:txBody>
      </p:sp>
      <p:sp>
        <p:nvSpPr>
          <p:cNvPr id="99" name="Rectangle 98"/>
          <p:cNvSpPr/>
          <p:nvPr/>
        </p:nvSpPr>
        <p:spPr>
          <a:xfrm>
            <a:off x="2030281" y="1237482"/>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0" name="Rectangle 99"/>
          <p:cNvSpPr/>
          <p:nvPr/>
        </p:nvSpPr>
        <p:spPr>
          <a:xfrm>
            <a:off x="3739009"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1" name="Rectangle 100"/>
          <p:cNvSpPr/>
          <p:nvPr/>
        </p:nvSpPr>
        <p:spPr>
          <a:xfrm>
            <a:off x="5461591"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2" name="Rectangle 101"/>
          <p:cNvSpPr/>
          <p:nvPr/>
        </p:nvSpPr>
        <p:spPr>
          <a:xfrm>
            <a:off x="7184173" y="4631846"/>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4" name="Rectangle 103"/>
          <p:cNvSpPr/>
          <p:nvPr/>
        </p:nvSpPr>
        <p:spPr>
          <a:xfrm>
            <a:off x="3739009"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5" name="Rectangle 104"/>
          <p:cNvSpPr/>
          <p:nvPr/>
        </p:nvSpPr>
        <p:spPr>
          <a:xfrm>
            <a:off x="5461591"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6" name="Rectangle 105"/>
          <p:cNvSpPr/>
          <p:nvPr/>
        </p:nvSpPr>
        <p:spPr>
          <a:xfrm>
            <a:off x="7184173" y="3477301"/>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08" name="Group 107"/>
          <p:cNvGrpSpPr/>
          <p:nvPr/>
        </p:nvGrpSpPr>
        <p:grpSpPr>
          <a:xfrm>
            <a:off x="3715917" y="2392028"/>
            <a:ext cx="4830619" cy="877454"/>
            <a:chOff x="6676739" y="4248728"/>
            <a:chExt cx="4830619" cy="877454"/>
          </a:xfrm>
          <a:solidFill>
            <a:schemeClr val="tx1">
              <a:lumMod val="85000"/>
              <a:lumOff val="15000"/>
            </a:schemeClr>
          </a:solidFill>
        </p:grpSpPr>
        <p:sp>
          <p:nvSpPr>
            <p:cNvPr id="109" name="Rectangle 108"/>
            <p:cNvSpPr/>
            <p:nvPr/>
          </p:nvSpPr>
          <p:spPr>
            <a:xfrm>
              <a:off x="6676739"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0" name="Rectangle 109"/>
            <p:cNvSpPr/>
            <p:nvPr/>
          </p:nvSpPr>
          <p:spPr>
            <a:xfrm>
              <a:off x="8399321"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11" name="Rectangle 110"/>
            <p:cNvSpPr/>
            <p:nvPr/>
          </p:nvSpPr>
          <p:spPr>
            <a:xfrm>
              <a:off x="10121903" y="42487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114" name="TextBox 113"/>
          <p:cNvSpPr txBox="1"/>
          <p:nvPr/>
        </p:nvSpPr>
        <p:spPr>
          <a:xfrm>
            <a:off x="18953" y="4678028"/>
            <a:ext cx="1610692" cy="646331"/>
          </a:xfrm>
          <a:prstGeom prst="rect">
            <a:avLst/>
          </a:prstGeom>
          <a:noFill/>
        </p:spPr>
        <p:txBody>
          <a:bodyPr wrap="square" rtlCol="0">
            <a:spAutoFit/>
          </a:bodyPr>
          <a:lstStyle/>
          <a:p>
            <a:pPr algn="r"/>
            <a:r>
              <a:rPr lang="en-US" dirty="0" smtClean="0">
                <a:solidFill>
                  <a:srgbClr val="FFFFFF"/>
                </a:solidFill>
                <a:latin typeface="Calibri"/>
                <a:cs typeface="Calibri"/>
              </a:rPr>
              <a:t>Peer </a:t>
            </a:r>
          </a:p>
          <a:p>
            <a:pPr algn="r"/>
            <a:r>
              <a:rPr lang="en-US" dirty="0" smtClean="0">
                <a:solidFill>
                  <a:srgbClr val="FFFFFF"/>
                </a:solidFill>
                <a:latin typeface="Calibri"/>
                <a:cs typeface="Calibri"/>
              </a:rPr>
              <a:t>Grading</a:t>
            </a:r>
            <a:endParaRPr lang="en-US" dirty="0">
              <a:solidFill>
                <a:srgbClr val="FFFFFF"/>
              </a:solidFill>
              <a:latin typeface="Calibri"/>
              <a:cs typeface="Calibri"/>
            </a:endParaRPr>
          </a:p>
        </p:txBody>
      </p:sp>
      <p:sp>
        <p:nvSpPr>
          <p:cNvPr id="115" name="TextBox 114"/>
          <p:cNvSpPr txBox="1"/>
          <p:nvPr/>
        </p:nvSpPr>
        <p:spPr>
          <a:xfrm>
            <a:off x="-74459" y="3444974"/>
            <a:ext cx="1704104"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Solution </a:t>
            </a:r>
          </a:p>
          <a:p>
            <a:pPr algn="r"/>
            <a:r>
              <a:rPr lang="en-US" dirty="0" smtClean="0">
                <a:solidFill>
                  <a:srgbClr val="FFFFFF"/>
                </a:solidFill>
                <a:latin typeface="Calibri"/>
                <a:cs typeface="Calibri"/>
              </a:rPr>
              <a:t>Space </a:t>
            </a:r>
            <a:endParaRPr lang="en-US" dirty="0">
              <a:solidFill>
                <a:srgbClr val="FFFFFF"/>
              </a:solidFill>
              <a:latin typeface="Calibri"/>
              <a:cs typeface="Calibri"/>
            </a:endParaRPr>
          </a:p>
        </p:txBody>
      </p:sp>
      <p:sp>
        <p:nvSpPr>
          <p:cNvPr id="116" name="TextBox 115"/>
          <p:cNvSpPr txBox="1"/>
          <p:nvPr/>
        </p:nvSpPr>
        <p:spPr>
          <a:xfrm>
            <a:off x="-97551" y="2281191"/>
            <a:ext cx="1727195"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Problem </a:t>
            </a:r>
          </a:p>
          <a:p>
            <a:pPr algn="r"/>
            <a:r>
              <a:rPr lang="en-US" dirty="0" smtClean="0">
                <a:solidFill>
                  <a:srgbClr val="FFFFFF"/>
                </a:solidFill>
                <a:latin typeface="Calibri"/>
                <a:cs typeface="Calibri"/>
              </a:rPr>
              <a:t>Navigation </a:t>
            </a:r>
            <a:endParaRPr lang="en-US" dirty="0">
              <a:solidFill>
                <a:srgbClr val="FFFFFF"/>
              </a:solidFill>
              <a:latin typeface="Calibri"/>
              <a:cs typeface="Calibri"/>
            </a:endParaRPr>
          </a:p>
        </p:txBody>
      </p:sp>
      <p:sp>
        <p:nvSpPr>
          <p:cNvPr id="117" name="TextBox 116"/>
          <p:cNvSpPr txBox="1"/>
          <p:nvPr/>
        </p:nvSpPr>
        <p:spPr>
          <a:xfrm>
            <a:off x="-143733" y="1094319"/>
            <a:ext cx="1773377" cy="923330"/>
          </a:xfrm>
          <a:prstGeom prst="rect">
            <a:avLst/>
          </a:prstGeom>
          <a:noFill/>
        </p:spPr>
        <p:txBody>
          <a:bodyPr wrap="square" rtlCol="0">
            <a:spAutoFit/>
          </a:bodyPr>
          <a:lstStyle/>
          <a:p>
            <a:pPr algn="r"/>
            <a:r>
              <a:rPr lang="en-US" dirty="0" smtClean="0">
                <a:solidFill>
                  <a:srgbClr val="FFFFFF"/>
                </a:solidFill>
                <a:latin typeface="Calibri"/>
                <a:cs typeface="Calibri"/>
              </a:rPr>
              <a:t>Understanding Curriculum Navigation </a:t>
            </a:r>
            <a:endParaRPr lang="en-US" dirty="0">
              <a:solidFill>
                <a:srgbClr val="FFFFFF"/>
              </a:solidFill>
              <a:latin typeface="Calibri"/>
              <a:cs typeface="Calibri"/>
            </a:endParaRPr>
          </a:p>
        </p:txBody>
      </p:sp>
      <p:sp>
        <p:nvSpPr>
          <p:cNvPr id="118" name="TextBox 117"/>
          <p:cNvSpPr txBox="1"/>
          <p:nvPr/>
        </p:nvSpPr>
        <p:spPr>
          <a:xfrm>
            <a:off x="1892886"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Correct/</a:t>
            </a:r>
          </a:p>
          <a:p>
            <a:pPr algn="ctr"/>
            <a:r>
              <a:rPr lang="en-US" dirty="0" smtClean="0">
                <a:solidFill>
                  <a:srgbClr val="FFFFFF"/>
                </a:solidFill>
                <a:latin typeface="Calibri"/>
                <a:cs typeface="Calibri"/>
              </a:rPr>
              <a:t>Incorrect</a:t>
            </a:r>
            <a:endParaRPr lang="en-US" dirty="0">
              <a:solidFill>
                <a:srgbClr val="FFFFFF"/>
              </a:solidFill>
              <a:latin typeface="Calibri"/>
              <a:cs typeface="Calibri"/>
            </a:endParaRPr>
          </a:p>
        </p:txBody>
      </p:sp>
      <p:sp>
        <p:nvSpPr>
          <p:cNvPr id="119" name="TextBox 118"/>
          <p:cNvSpPr txBox="1"/>
          <p:nvPr/>
        </p:nvSpPr>
        <p:spPr>
          <a:xfrm>
            <a:off x="3615467"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Maze </a:t>
            </a:r>
          </a:p>
          <a:p>
            <a:pPr algn="ctr"/>
            <a:r>
              <a:rPr lang="en-US" dirty="0" smtClean="0">
                <a:solidFill>
                  <a:srgbClr val="FFFFFF"/>
                </a:solidFill>
                <a:latin typeface="Calibri"/>
                <a:cs typeface="Calibri"/>
              </a:rPr>
              <a:t>Programs</a:t>
            </a:r>
            <a:endParaRPr lang="en-US" dirty="0">
              <a:solidFill>
                <a:srgbClr val="FFFFFF"/>
              </a:solidFill>
              <a:latin typeface="Calibri"/>
              <a:cs typeface="Calibri"/>
            </a:endParaRPr>
          </a:p>
        </p:txBody>
      </p:sp>
      <p:sp>
        <p:nvSpPr>
          <p:cNvPr id="120" name="TextBox 119"/>
          <p:cNvSpPr txBox="1"/>
          <p:nvPr/>
        </p:nvSpPr>
        <p:spPr>
          <a:xfrm>
            <a:off x="534728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Control Flow Programs</a:t>
            </a:r>
            <a:endParaRPr lang="en-US" dirty="0">
              <a:solidFill>
                <a:srgbClr val="FFFFFF"/>
              </a:solidFill>
              <a:latin typeface="Calibri"/>
              <a:cs typeface="Calibri"/>
            </a:endParaRPr>
          </a:p>
        </p:txBody>
      </p:sp>
      <p:sp>
        <p:nvSpPr>
          <p:cNvPr id="121" name="TextBox 120"/>
          <p:cNvSpPr txBox="1"/>
          <p:nvPr/>
        </p:nvSpPr>
        <p:spPr>
          <a:xfrm>
            <a:off x="7046775" y="5791010"/>
            <a:ext cx="1610692" cy="646331"/>
          </a:xfrm>
          <a:prstGeom prst="rect">
            <a:avLst/>
          </a:prstGeom>
          <a:noFill/>
        </p:spPr>
        <p:txBody>
          <a:bodyPr wrap="square" rtlCol="0">
            <a:spAutoFit/>
          </a:bodyPr>
          <a:lstStyle/>
          <a:p>
            <a:pPr algn="ctr"/>
            <a:r>
              <a:rPr lang="en-US" dirty="0" smtClean="0">
                <a:solidFill>
                  <a:srgbClr val="FFFFFF"/>
                </a:solidFill>
                <a:latin typeface="Calibri"/>
                <a:cs typeface="Calibri"/>
              </a:rPr>
              <a:t>General Programs</a:t>
            </a:r>
            <a:endParaRPr lang="en-US" dirty="0">
              <a:solidFill>
                <a:srgbClr val="FFFFFF"/>
              </a:solidFill>
              <a:latin typeface="Calibri"/>
              <a:cs typeface="Calibri"/>
            </a:endParaRPr>
          </a:p>
        </p:txBody>
      </p:sp>
      <p:sp>
        <p:nvSpPr>
          <p:cNvPr id="123" name="Rectangle 122"/>
          <p:cNvSpPr/>
          <p:nvPr/>
        </p:nvSpPr>
        <p:spPr>
          <a:xfrm>
            <a:off x="2025663" y="4631846"/>
            <a:ext cx="1385455" cy="877454"/>
          </a:xfrm>
          <a:prstGeom prst="rect">
            <a:avLst/>
          </a:prstGeom>
          <a:solidFill>
            <a:schemeClr val="accent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4" name="Rectangle 123"/>
          <p:cNvSpPr/>
          <p:nvPr/>
        </p:nvSpPr>
        <p:spPr>
          <a:xfrm>
            <a:off x="2025663" y="3477301"/>
            <a:ext cx="1385455" cy="877454"/>
          </a:xfrm>
          <a:prstGeom prst="rect">
            <a:avLst/>
          </a:prstGeom>
          <a:solidFill>
            <a:schemeClr val="accent4"/>
          </a:solid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5" name="Rectangle 124"/>
          <p:cNvSpPr/>
          <p:nvPr/>
        </p:nvSpPr>
        <p:spPr>
          <a:xfrm>
            <a:off x="2025663" y="2392028"/>
            <a:ext cx="1385455" cy="877454"/>
          </a:xfrm>
          <a:prstGeom prst="rect">
            <a:avLst/>
          </a:prstGeom>
          <a:solidFill>
            <a:schemeClr val="accent4"/>
          </a:solid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cxnSp>
        <p:nvCxnSpPr>
          <p:cNvPr id="146" name="Straight Connector 145"/>
          <p:cNvCxnSpPr/>
          <p:nvPr/>
        </p:nvCxnSpPr>
        <p:spPr>
          <a:xfrm>
            <a:off x="1795906" y="1098936"/>
            <a:ext cx="0" cy="4687455"/>
          </a:xfrm>
          <a:prstGeom prst="line">
            <a:avLst/>
          </a:prstGeom>
          <a:ln w="317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703542" y="5694028"/>
            <a:ext cx="6953925"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a:xfrm>
            <a:off x="3702063" y="1223628"/>
            <a:ext cx="1385455" cy="87745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149" name="Group 148"/>
          <p:cNvGrpSpPr/>
          <p:nvPr/>
        </p:nvGrpSpPr>
        <p:grpSpPr>
          <a:xfrm>
            <a:off x="5424645" y="1223628"/>
            <a:ext cx="3108037" cy="877454"/>
            <a:chOff x="8246921" y="4096328"/>
            <a:chExt cx="3108037" cy="877454"/>
          </a:xfrm>
          <a:solidFill>
            <a:schemeClr val="tx1">
              <a:lumMod val="85000"/>
              <a:lumOff val="15000"/>
            </a:schemeClr>
          </a:solidFill>
        </p:grpSpPr>
        <p:sp>
          <p:nvSpPr>
            <p:cNvPr id="150" name="Rectangle 149"/>
            <p:cNvSpPr/>
            <p:nvPr/>
          </p:nvSpPr>
          <p:spPr>
            <a:xfrm>
              <a:off x="8246921"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1" name="Rectangle 150"/>
            <p:cNvSpPr/>
            <p:nvPr/>
          </p:nvSpPr>
          <p:spPr>
            <a:xfrm>
              <a:off x="9969503" y="4096328"/>
              <a:ext cx="1385455" cy="87745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7" name="Group 6"/>
          <p:cNvGrpSpPr/>
          <p:nvPr/>
        </p:nvGrpSpPr>
        <p:grpSpPr>
          <a:xfrm>
            <a:off x="1851164" y="1059732"/>
            <a:ext cx="1750648" cy="1245380"/>
            <a:chOff x="1851164" y="1059732"/>
            <a:chExt cx="1750648" cy="1245380"/>
          </a:xfrm>
        </p:grpSpPr>
        <p:pic>
          <p:nvPicPr>
            <p:cNvPr id="153" name="Picture 152"/>
            <p:cNvPicPr>
              <a:picLocks noChangeAspect="1"/>
            </p:cNvPicPr>
            <p:nvPr/>
          </p:nvPicPr>
          <p:blipFill>
            <a:blip r:embed="rId2"/>
            <a:stretch>
              <a:fillRect/>
            </a:stretch>
          </p:blipFill>
          <p:spPr>
            <a:xfrm>
              <a:off x="1851164" y="1059732"/>
              <a:ext cx="1750648" cy="1245380"/>
            </a:xfrm>
            <a:prstGeom prst="rect">
              <a:avLst/>
            </a:prstGeom>
          </p:spPr>
        </p:pic>
        <p:pic>
          <p:nvPicPr>
            <p:cNvPr id="154" name="Picture 153"/>
            <p:cNvPicPr>
              <a:picLocks noChangeAspect="1"/>
            </p:cNvPicPr>
            <p:nvPr/>
          </p:nvPicPr>
          <p:blipFill>
            <a:blip r:embed="rId2"/>
            <a:stretch>
              <a:fillRect/>
            </a:stretch>
          </p:blipFill>
          <p:spPr>
            <a:xfrm>
              <a:off x="1851164" y="1059732"/>
              <a:ext cx="1750648" cy="1245380"/>
            </a:xfrm>
            <a:prstGeom prst="rect">
              <a:avLst/>
            </a:prstGeom>
          </p:spPr>
        </p:pic>
        <p:pic>
          <p:nvPicPr>
            <p:cNvPr id="155" name="Picture 154"/>
            <p:cNvPicPr>
              <a:picLocks noChangeAspect="1"/>
            </p:cNvPicPr>
            <p:nvPr/>
          </p:nvPicPr>
          <p:blipFill>
            <a:blip r:embed="rId2"/>
            <a:stretch>
              <a:fillRect/>
            </a:stretch>
          </p:blipFill>
          <p:spPr>
            <a:xfrm>
              <a:off x="1851164" y="1059732"/>
              <a:ext cx="1750648" cy="1245380"/>
            </a:xfrm>
            <a:prstGeom prst="rect">
              <a:avLst/>
            </a:prstGeom>
          </p:spPr>
        </p:pic>
        <p:pic>
          <p:nvPicPr>
            <p:cNvPr id="156" name="Picture 155"/>
            <p:cNvPicPr>
              <a:picLocks noChangeAspect="1"/>
            </p:cNvPicPr>
            <p:nvPr/>
          </p:nvPicPr>
          <p:blipFill>
            <a:blip r:embed="rId2"/>
            <a:stretch>
              <a:fillRect/>
            </a:stretch>
          </p:blipFill>
          <p:spPr>
            <a:xfrm>
              <a:off x="1851164" y="1059732"/>
              <a:ext cx="1750648" cy="1245380"/>
            </a:xfrm>
            <a:prstGeom prst="rect">
              <a:avLst/>
            </a:prstGeom>
          </p:spPr>
        </p:pic>
      </p:grpSp>
      <p:grpSp>
        <p:nvGrpSpPr>
          <p:cNvPr id="8" name="Group 7"/>
          <p:cNvGrpSpPr/>
          <p:nvPr/>
        </p:nvGrpSpPr>
        <p:grpSpPr>
          <a:xfrm>
            <a:off x="3580732" y="2137212"/>
            <a:ext cx="1718228" cy="1399032"/>
            <a:chOff x="3580732" y="2137212"/>
            <a:chExt cx="1718228" cy="1399032"/>
          </a:xfrm>
        </p:grpSpPr>
        <p:pic>
          <p:nvPicPr>
            <p:cNvPr id="157" name="Picture 156"/>
            <p:cNvPicPr>
              <a:picLocks noChangeAspect="1"/>
            </p:cNvPicPr>
            <p:nvPr/>
          </p:nvPicPr>
          <p:blipFill>
            <a:blip r:embed="rId3"/>
            <a:stretch>
              <a:fillRect/>
            </a:stretch>
          </p:blipFill>
          <p:spPr>
            <a:xfrm>
              <a:off x="3580732" y="2137212"/>
              <a:ext cx="1718228" cy="1399032"/>
            </a:xfrm>
            <a:prstGeom prst="rect">
              <a:avLst/>
            </a:prstGeom>
          </p:spPr>
        </p:pic>
        <p:pic>
          <p:nvPicPr>
            <p:cNvPr id="158" name="Picture 157"/>
            <p:cNvPicPr>
              <a:picLocks noChangeAspect="1"/>
            </p:cNvPicPr>
            <p:nvPr/>
          </p:nvPicPr>
          <p:blipFill>
            <a:blip r:embed="rId3"/>
            <a:stretch>
              <a:fillRect/>
            </a:stretch>
          </p:blipFill>
          <p:spPr>
            <a:xfrm>
              <a:off x="3580732" y="2137212"/>
              <a:ext cx="1718228" cy="1399032"/>
            </a:xfrm>
            <a:prstGeom prst="rect">
              <a:avLst/>
            </a:prstGeom>
          </p:spPr>
        </p:pic>
        <p:pic>
          <p:nvPicPr>
            <p:cNvPr id="159" name="Picture 158"/>
            <p:cNvPicPr>
              <a:picLocks noChangeAspect="1"/>
            </p:cNvPicPr>
            <p:nvPr/>
          </p:nvPicPr>
          <p:blipFill>
            <a:blip r:embed="rId3"/>
            <a:stretch>
              <a:fillRect/>
            </a:stretch>
          </p:blipFill>
          <p:spPr>
            <a:xfrm>
              <a:off x="3580732" y="2137212"/>
              <a:ext cx="1718228" cy="1399032"/>
            </a:xfrm>
            <a:prstGeom prst="rect">
              <a:avLst/>
            </a:prstGeom>
          </p:spPr>
        </p:pic>
        <p:pic>
          <p:nvPicPr>
            <p:cNvPr id="160" name="Picture 159"/>
            <p:cNvPicPr>
              <a:picLocks noChangeAspect="1"/>
            </p:cNvPicPr>
            <p:nvPr/>
          </p:nvPicPr>
          <p:blipFill>
            <a:blip r:embed="rId3"/>
            <a:stretch>
              <a:fillRect/>
            </a:stretch>
          </p:blipFill>
          <p:spPr>
            <a:xfrm>
              <a:off x="3580732" y="2137212"/>
              <a:ext cx="1718228" cy="1399032"/>
            </a:xfrm>
            <a:prstGeom prst="rect">
              <a:avLst/>
            </a:prstGeom>
          </p:spPr>
        </p:pic>
      </p:grpSp>
      <p:pic>
        <p:nvPicPr>
          <p:cNvPr id="161" name="Picture 160"/>
          <p:cNvPicPr>
            <a:picLocks noChangeAspect="1"/>
          </p:cNvPicPr>
          <p:nvPr/>
        </p:nvPicPr>
        <p:blipFill>
          <a:blip r:embed="rId4"/>
          <a:stretch>
            <a:fillRect/>
          </a:stretch>
        </p:blipFill>
        <p:spPr>
          <a:xfrm>
            <a:off x="3557584" y="3311443"/>
            <a:ext cx="1772403" cy="1188720"/>
          </a:xfrm>
          <a:prstGeom prst="rect">
            <a:avLst/>
          </a:prstGeom>
        </p:spPr>
      </p:pic>
      <p:pic>
        <p:nvPicPr>
          <p:cNvPr id="162" name="Picture 161"/>
          <p:cNvPicPr>
            <a:picLocks noChangeAspect="1"/>
          </p:cNvPicPr>
          <p:nvPr/>
        </p:nvPicPr>
        <p:blipFill>
          <a:blip r:embed="rId4"/>
          <a:stretch>
            <a:fillRect/>
          </a:stretch>
        </p:blipFill>
        <p:spPr>
          <a:xfrm>
            <a:off x="3557584" y="3311443"/>
            <a:ext cx="1772403" cy="1188720"/>
          </a:xfrm>
          <a:prstGeom prst="rect">
            <a:avLst/>
          </a:prstGeom>
        </p:spPr>
      </p:pic>
      <p:pic>
        <p:nvPicPr>
          <p:cNvPr id="163" name="Picture 162"/>
          <p:cNvPicPr>
            <a:picLocks noChangeAspect="1"/>
          </p:cNvPicPr>
          <p:nvPr/>
        </p:nvPicPr>
        <p:blipFill>
          <a:blip r:embed="rId4"/>
          <a:stretch>
            <a:fillRect/>
          </a:stretch>
        </p:blipFill>
        <p:spPr>
          <a:xfrm>
            <a:off x="3557584" y="3311443"/>
            <a:ext cx="1772403" cy="1188720"/>
          </a:xfrm>
          <a:prstGeom prst="rect">
            <a:avLst/>
          </a:prstGeom>
        </p:spPr>
      </p:pic>
      <p:pic>
        <p:nvPicPr>
          <p:cNvPr id="164" name="Picture 163"/>
          <p:cNvPicPr>
            <a:picLocks noChangeAspect="1"/>
          </p:cNvPicPr>
          <p:nvPr/>
        </p:nvPicPr>
        <p:blipFill>
          <a:blip r:embed="rId4"/>
          <a:stretch>
            <a:fillRect/>
          </a:stretch>
        </p:blipFill>
        <p:spPr>
          <a:xfrm>
            <a:off x="3557584" y="3311443"/>
            <a:ext cx="1772403" cy="1188720"/>
          </a:xfrm>
          <a:prstGeom prst="rect">
            <a:avLst/>
          </a:prstGeom>
        </p:spPr>
      </p:pic>
      <p:grpSp>
        <p:nvGrpSpPr>
          <p:cNvPr id="9" name="Group 8"/>
          <p:cNvGrpSpPr/>
          <p:nvPr/>
        </p:nvGrpSpPr>
        <p:grpSpPr>
          <a:xfrm>
            <a:off x="5303059" y="3302390"/>
            <a:ext cx="1772402" cy="1188720"/>
            <a:chOff x="5303059" y="3302390"/>
            <a:chExt cx="1772402" cy="1188720"/>
          </a:xfrm>
        </p:grpSpPr>
        <p:pic>
          <p:nvPicPr>
            <p:cNvPr id="165" name="Picture 164"/>
            <p:cNvPicPr>
              <a:picLocks noChangeAspect="1"/>
            </p:cNvPicPr>
            <p:nvPr/>
          </p:nvPicPr>
          <p:blipFill>
            <a:blip r:embed="rId5"/>
            <a:stretch>
              <a:fillRect/>
            </a:stretch>
          </p:blipFill>
          <p:spPr>
            <a:xfrm>
              <a:off x="5303059" y="3302390"/>
              <a:ext cx="1772402" cy="1188720"/>
            </a:xfrm>
            <a:prstGeom prst="rect">
              <a:avLst/>
            </a:prstGeom>
          </p:spPr>
        </p:pic>
        <p:pic>
          <p:nvPicPr>
            <p:cNvPr id="166" name="Picture 165"/>
            <p:cNvPicPr>
              <a:picLocks noChangeAspect="1"/>
            </p:cNvPicPr>
            <p:nvPr/>
          </p:nvPicPr>
          <p:blipFill>
            <a:blip r:embed="rId5"/>
            <a:stretch>
              <a:fillRect/>
            </a:stretch>
          </p:blipFill>
          <p:spPr>
            <a:xfrm>
              <a:off x="5303059" y="3302390"/>
              <a:ext cx="1772402" cy="1188720"/>
            </a:xfrm>
            <a:prstGeom prst="rect">
              <a:avLst/>
            </a:prstGeom>
          </p:spPr>
        </p:pic>
        <p:pic>
          <p:nvPicPr>
            <p:cNvPr id="167" name="Picture 166"/>
            <p:cNvPicPr>
              <a:picLocks noChangeAspect="1"/>
            </p:cNvPicPr>
            <p:nvPr/>
          </p:nvPicPr>
          <p:blipFill>
            <a:blip r:embed="rId5"/>
            <a:stretch>
              <a:fillRect/>
            </a:stretch>
          </p:blipFill>
          <p:spPr>
            <a:xfrm>
              <a:off x="5303059" y="3302390"/>
              <a:ext cx="1772402" cy="1188720"/>
            </a:xfrm>
            <a:prstGeom prst="rect">
              <a:avLst/>
            </a:prstGeom>
          </p:spPr>
        </p:pic>
        <p:pic>
          <p:nvPicPr>
            <p:cNvPr id="168" name="Picture 167"/>
            <p:cNvPicPr>
              <a:picLocks noChangeAspect="1"/>
            </p:cNvPicPr>
            <p:nvPr/>
          </p:nvPicPr>
          <p:blipFill>
            <a:blip r:embed="rId5"/>
            <a:stretch>
              <a:fillRect/>
            </a:stretch>
          </p:blipFill>
          <p:spPr>
            <a:xfrm>
              <a:off x="5303059" y="3302390"/>
              <a:ext cx="1772402" cy="1188720"/>
            </a:xfrm>
            <a:prstGeom prst="rect">
              <a:avLst/>
            </a:prstGeom>
          </p:spPr>
        </p:pic>
      </p:grpSp>
      <p:grpSp>
        <p:nvGrpSpPr>
          <p:cNvPr id="10" name="Group 9"/>
          <p:cNvGrpSpPr/>
          <p:nvPr/>
        </p:nvGrpSpPr>
        <p:grpSpPr>
          <a:xfrm>
            <a:off x="6912495" y="3228517"/>
            <a:ext cx="1920241" cy="1280160"/>
            <a:chOff x="6912495" y="3228517"/>
            <a:chExt cx="1920241" cy="1280160"/>
          </a:xfrm>
        </p:grpSpPr>
        <p:pic>
          <p:nvPicPr>
            <p:cNvPr id="169" name="Picture 168"/>
            <p:cNvPicPr>
              <a:picLocks noChangeAspect="1"/>
            </p:cNvPicPr>
            <p:nvPr/>
          </p:nvPicPr>
          <p:blipFill>
            <a:blip r:embed="rId6"/>
            <a:stretch>
              <a:fillRect/>
            </a:stretch>
          </p:blipFill>
          <p:spPr>
            <a:xfrm>
              <a:off x="6912495" y="3228517"/>
              <a:ext cx="1920241" cy="1280160"/>
            </a:xfrm>
            <a:prstGeom prst="rect">
              <a:avLst/>
            </a:prstGeom>
          </p:spPr>
        </p:pic>
        <p:pic>
          <p:nvPicPr>
            <p:cNvPr id="170" name="Picture 169"/>
            <p:cNvPicPr>
              <a:picLocks noChangeAspect="1"/>
            </p:cNvPicPr>
            <p:nvPr/>
          </p:nvPicPr>
          <p:blipFill>
            <a:blip r:embed="rId6"/>
            <a:stretch>
              <a:fillRect/>
            </a:stretch>
          </p:blipFill>
          <p:spPr>
            <a:xfrm>
              <a:off x="6912495" y="3228517"/>
              <a:ext cx="1920241" cy="1280160"/>
            </a:xfrm>
            <a:prstGeom prst="rect">
              <a:avLst/>
            </a:prstGeom>
          </p:spPr>
        </p:pic>
        <p:pic>
          <p:nvPicPr>
            <p:cNvPr id="171" name="Picture 170"/>
            <p:cNvPicPr>
              <a:picLocks noChangeAspect="1"/>
            </p:cNvPicPr>
            <p:nvPr/>
          </p:nvPicPr>
          <p:blipFill>
            <a:blip r:embed="rId6"/>
            <a:stretch>
              <a:fillRect/>
            </a:stretch>
          </p:blipFill>
          <p:spPr>
            <a:xfrm>
              <a:off x="6912495" y="3228517"/>
              <a:ext cx="1920241" cy="1280160"/>
            </a:xfrm>
            <a:prstGeom prst="rect">
              <a:avLst/>
            </a:prstGeom>
          </p:spPr>
        </p:pic>
        <p:pic>
          <p:nvPicPr>
            <p:cNvPr id="172" name="Picture 171"/>
            <p:cNvPicPr>
              <a:picLocks noChangeAspect="1"/>
            </p:cNvPicPr>
            <p:nvPr/>
          </p:nvPicPr>
          <p:blipFill>
            <a:blip r:embed="rId6"/>
            <a:stretch>
              <a:fillRect/>
            </a:stretch>
          </p:blipFill>
          <p:spPr>
            <a:xfrm>
              <a:off x="6912495" y="3228517"/>
              <a:ext cx="1920241" cy="1280160"/>
            </a:xfrm>
            <a:prstGeom prst="rect">
              <a:avLst/>
            </a:prstGeom>
          </p:spPr>
        </p:pic>
      </p:grpSp>
      <p:grpSp>
        <p:nvGrpSpPr>
          <p:cNvPr id="11" name="Group 10"/>
          <p:cNvGrpSpPr/>
          <p:nvPr/>
        </p:nvGrpSpPr>
        <p:grpSpPr>
          <a:xfrm>
            <a:off x="3620685" y="4423645"/>
            <a:ext cx="1744393" cy="1371600"/>
            <a:chOff x="3620685" y="4423645"/>
            <a:chExt cx="1744393" cy="1371600"/>
          </a:xfrm>
        </p:grpSpPr>
        <p:pic>
          <p:nvPicPr>
            <p:cNvPr id="173" name="Picture 172"/>
            <p:cNvPicPr>
              <a:picLocks noChangeAspect="1"/>
            </p:cNvPicPr>
            <p:nvPr/>
          </p:nvPicPr>
          <p:blipFill>
            <a:blip r:embed="rId7"/>
            <a:stretch>
              <a:fillRect/>
            </a:stretch>
          </p:blipFill>
          <p:spPr>
            <a:xfrm>
              <a:off x="3620685" y="4423645"/>
              <a:ext cx="1744393" cy="1371600"/>
            </a:xfrm>
            <a:prstGeom prst="rect">
              <a:avLst/>
            </a:prstGeom>
          </p:spPr>
        </p:pic>
        <p:pic>
          <p:nvPicPr>
            <p:cNvPr id="174" name="Picture 173"/>
            <p:cNvPicPr>
              <a:picLocks noChangeAspect="1"/>
            </p:cNvPicPr>
            <p:nvPr/>
          </p:nvPicPr>
          <p:blipFill>
            <a:blip r:embed="rId7"/>
            <a:stretch>
              <a:fillRect/>
            </a:stretch>
          </p:blipFill>
          <p:spPr>
            <a:xfrm>
              <a:off x="3620685" y="4423645"/>
              <a:ext cx="1744393" cy="1371600"/>
            </a:xfrm>
            <a:prstGeom prst="rect">
              <a:avLst/>
            </a:prstGeom>
          </p:spPr>
        </p:pic>
        <p:pic>
          <p:nvPicPr>
            <p:cNvPr id="175" name="Picture 174"/>
            <p:cNvPicPr>
              <a:picLocks noChangeAspect="1"/>
            </p:cNvPicPr>
            <p:nvPr/>
          </p:nvPicPr>
          <p:blipFill>
            <a:blip r:embed="rId7"/>
            <a:stretch>
              <a:fillRect/>
            </a:stretch>
          </p:blipFill>
          <p:spPr>
            <a:xfrm>
              <a:off x="3620685" y="4423645"/>
              <a:ext cx="1744393" cy="1371600"/>
            </a:xfrm>
            <a:prstGeom prst="rect">
              <a:avLst/>
            </a:prstGeom>
          </p:spPr>
        </p:pic>
        <p:pic>
          <p:nvPicPr>
            <p:cNvPr id="176" name="Picture 175"/>
            <p:cNvPicPr>
              <a:picLocks noChangeAspect="1"/>
            </p:cNvPicPr>
            <p:nvPr/>
          </p:nvPicPr>
          <p:blipFill>
            <a:blip r:embed="rId7"/>
            <a:stretch>
              <a:fillRect/>
            </a:stretch>
          </p:blipFill>
          <p:spPr>
            <a:xfrm>
              <a:off x="3620685" y="4423645"/>
              <a:ext cx="1744393" cy="1371600"/>
            </a:xfrm>
            <a:prstGeom prst="rect">
              <a:avLst/>
            </a:prstGeom>
          </p:spPr>
        </p:pic>
      </p:grpSp>
      <p:grpSp>
        <p:nvGrpSpPr>
          <p:cNvPr id="177" name="Group 176"/>
          <p:cNvGrpSpPr/>
          <p:nvPr/>
        </p:nvGrpSpPr>
        <p:grpSpPr>
          <a:xfrm>
            <a:off x="5351423" y="4409990"/>
            <a:ext cx="1744393" cy="1371600"/>
            <a:chOff x="3620685" y="4423645"/>
            <a:chExt cx="1744393" cy="1371600"/>
          </a:xfrm>
        </p:grpSpPr>
        <p:pic>
          <p:nvPicPr>
            <p:cNvPr id="178" name="Picture 177"/>
            <p:cNvPicPr>
              <a:picLocks noChangeAspect="1"/>
            </p:cNvPicPr>
            <p:nvPr/>
          </p:nvPicPr>
          <p:blipFill>
            <a:blip r:embed="rId7"/>
            <a:stretch>
              <a:fillRect/>
            </a:stretch>
          </p:blipFill>
          <p:spPr>
            <a:xfrm>
              <a:off x="3620685" y="4423645"/>
              <a:ext cx="1744393" cy="1371600"/>
            </a:xfrm>
            <a:prstGeom prst="rect">
              <a:avLst/>
            </a:prstGeom>
          </p:spPr>
        </p:pic>
        <p:pic>
          <p:nvPicPr>
            <p:cNvPr id="179" name="Picture 178"/>
            <p:cNvPicPr>
              <a:picLocks noChangeAspect="1"/>
            </p:cNvPicPr>
            <p:nvPr/>
          </p:nvPicPr>
          <p:blipFill>
            <a:blip r:embed="rId7"/>
            <a:stretch>
              <a:fillRect/>
            </a:stretch>
          </p:blipFill>
          <p:spPr>
            <a:xfrm>
              <a:off x="3620685" y="4423645"/>
              <a:ext cx="1744393" cy="1371600"/>
            </a:xfrm>
            <a:prstGeom prst="rect">
              <a:avLst/>
            </a:prstGeom>
          </p:spPr>
        </p:pic>
        <p:pic>
          <p:nvPicPr>
            <p:cNvPr id="180" name="Picture 179"/>
            <p:cNvPicPr>
              <a:picLocks noChangeAspect="1"/>
            </p:cNvPicPr>
            <p:nvPr/>
          </p:nvPicPr>
          <p:blipFill>
            <a:blip r:embed="rId7"/>
            <a:stretch>
              <a:fillRect/>
            </a:stretch>
          </p:blipFill>
          <p:spPr>
            <a:xfrm>
              <a:off x="3620685" y="4423645"/>
              <a:ext cx="1744393" cy="1371600"/>
            </a:xfrm>
            <a:prstGeom prst="rect">
              <a:avLst/>
            </a:prstGeom>
          </p:spPr>
        </p:pic>
        <p:pic>
          <p:nvPicPr>
            <p:cNvPr id="181" name="Picture 180"/>
            <p:cNvPicPr>
              <a:picLocks noChangeAspect="1"/>
            </p:cNvPicPr>
            <p:nvPr/>
          </p:nvPicPr>
          <p:blipFill>
            <a:blip r:embed="rId7"/>
            <a:stretch>
              <a:fillRect/>
            </a:stretch>
          </p:blipFill>
          <p:spPr>
            <a:xfrm>
              <a:off x="3620685" y="4423645"/>
              <a:ext cx="1744393" cy="1371600"/>
            </a:xfrm>
            <a:prstGeom prst="rect">
              <a:avLst/>
            </a:prstGeom>
          </p:spPr>
        </p:pic>
      </p:grpSp>
      <p:grpSp>
        <p:nvGrpSpPr>
          <p:cNvPr id="182" name="Group 181"/>
          <p:cNvGrpSpPr/>
          <p:nvPr/>
        </p:nvGrpSpPr>
        <p:grpSpPr>
          <a:xfrm>
            <a:off x="7046775" y="4395419"/>
            <a:ext cx="1744393" cy="1371600"/>
            <a:chOff x="3620685" y="4423645"/>
            <a:chExt cx="1744393" cy="1371600"/>
          </a:xfrm>
        </p:grpSpPr>
        <p:pic>
          <p:nvPicPr>
            <p:cNvPr id="183" name="Picture 182"/>
            <p:cNvPicPr>
              <a:picLocks noChangeAspect="1"/>
            </p:cNvPicPr>
            <p:nvPr/>
          </p:nvPicPr>
          <p:blipFill>
            <a:blip r:embed="rId7"/>
            <a:stretch>
              <a:fillRect/>
            </a:stretch>
          </p:blipFill>
          <p:spPr>
            <a:xfrm>
              <a:off x="3620685" y="4423645"/>
              <a:ext cx="1744393" cy="1371600"/>
            </a:xfrm>
            <a:prstGeom prst="rect">
              <a:avLst/>
            </a:prstGeom>
          </p:spPr>
        </p:pic>
        <p:pic>
          <p:nvPicPr>
            <p:cNvPr id="184" name="Picture 183"/>
            <p:cNvPicPr>
              <a:picLocks noChangeAspect="1"/>
            </p:cNvPicPr>
            <p:nvPr/>
          </p:nvPicPr>
          <p:blipFill>
            <a:blip r:embed="rId7"/>
            <a:stretch>
              <a:fillRect/>
            </a:stretch>
          </p:blipFill>
          <p:spPr>
            <a:xfrm>
              <a:off x="3620685" y="4423645"/>
              <a:ext cx="1744393" cy="1371600"/>
            </a:xfrm>
            <a:prstGeom prst="rect">
              <a:avLst/>
            </a:prstGeom>
          </p:spPr>
        </p:pic>
        <p:pic>
          <p:nvPicPr>
            <p:cNvPr id="185" name="Picture 184"/>
            <p:cNvPicPr>
              <a:picLocks noChangeAspect="1"/>
            </p:cNvPicPr>
            <p:nvPr/>
          </p:nvPicPr>
          <p:blipFill>
            <a:blip r:embed="rId7"/>
            <a:stretch>
              <a:fillRect/>
            </a:stretch>
          </p:blipFill>
          <p:spPr>
            <a:xfrm>
              <a:off x="3620685" y="4423645"/>
              <a:ext cx="1744393" cy="1371600"/>
            </a:xfrm>
            <a:prstGeom prst="rect">
              <a:avLst/>
            </a:prstGeom>
          </p:spPr>
        </p:pic>
        <p:pic>
          <p:nvPicPr>
            <p:cNvPr id="186" name="Picture 185"/>
            <p:cNvPicPr>
              <a:picLocks noChangeAspect="1"/>
            </p:cNvPicPr>
            <p:nvPr/>
          </p:nvPicPr>
          <p:blipFill>
            <a:blip r:embed="rId7"/>
            <a:stretch>
              <a:fillRect/>
            </a:stretch>
          </p:blipFill>
          <p:spPr>
            <a:xfrm>
              <a:off x="3620685" y="4423645"/>
              <a:ext cx="1744393" cy="1371600"/>
            </a:xfrm>
            <a:prstGeom prst="rect">
              <a:avLst/>
            </a:prstGeom>
          </p:spPr>
        </p:pic>
      </p:grpSp>
      <p:sp>
        <p:nvSpPr>
          <p:cNvPr id="13" name="TextBox 12"/>
          <p:cNvSpPr txBox="1"/>
          <p:nvPr/>
        </p:nvSpPr>
        <p:spPr>
          <a:xfrm>
            <a:off x="2526249" y="1488345"/>
            <a:ext cx="340658" cy="461665"/>
          </a:xfrm>
          <a:prstGeom prst="rect">
            <a:avLst/>
          </a:prstGeom>
          <a:noFill/>
        </p:spPr>
        <p:txBody>
          <a:bodyPr wrap="none" rtlCol="0">
            <a:spAutoFit/>
          </a:bodyPr>
          <a:lstStyle/>
          <a:p>
            <a:r>
              <a:rPr lang="en-US" sz="2400" dirty="0" smtClean="0">
                <a:solidFill>
                  <a:srgbClr val="FFFFFF"/>
                </a:solidFill>
              </a:rPr>
              <a:t>1</a:t>
            </a:r>
            <a:endParaRPr lang="en-US" sz="2400" dirty="0">
              <a:solidFill>
                <a:srgbClr val="FFFFFF"/>
              </a:solidFill>
            </a:endParaRPr>
          </a:p>
        </p:txBody>
      </p:sp>
      <p:sp>
        <p:nvSpPr>
          <p:cNvPr id="187" name="TextBox 186"/>
          <p:cNvSpPr txBox="1"/>
          <p:nvPr/>
        </p:nvSpPr>
        <p:spPr>
          <a:xfrm>
            <a:off x="4194399" y="2637527"/>
            <a:ext cx="340658" cy="461665"/>
          </a:xfrm>
          <a:prstGeom prst="rect">
            <a:avLst/>
          </a:prstGeom>
          <a:noFill/>
        </p:spPr>
        <p:txBody>
          <a:bodyPr wrap="none" rtlCol="0">
            <a:spAutoFit/>
          </a:bodyPr>
          <a:lstStyle/>
          <a:p>
            <a:r>
              <a:rPr lang="en-US" sz="2400" dirty="0">
                <a:solidFill>
                  <a:srgbClr val="FFFFFF"/>
                </a:solidFill>
              </a:rPr>
              <a:t>2</a:t>
            </a:r>
          </a:p>
        </p:txBody>
      </p:sp>
      <p:sp>
        <p:nvSpPr>
          <p:cNvPr id="188" name="TextBox 187"/>
          <p:cNvSpPr txBox="1"/>
          <p:nvPr/>
        </p:nvSpPr>
        <p:spPr>
          <a:xfrm>
            <a:off x="4225141" y="3718437"/>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sp>
        <p:nvSpPr>
          <p:cNvPr id="189" name="TextBox 188"/>
          <p:cNvSpPr txBox="1"/>
          <p:nvPr/>
        </p:nvSpPr>
        <p:spPr>
          <a:xfrm>
            <a:off x="5906946" y="3725694"/>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sp>
        <p:nvSpPr>
          <p:cNvPr id="190" name="TextBox 189"/>
          <p:cNvSpPr txBox="1"/>
          <p:nvPr/>
        </p:nvSpPr>
        <p:spPr>
          <a:xfrm>
            <a:off x="7616063" y="3740208"/>
            <a:ext cx="340658" cy="461665"/>
          </a:xfrm>
          <a:prstGeom prst="rect">
            <a:avLst/>
          </a:prstGeom>
          <a:noFill/>
        </p:spPr>
        <p:txBody>
          <a:bodyPr wrap="none" rtlCol="0">
            <a:spAutoFit/>
          </a:bodyPr>
          <a:lstStyle/>
          <a:p>
            <a:r>
              <a:rPr lang="en-US" sz="2400" dirty="0" smtClean="0">
                <a:solidFill>
                  <a:srgbClr val="FFFFFF"/>
                </a:solidFill>
              </a:rPr>
              <a:t>3</a:t>
            </a:r>
            <a:endParaRPr lang="en-US" sz="2400" dirty="0">
              <a:solidFill>
                <a:srgbClr val="FFFFFF"/>
              </a:solidFill>
            </a:endParaRPr>
          </a:p>
        </p:txBody>
      </p:sp>
      <p:pic>
        <p:nvPicPr>
          <p:cNvPr id="191" name="Picture 190"/>
          <p:cNvPicPr>
            <a:picLocks noChangeAspect="1"/>
          </p:cNvPicPr>
          <p:nvPr/>
        </p:nvPicPr>
        <p:blipFill>
          <a:blip r:embed="rId8"/>
          <a:stretch>
            <a:fillRect/>
          </a:stretch>
        </p:blipFill>
        <p:spPr>
          <a:xfrm>
            <a:off x="5145931" y="2721863"/>
            <a:ext cx="1060707" cy="774029"/>
          </a:xfrm>
          <a:prstGeom prst="rect">
            <a:avLst/>
          </a:prstGeom>
        </p:spPr>
      </p:pic>
      <p:pic>
        <p:nvPicPr>
          <p:cNvPr id="192" name="Picture 191"/>
          <p:cNvPicPr>
            <a:picLocks noChangeAspect="1"/>
          </p:cNvPicPr>
          <p:nvPr/>
        </p:nvPicPr>
        <p:blipFill>
          <a:blip r:embed="rId8"/>
          <a:stretch>
            <a:fillRect/>
          </a:stretch>
        </p:blipFill>
        <p:spPr>
          <a:xfrm>
            <a:off x="5145931" y="2721863"/>
            <a:ext cx="1060707" cy="774029"/>
          </a:xfrm>
          <a:prstGeom prst="rect">
            <a:avLst/>
          </a:prstGeom>
        </p:spPr>
      </p:pic>
      <p:pic>
        <p:nvPicPr>
          <p:cNvPr id="193" name="Picture 192"/>
          <p:cNvPicPr>
            <a:picLocks noChangeAspect="1"/>
          </p:cNvPicPr>
          <p:nvPr/>
        </p:nvPicPr>
        <p:blipFill>
          <a:blip r:embed="rId8"/>
          <a:stretch>
            <a:fillRect/>
          </a:stretch>
        </p:blipFill>
        <p:spPr>
          <a:xfrm>
            <a:off x="5145931" y="2721863"/>
            <a:ext cx="1060707" cy="774029"/>
          </a:xfrm>
          <a:prstGeom prst="rect">
            <a:avLst/>
          </a:prstGeom>
        </p:spPr>
      </p:pic>
      <p:pic>
        <p:nvPicPr>
          <p:cNvPr id="194" name="Picture 193"/>
          <p:cNvPicPr>
            <a:picLocks noChangeAspect="1"/>
          </p:cNvPicPr>
          <p:nvPr/>
        </p:nvPicPr>
        <p:blipFill>
          <a:blip r:embed="rId8"/>
          <a:stretch>
            <a:fillRect/>
          </a:stretch>
        </p:blipFill>
        <p:spPr>
          <a:xfrm>
            <a:off x="5145931" y="2721863"/>
            <a:ext cx="1060707" cy="774029"/>
          </a:xfrm>
          <a:prstGeom prst="rect">
            <a:avLst/>
          </a:prstGeom>
        </p:spPr>
      </p:pic>
    </p:spTree>
    <p:extLst>
      <p:ext uri="{BB962C8B-B14F-4D97-AF65-F5344CB8AC3E}">
        <p14:creationId xmlns:p14="http://schemas.microsoft.com/office/powerpoint/2010/main" val="14915286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Status Network</a:t>
            </a:r>
            <a:endParaRPr lang="en-US" sz="4600" dirty="0">
              <a:latin typeface="Calibri"/>
              <a:cs typeface="Calibri"/>
            </a:endParaRPr>
          </a:p>
        </p:txBody>
      </p:sp>
      <p:grpSp>
        <p:nvGrpSpPr>
          <p:cNvPr id="6" name="Group 5"/>
          <p:cNvGrpSpPr>
            <a:grpSpLocks noChangeAspect="1"/>
          </p:cNvGrpSpPr>
          <p:nvPr/>
        </p:nvGrpSpPr>
        <p:grpSpPr>
          <a:xfrm>
            <a:off x="909172" y="1324654"/>
            <a:ext cx="6384506" cy="5513140"/>
            <a:chOff x="1238548" y="1353436"/>
            <a:chExt cx="6129815" cy="5293210"/>
          </a:xfrm>
        </p:grpSpPr>
        <p:pic>
          <p:nvPicPr>
            <p:cNvPr id="7" name="Picture 2" descr="C:\Users\Chris\University\Coursera\peerGrading\docs\figures\graderGradee2.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42845" y="1353436"/>
              <a:ext cx="5725518" cy="48675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107813" y="6184981"/>
              <a:ext cx="3958910" cy="461665"/>
            </a:xfrm>
            <a:prstGeom prst="rect">
              <a:avLst/>
            </a:prstGeom>
            <a:noFill/>
          </p:spPr>
          <p:txBody>
            <a:bodyPr wrap="square" rtlCol="0">
              <a:spAutoFit/>
            </a:bodyPr>
            <a:lstStyle/>
            <a:p>
              <a:pPr algn="ctr"/>
              <a:r>
                <a:rPr lang="en-US" sz="2400" b="1" dirty="0" smtClean="0"/>
                <a:t>Grader grade (z-score)</a:t>
              </a:r>
              <a:endParaRPr lang="en-US" sz="2400" b="1" dirty="0"/>
            </a:p>
          </p:txBody>
        </p:sp>
        <p:sp>
          <p:nvSpPr>
            <p:cNvPr id="9" name="TextBox 8"/>
            <p:cNvSpPr txBox="1"/>
            <p:nvPr/>
          </p:nvSpPr>
          <p:spPr>
            <a:xfrm rot="16200000">
              <a:off x="-509832" y="3315536"/>
              <a:ext cx="3958425" cy="461665"/>
            </a:xfrm>
            <a:prstGeom prst="rect">
              <a:avLst/>
            </a:prstGeom>
            <a:noFill/>
          </p:spPr>
          <p:txBody>
            <a:bodyPr wrap="square" rtlCol="0">
              <a:spAutoFit/>
            </a:bodyPr>
            <a:lstStyle/>
            <a:p>
              <a:pPr algn="ctr"/>
              <a:r>
                <a:rPr lang="en-US" sz="2400" b="1" dirty="0" err="1" smtClean="0"/>
                <a:t>Gradee</a:t>
              </a:r>
              <a:r>
                <a:rPr lang="en-US" sz="2400" b="1" dirty="0" smtClean="0"/>
                <a:t> grade (z-score)</a:t>
              </a:r>
              <a:endParaRPr lang="en-US" sz="2400" b="1" dirty="0"/>
            </a:p>
          </p:txBody>
        </p:sp>
        <p:sp>
          <p:nvSpPr>
            <p:cNvPr id="10" name="Freeform 9"/>
            <p:cNvSpPr/>
            <p:nvPr/>
          </p:nvSpPr>
          <p:spPr>
            <a:xfrm>
              <a:off x="2112012" y="2066085"/>
              <a:ext cx="998489" cy="2079890"/>
            </a:xfrm>
            <a:custGeom>
              <a:avLst/>
              <a:gdLst>
                <a:gd name="connsiteX0" fmla="*/ 492343 w 998489"/>
                <a:gd name="connsiteY0" fmla="*/ 0 h 2079890"/>
                <a:gd name="connsiteX1" fmla="*/ 487741 w 998489"/>
                <a:gd name="connsiteY1" fmla="*/ 303701 h 2079890"/>
                <a:gd name="connsiteX2" fmla="*/ 0 w 998489"/>
                <a:gd name="connsiteY2" fmla="*/ 308303 h 2079890"/>
                <a:gd name="connsiteX3" fmla="*/ 0 w 998489"/>
                <a:gd name="connsiteY3" fmla="*/ 1177991 h 2079890"/>
                <a:gd name="connsiteX4" fmla="*/ 248472 w 998489"/>
                <a:gd name="connsiteY4" fmla="*/ 1177991 h 2079890"/>
                <a:gd name="connsiteX5" fmla="*/ 253073 w 998489"/>
                <a:gd name="connsiteY5" fmla="*/ 1477090 h 2079890"/>
                <a:gd name="connsiteX6" fmla="*/ 501545 w 998489"/>
                <a:gd name="connsiteY6" fmla="*/ 1472489 h 2079890"/>
                <a:gd name="connsiteX7" fmla="*/ 501545 w 998489"/>
                <a:gd name="connsiteY7" fmla="*/ 1771588 h 2079890"/>
                <a:gd name="connsiteX8" fmla="*/ 750017 w 998489"/>
                <a:gd name="connsiteY8" fmla="*/ 1776190 h 2079890"/>
                <a:gd name="connsiteX9" fmla="*/ 754619 w 998489"/>
                <a:gd name="connsiteY9" fmla="*/ 2079890 h 2079890"/>
                <a:gd name="connsiteX10" fmla="*/ 998489 w 998489"/>
                <a:gd name="connsiteY10" fmla="*/ 2075289 h 20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489" h="2079890">
                  <a:moveTo>
                    <a:pt x="492343" y="0"/>
                  </a:moveTo>
                  <a:lnTo>
                    <a:pt x="487741" y="303701"/>
                  </a:lnTo>
                  <a:lnTo>
                    <a:pt x="0" y="308303"/>
                  </a:lnTo>
                  <a:lnTo>
                    <a:pt x="0" y="1177991"/>
                  </a:lnTo>
                  <a:lnTo>
                    <a:pt x="248472" y="1177991"/>
                  </a:lnTo>
                  <a:cubicBezTo>
                    <a:pt x="250006" y="1277691"/>
                    <a:pt x="251539" y="1377390"/>
                    <a:pt x="253073" y="1477090"/>
                  </a:cubicBezTo>
                  <a:lnTo>
                    <a:pt x="501545" y="1472489"/>
                  </a:lnTo>
                  <a:lnTo>
                    <a:pt x="501545" y="1771588"/>
                  </a:lnTo>
                  <a:lnTo>
                    <a:pt x="750017" y="1776190"/>
                  </a:lnTo>
                  <a:lnTo>
                    <a:pt x="754619" y="2079890"/>
                  </a:lnTo>
                  <a:lnTo>
                    <a:pt x="998489" y="2075289"/>
                  </a:lnTo>
                </a:path>
              </a:pathLst>
            </a:custGeom>
            <a:ln w="12700" cmpd="sng">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3110332" y="3239640"/>
              <a:ext cx="2556069" cy="2666189"/>
            </a:xfrm>
            <a:custGeom>
              <a:avLst/>
              <a:gdLst>
                <a:gd name="connsiteX0" fmla="*/ 2556069 w 2556069"/>
                <a:gd name="connsiteY0" fmla="*/ 0 h 2615390"/>
                <a:gd name="connsiteX1" fmla="*/ 2556069 w 2556069"/>
                <a:gd name="connsiteY1" fmla="*/ 2357080 h 2615390"/>
                <a:gd name="connsiteX2" fmla="*/ 2313915 w 2556069"/>
                <a:gd name="connsiteY2" fmla="*/ 2362461 h 2615390"/>
                <a:gd name="connsiteX3" fmla="*/ 2308534 w 2556069"/>
                <a:gd name="connsiteY3" fmla="*/ 2615390 h 2615390"/>
                <a:gd name="connsiteX4" fmla="*/ 1043953 w 2556069"/>
                <a:gd name="connsiteY4" fmla="*/ 2615390 h 2615390"/>
                <a:gd name="connsiteX5" fmla="*/ 1049334 w 2556069"/>
                <a:gd name="connsiteY5" fmla="*/ 2351698 h 2615390"/>
                <a:gd name="connsiteX6" fmla="*/ 780274 w 2556069"/>
                <a:gd name="connsiteY6" fmla="*/ 2351698 h 2615390"/>
                <a:gd name="connsiteX7" fmla="*/ 785655 w 2556069"/>
                <a:gd name="connsiteY7" fmla="*/ 2071863 h 2615390"/>
                <a:gd name="connsiteX8" fmla="*/ 527358 w 2556069"/>
                <a:gd name="connsiteY8" fmla="*/ 2077244 h 2615390"/>
                <a:gd name="connsiteX9" fmla="*/ 527358 w 2556069"/>
                <a:gd name="connsiteY9" fmla="*/ 1759738 h 2615390"/>
                <a:gd name="connsiteX10" fmla="*/ 269060 w 2556069"/>
                <a:gd name="connsiteY10" fmla="*/ 1759738 h 2615390"/>
                <a:gd name="connsiteX11" fmla="*/ 269060 w 2556069"/>
                <a:gd name="connsiteY11" fmla="*/ 1469139 h 2615390"/>
                <a:gd name="connsiteX12" fmla="*/ 0 w 2556069"/>
                <a:gd name="connsiteY12" fmla="*/ 1474520 h 2615390"/>
                <a:gd name="connsiteX13" fmla="*/ 5381 w 2556069"/>
                <a:gd name="connsiteY13" fmla="*/ 898704 h 2615390"/>
                <a:gd name="connsiteX14" fmla="*/ 5381 w 2556069"/>
                <a:gd name="connsiteY14" fmla="*/ 898704 h 2615390"/>
                <a:gd name="connsiteX0" fmla="*/ 2556069 w 2556069"/>
                <a:gd name="connsiteY0" fmla="*/ 0 h 2654467"/>
                <a:gd name="connsiteX1" fmla="*/ 2556069 w 2556069"/>
                <a:gd name="connsiteY1" fmla="*/ 2357080 h 2654467"/>
                <a:gd name="connsiteX2" fmla="*/ 2313915 w 2556069"/>
                <a:gd name="connsiteY2" fmla="*/ 2362461 h 2654467"/>
                <a:gd name="connsiteX3" fmla="*/ 2308534 w 2556069"/>
                <a:gd name="connsiteY3" fmla="*/ 2615390 h 2654467"/>
                <a:gd name="connsiteX4" fmla="*/ 1043953 w 2556069"/>
                <a:gd name="connsiteY4" fmla="*/ 2654467 h 2654467"/>
                <a:gd name="connsiteX5" fmla="*/ 1049334 w 2556069"/>
                <a:gd name="connsiteY5" fmla="*/ 2351698 h 2654467"/>
                <a:gd name="connsiteX6" fmla="*/ 780274 w 2556069"/>
                <a:gd name="connsiteY6" fmla="*/ 2351698 h 2654467"/>
                <a:gd name="connsiteX7" fmla="*/ 785655 w 2556069"/>
                <a:gd name="connsiteY7" fmla="*/ 2071863 h 2654467"/>
                <a:gd name="connsiteX8" fmla="*/ 527358 w 2556069"/>
                <a:gd name="connsiteY8" fmla="*/ 2077244 h 2654467"/>
                <a:gd name="connsiteX9" fmla="*/ 527358 w 2556069"/>
                <a:gd name="connsiteY9" fmla="*/ 1759738 h 2654467"/>
                <a:gd name="connsiteX10" fmla="*/ 269060 w 2556069"/>
                <a:gd name="connsiteY10" fmla="*/ 1759738 h 2654467"/>
                <a:gd name="connsiteX11" fmla="*/ 269060 w 2556069"/>
                <a:gd name="connsiteY11" fmla="*/ 1469139 h 2654467"/>
                <a:gd name="connsiteX12" fmla="*/ 0 w 2556069"/>
                <a:gd name="connsiteY12" fmla="*/ 1474520 h 2654467"/>
                <a:gd name="connsiteX13" fmla="*/ 5381 w 2556069"/>
                <a:gd name="connsiteY13" fmla="*/ 898704 h 2654467"/>
                <a:gd name="connsiteX14" fmla="*/ 5381 w 2556069"/>
                <a:gd name="connsiteY14" fmla="*/ 898704 h 2654467"/>
                <a:gd name="connsiteX0" fmla="*/ 2556069 w 2556069"/>
                <a:gd name="connsiteY0" fmla="*/ 0 h 2666190"/>
                <a:gd name="connsiteX1" fmla="*/ 2556069 w 2556069"/>
                <a:gd name="connsiteY1" fmla="*/ 2357080 h 2666190"/>
                <a:gd name="connsiteX2" fmla="*/ 2313915 w 2556069"/>
                <a:gd name="connsiteY2" fmla="*/ 2362461 h 2666190"/>
                <a:gd name="connsiteX3" fmla="*/ 2308534 w 2556069"/>
                <a:gd name="connsiteY3" fmla="*/ 2666190 h 2666190"/>
                <a:gd name="connsiteX4" fmla="*/ 1043953 w 2556069"/>
                <a:gd name="connsiteY4" fmla="*/ 2654467 h 2666190"/>
                <a:gd name="connsiteX5" fmla="*/ 1049334 w 2556069"/>
                <a:gd name="connsiteY5" fmla="*/ 2351698 h 2666190"/>
                <a:gd name="connsiteX6" fmla="*/ 780274 w 2556069"/>
                <a:gd name="connsiteY6" fmla="*/ 2351698 h 2666190"/>
                <a:gd name="connsiteX7" fmla="*/ 785655 w 2556069"/>
                <a:gd name="connsiteY7" fmla="*/ 2071863 h 2666190"/>
                <a:gd name="connsiteX8" fmla="*/ 527358 w 2556069"/>
                <a:gd name="connsiteY8" fmla="*/ 2077244 h 2666190"/>
                <a:gd name="connsiteX9" fmla="*/ 527358 w 2556069"/>
                <a:gd name="connsiteY9" fmla="*/ 1759738 h 2666190"/>
                <a:gd name="connsiteX10" fmla="*/ 269060 w 2556069"/>
                <a:gd name="connsiteY10" fmla="*/ 1759738 h 2666190"/>
                <a:gd name="connsiteX11" fmla="*/ 269060 w 2556069"/>
                <a:gd name="connsiteY11" fmla="*/ 1469139 h 2666190"/>
                <a:gd name="connsiteX12" fmla="*/ 0 w 2556069"/>
                <a:gd name="connsiteY12" fmla="*/ 1474520 h 2666190"/>
                <a:gd name="connsiteX13" fmla="*/ 5381 w 2556069"/>
                <a:gd name="connsiteY13" fmla="*/ 898704 h 2666190"/>
                <a:gd name="connsiteX14" fmla="*/ 5381 w 2556069"/>
                <a:gd name="connsiteY14" fmla="*/ 898704 h 2666190"/>
                <a:gd name="connsiteX0" fmla="*/ 2556069 w 2556069"/>
                <a:gd name="connsiteY0" fmla="*/ 0 h 2654467"/>
                <a:gd name="connsiteX1" fmla="*/ 2556069 w 2556069"/>
                <a:gd name="connsiteY1" fmla="*/ 2357080 h 2654467"/>
                <a:gd name="connsiteX2" fmla="*/ 2313915 w 2556069"/>
                <a:gd name="connsiteY2" fmla="*/ 2362461 h 2654467"/>
                <a:gd name="connsiteX3" fmla="*/ 2308534 w 2556069"/>
                <a:gd name="connsiteY3" fmla="*/ 2650559 h 2654467"/>
                <a:gd name="connsiteX4" fmla="*/ 1043953 w 2556069"/>
                <a:gd name="connsiteY4" fmla="*/ 2654467 h 2654467"/>
                <a:gd name="connsiteX5" fmla="*/ 1049334 w 2556069"/>
                <a:gd name="connsiteY5" fmla="*/ 2351698 h 2654467"/>
                <a:gd name="connsiteX6" fmla="*/ 780274 w 2556069"/>
                <a:gd name="connsiteY6" fmla="*/ 2351698 h 2654467"/>
                <a:gd name="connsiteX7" fmla="*/ 785655 w 2556069"/>
                <a:gd name="connsiteY7" fmla="*/ 2071863 h 2654467"/>
                <a:gd name="connsiteX8" fmla="*/ 527358 w 2556069"/>
                <a:gd name="connsiteY8" fmla="*/ 2077244 h 2654467"/>
                <a:gd name="connsiteX9" fmla="*/ 527358 w 2556069"/>
                <a:gd name="connsiteY9" fmla="*/ 1759738 h 2654467"/>
                <a:gd name="connsiteX10" fmla="*/ 269060 w 2556069"/>
                <a:gd name="connsiteY10" fmla="*/ 1759738 h 2654467"/>
                <a:gd name="connsiteX11" fmla="*/ 269060 w 2556069"/>
                <a:gd name="connsiteY11" fmla="*/ 1469139 h 2654467"/>
                <a:gd name="connsiteX12" fmla="*/ 0 w 2556069"/>
                <a:gd name="connsiteY12" fmla="*/ 1474520 h 2654467"/>
                <a:gd name="connsiteX13" fmla="*/ 5381 w 2556069"/>
                <a:gd name="connsiteY13" fmla="*/ 898704 h 2654467"/>
                <a:gd name="connsiteX14" fmla="*/ 5381 w 2556069"/>
                <a:gd name="connsiteY14" fmla="*/ 898704 h 2654467"/>
                <a:gd name="connsiteX0" fmla="*/ 2556069 w 2556069"/>
                <a:gd name="connsiteY0" fmla="*/ 0 h 2666189"/>
                <a:gd name="connsiteX1" fmla="*/ 2556069 w 2556069"/>
                <a:gd name="connsiteY1" fmla="*/ 2357080 h 2666189"/>
                <a:gd name="connsiteX2" fmla="*/ 2313915 w 2556069"/>
                <a:gd name="connsiteY2" fmla="*/ 2362461 h 2666189"/>
                <a:gd name="connsiteX3" fmla="*/ 2308534 w 2556069"/>
                <a:gd name="connsiteY3" fmla="*/ 2666189 h 2666189"/>
                <a:gd name="connsiteX4" fmla="*/ 1043953 w 2556069"/>
                <a:gd name="connsiteY4" fmla="*/ 2654467 h 2666189"/>
                <a:gd name="connsiteX5" fmla="*/ 1049334 w 2556069"/>
                <a:gd name="connsiteY5" fmla="*/ 2351698 h 2666189"/>
                <a:gd name="connsiteX6" fmla="*/ 780274 w 2556069"/>
                <a:gd name="connsiteY6" fmla="*/ 2351698 h 2666189"/>
                <a:gd name="connsiteX7" fmla="*/ 785655 w 2556069"/>
                <a:gd name="connsiteY7" fmla="*/ 2071863 h 2666189"/>
                <a:gd name="connsiteX8" fmla="*/ 527358 w 2556069"/>
                <a:gd name="connsiteY8" fmla="*/ 2077244 h 2666189"/>
                <a:gd name="connsiteX9" fmla="*/ 527358 w 2556069"/>
                <a:gd name="connsiteY9" fmla="*/ 1759738 h 2666189"/>
                <a:gd name="connsiteX10" fmla="*/ 269060 w 2556069"/>
                <a:gd name="connsiteY10" fmla="*/ 1759738 h 2666189"/>
                <a:gd name="connsiteX11" fmla="*/ 269060 w 2556069"/>
                <a:gd name="connsiteY11" fmla="*/ 1469139 h 2666189"/>
                <a:gd name="connsiteX12" fmla="*/ 0 w 2556069"/>
                <a:gd name="connsiteY12" fmla="*/ 1474520 h 2666189"/>
                <a:gd name="connsiteX13" fmla="*/ 5381 w 2556069"/>
                <a:gd name="connsiteY13" fmla="*/ 898704 h 2666189"/>
                <a:gd name="connsiteX14" fmla="*/ 5381 w 2556069"/>
                <a:gd name="connsiteY14" fmla="*/ 898704 h 266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6069" h="2666189">
                  <a:moveTo>
                    <a:pt x="2556069" y="0"/>
                  </a:moveTo>
                  <a:lnTo>
                    <a:pt x="2556069" y="2357080"/>
                  </a:lnTo>
                  <a:lnTo>
                    <a:pt x="2313915" y="2362461"/>
                  </a:lnTo>
                  <a:cubicBezTo>
                    <a:pt x="2312121" y="2463704"/>
                    <a:pt x="2310328" y="2564946"/>
                    <a:pt x="2308534" y="2666189"/>
                  </a:cubicBezTo>
                  <a:lnTo>
                    <a:pt x="1043953" y="2654467"/>
                  </a:lnTo>
                  <a:cubicBezTo>
                    <a:pt x="1045747" y="2553544"/>
                    <a:pt x="1047540" y="2452621"/>
                    <a:pt x="1049334" y="2351698"/>
                  </a:cubicBezTo>
                  <a:lnTo>
                    <a:pt x="780274" y="2351698"/>
                  </a:lnTo>
                  <a:lnTo>
                    <a:pt x="785655" y="2071863"/>
                  </a:lnTo>
                  <a:lnTo>
                    <a:pt x="527358" y="2077244"/>
                  </a:lnTo>
                  <a:lnTo>
                    <a:pt x="527358" y="1759738"/>
                  </a:lnTo>
                  <a:lnTo>
                    <a:pt x="269060" y="1759738"/>
                  </a:lnTo>
                  <a:lnTo>
                    <a:pt x="269060" y="1469139"/>
                  </a:lnTo>
                  <a:lnTo>
                    <a:pt x="0" y="1474520"/>
                  </a:lnTo>
                  <a:cubicBezTo>
                    <a:pt x="1794" y="1282581"/>
                    <a:pt x="3587" y="1090643"/>
                    <a:pt x="5381" y="898704"/>
                  </a:cubicBezTo>
                  <a:lnTo>
                    <a:pt x="5381" y="898704"/>
                  </a:lnTo>
                </a:path>
              </a:pathLst>
            </a:custGeom>
            <a:ln w="12700" cmpd="sng">
              <a:solidFill>
                <a:schemeClr val="tx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601869" y="1512637"/>
              <a:ext cx="3324875" cy="1731446"/>
            </a:xfrm>
            <a:custGeom>
              <a:avLst/>
              <a:gdLst>
                <a:gd name="connsiteX0" fmla="*/ 0 w 3324875"/>
                <a:gd name="connsiteY0" fmla="*/ 556536 h 1731446"/>
                <a:gd name="connsiteX1" fmla="*/ 780085 w 3324875"/>
                <a:gd name="connsiteY1" fmla="*/ 556536 h 1731446"/>
                <a:gd name="connsiteX2" fmla="*/ 780085 w 3324875"/>
                <a:gd name="connsiteY2" fmla="*/ 275889 h 1731446"/>
                <a:gd name="connsiteX3" fmla="*/ 2050102 w 3324875"/>
                <a:gd name="connsiteY3" fmla="*/ 280646 h 1731446"/>
                <a:gd name="connsiteX4" fmla="*/ 2050102 w 3324875"/>
                <a:gd name="connsiteY4" fmla="*/ 0 h 1731446"/>
                <a:gd name="connsiteX5" fmla="*/ 2563816 w 3324875"/>
                <a:gd name="connsiteY5" fmla="*/ 0 h 1731446"/>
                <a:gd name="connsiteX6" fmla="*/ 2563816 w 3324875"/>
                <a:gd name="connsiteY6" fmla="*/ 280646 h 1731446"/>
                <a:gd name="connsiteX7" fmla="*/ 3068017 w 3324875"/>
                <a:gd name="connsiteY7" fmla="*/ 280646 h 1731446"/>
                <a:gd name="connsiteX8" fmla="*/ 3072774 w 3324875"/>
                <a:gd name="connsiteY8" fmla="*/ 860966 h 1731446"/>
                <a:gd name="connsiteX9" fmla="*/ 3324875 w 3324875"/>
                <a:gd name="connsiteY9" fmla="*/ 860966 h 1731446"/>
                <a:gd name="connsiteX10" fmla="*/ 3320118 w 3324875"/>
                <a:gd name="connsiteY10" fmla="*/ 1731446 h 1731446"/>
                <a:gd name="connsiteX11" fmla="*/ 3063261 w 3324875"/>
                <a:gd name="connsiteY11" fmla="*/ 1731446 h 173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4875" h="1731446">
                  <a:moveTo>
                    <a:pt x="0" y="556536"/>
                  </a:moveTo>
                  <a:lnTo>
                    <a:pt x="780085" y="556536"/>
                  </a:lnTo>
                  <a:lnTo>
                    <a:pt x="780085" y="275889"/>
                  </a:lnTo>
                  <a:lnTo>
                    <a:pt x="2050102" y="280646"/>
                  </a:lnTo>
                  <a:lnTo>
                    <a:pt x="2050102" y="0"/>
                  </a:lnTo>
                  <a:lnTo>
                    <a:pt x="2563816" y="0"/>
                  </a:lnTo>
                  <a:lnTo>
                    <a:pt x="2563816" y="280646"/>
                  </a:lnTo>
                  <a:lnTo>
                    <a:pt x="3068017" y="280646"/>
                  </a:lnTo>
                  <a:cubicBezTo>
                    <a:pt x="3069603" y="474086"/>
                    <a:pt x="3071188" y="667526"/>
                    <a:pt x="3072774" y="860966"/>
                  </a:cubicBezTo>
                  <a:lnTo>
                    <a:pt x="3324875" y="860966"/>
                  </a:lnTo>
                  <a:cubicBezTo>
                    <a:pt x="3323289" y="1151126"/>
                    <a:pt x="3321704" y="1441286"/>
                    <a:pt x="3320118" y="1731446"/>
                  </a:cubicBezTo>
                  <a:lnTo>
                    <a:pt x="3063261" y="1731446"/>
                  </a:lnTo>
                </a:path>
              </a:pathLst>
            </a:custGeom>
            <a:ln w="12700" cmpd="sng">
              <a:solidFill>
                <a:srgbClr val="000000"/>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 name="TextBox 1"/>
          <p:cNvSpPr txBox="1"/>
          <p:nvPr/>
        </p:nvSpPr>
        <p:spPr>
          <a:xfrm rot="16200000">
            <a:off x="6937985" y="3374700"/>
            <a:ext cx="1341956" cy="461665"/>
          </a:xfrm>
          <a:prstGeom prst="rect">
            <a:avLst/>
          </a:prstGeom>
          <a:noFill/>
        </p:spPr>
        <p:txBody>
          <a:bodyPr wrap="none" rtlCol="0">
            <a:spAutoFit/>
          </a:bodyPr>
          <a:lstStyle/>
          <a:p>
            <a:r>
              <a:rPr lang="en-US" sz="2400" dirty="0" smtClean="0">
                <a:latin typeface="Chalkboard"/>
                <a:cs typeface="Chalkboard"/>
              </a:rPr>
              <a:t>Residual</a:t>
            </a:r>
            <a:endParaRPr lang="en-US" sz="2400" dirty="0">
              <a:latin typeface="Chalkboard"/>
              <a:cs typeface="Chalkboard"/>
            </a:endParaRPr>
          </a:p>
        </p:txBody>
      </p:sp>
      <p:sp>
        <p:nvSpPr>
          <p:cNvPr id="4" name="Freeform 3"/>
          <p:cNvSpPr/>
          <p:nvPr/>
        </p:nvSpPr>
        <p:spPr>
          <a:xfrm>
            <a:off x="2444586" y="2256335"/>
            <a:ext cx="3304793" cy="3232388"/>
          </a:xfrm>
          <a:custGeom>
            <a:avLst/>
            <a:gdLst>
              <a:gd name="connsiteX0" fmla="*/ 3304793 w 3304793"/>
              <a:gd name="connsiteY0" fmla="*/ 0 h 3232388"/>
              <a:gd name="connsiteX1" fmla="*/ 3232637 w 3304793"/>
              <a:gd name="connsiteY1" fmla="*/ 43291 h 3232388"/>
              <a:gd name="connsiteX2" fmla="*/ 3203774 w 3304793"/>
              <a:gd name="connsiteY2" fmla="*/ 72152 h 3232388"/>
              <a:gd name="connsiteX3" fmla="*/ 3160481 w 3304793"/>
              <a:gd name="connsiteY3" fmla="*/ 101012 h 3232388"/>
              <a:gd name="connsiteX4" fmla="*/ 3102756 w 3304793"/>
              <a:gd name="connsiteY4" fmla="*/ 187594 h 3232388"/>
              <a:gd name="connsiteX5" fmla="*/ 3016168 w 3304793"/>
              <a:gd name="connsiteY5" fmla="*/ 259746 h 3232388"/>
              <a:gd name="connsiteX6" fmla="*/ 2987306 w 3304793"/>
              <a:gd name="connsiteY6" fmla="*/ 303037 h 3232388"/>
              <a:gd name="connsiteX7" fmla="*/ 2958443 w 3304793"/>
              <a:gd name="connsiteY7" fmla="*/ 331897 h 3232388"/>
              <a:gd name="connsiteX8" fmla="*/ 2929581 w 3304793"/>
              <a:gd name="connsiteY8" fmla="*/ 375188 h 3232388"/>
              <a:gd name="connsiteX9" fmla="*/ 2900718 w 3304793"/>
              <a:gd name="connsiteY9" fmla="*/ 404049 h 3232388"/>
              <a:gd name="connsiteX10" fmla="*/ 2871856 w 3304793"/>
              <a:gd name="connsiteY10" fmla="*/ 447340 h 3232388"/>
              <a:gd name="connsiteX11" fmla="*/ 2842993 w 3304793"/>
              <a:gd name="connsiteY11" fmla="*/ 476200 h 3232388"/>
              <a:gd name="connsiteX12" fmla="*/ 2814131 w 3304793"/>
              <a:gd name="connsiteY12" fmla="*/ 519491 h 3232388"/>
              <a:gd name="connsiteX13" fmla="*/ 2785268 w 3304793"/>
              <a:gd name="connsiteY13" fmla="*/ 548352 h 3232388"/>
              <a:gd name="connsiteX14" fmla="*/ 2727543 w 3304793"/>
              <a:gd name="connsiteY14" fmla="*/ 634934 h 3232388"/>
              <a:gd name="connsiteX15" fmla="*/ 2698681 w 3304793"/>
              <a:gd name="connsiteY15" fmla="*/ 678224 h 3232388"/>
              <a:gd name="connsiteX16" fmla="*/ 2655387 w 3304793"/>
              <a:gd name="connsiteY16" fmla="*/ 750376 h 3232388"/>
              <a:gd name="connsiteX17" fmla="*/ 2612093 w 3304793"/>
              <a:gd name="connsiteY17" fmla="*/ 822527 h 3232388"/>
              <a:gd name="connsiteX18" fmla="*/ 2568800 w 3304793"/>
              <a:gd name="connsiteY18" fmla="*/ 909109 h 3232388"/>
              <a:gd name="connsiteX19" fmla="*/ 2554368 w 3304793"/>
              <a:gd name="connsiteY19" fmla="*/ 952400 h 3232388"/>
              <a:gd name="connsiteX20" fmla="*/ 2496643 w 3304793"/>
              <a:gd name="connsiteY20" fmla="*/ 1038982 h 3232388"/>
              <a:gd name="connsiteX21" fmla="*/ 2482212 w 3304793"/>
              <a:gd name="connsiteY21" fmla="*/ 1082273 h 3232388"/>
              <a:gd name="connsiteX22" fmla="*/ 2424487 w 3304793"/>
              <a:gd name="connsiteY22" fmla="*/ 1154424 h 3232388"/>
              <a:gd name="connsiteX23" fmla="*/ 2381193 w 3304793"/>
              <a:gd name="connsiteY23" fmla="*/ 1241006 h 3232388"/>
              <a:gd name="connsiteX24" fmla="*/ 2366762 w 3304793"/>
              <a:gd name="connsiteY24" fmla="*/ 1284297 h 3232388"/>
              <a:gd name="connsiteX25" fmla="*/ 2309037 w 3304793"/>
              <a:gd name="connsiteY25" fmla="*/ 1370879 h 3232388"/>
              <a:gd name="connsiteX26" fmla="*/ 2265743 w 3304793"/>
              <a:gd name="connsiteY26" fmla="*/ 1443030 h 3232388"/>
              <a:gd name="connsiteX27" fmla="*/ 2251312 w 3304793"/>
              <a:gd name="connsiteY27" fmla="*/ 1486321 h 3232388"/>
              <a:gd name="connsiteX28" fmla="*/ 2208018 w 3304793"/>
              <a:gd name="connsiteY28" fmla="*/ 1529612 h 3232388"/>
              <a:gd name="connsiteX29" fmla="*/ 2179156 w 3304793"/>
              <a:gd name="connsiteY29" fmla="*/ 1572903 h 3232388"/>
              <a:gd name="connsiteX30" fmla="*/ 2107000 w 3304793"/>
              <a:gd name="connsiteY30" fmla="*/ 1630624 h 3232388"/>
              <a:gd name="connsiteX31" fmla="*/ 2078137 w 3304793"/>
              <a:gd name="connsiteY31" fmla="*/ 1673915 h 3232388"/>
              <a:gd name="connsiteX32" fmla="*/ 1991550 w 3304793"/>
              <a:gd name="connsiteY32" fmla="*/ 1760497 h 3232388"/>
              <a:gd name="connsiteX33" fmla="*/ 1962687 w 3304793"/>
              <a:gd name="connsiteY33" fmla="*/ 1789358 h 3232388"/>
              <a:gd name="connsiteX34" fmla="*/ 1919393 w 3304793"/>
              <a:gd name="connsiteY34" fmla="*/ 1818218 h 3232388"/>
              <a:gd name="connsiteX35" fmla="*/ 1861668 w 3304793"/>
              <a:gd name="connsiteY35" fmla="*/ 1890370 h 3232388"/>
              <a:gd name="connsiteX36" fmla="*/ 1818375 w 3304793"/>
              <a:gd name="connsiteY36" fmla="*/ 1904800 h 3232388"/>
              <a:gd name="connsiteX37" fmla="*/ 1789512 w 3304793"/>
              <a:gd name="connsiteY37" fmla="*/ 1933661 h 3232388"/>
              <a:gd name="connsiteX38" fmla="*/ 1702925 w 3304793"/>
              <a:gd name="connsiteY38" fmla="*/ 1991382 h 3232388"/>
              <a:gd name="connsiteX39" fmla="*/ 1630768 w 3304793"/>
              <a:gd name="connsiteY39" fmla="*/ 2063533 h 3232388"/>
              <a:gd name="connsiteX40" fmla="*/ 1587475 w 3304793"/>
              <a:gd name="connsiteY40" fmla="*/ 2106824 h 3232388"/>
              <a:gd name="connsiteX41" fmla="*/ 1529750 w 3304793"/>
              <a:gd name="connsiteY41" fmla="*/ 2193406 h 3232388"/>
              <a:gd name="connsiteX42" fmla="*/ 1500887 w 3304793"/>
              <a:gd name="connsiteY42" fmla="*/ 2222267 h 3232388"/>
              <a:gd name="connsiteX43" fmla="*/ 1472025 w 3304793"/>
              <a:gd name="connsiteY43" fmla="*/ 2265557 h 3232388"/>
              <a:gd name="connsiteX44" fmla="*/ 1443162 w 3304793"/>
              <a:gd name="connsiteY44" fmla="*/ 2294418 h 3232388"/>
              <a:gd name="connsiteX45" fmla="*/ 1327712 w 3304793"/>
              <a:gd name="connsiteY45" fmla="*/ 2424291 h 3232388"/>
              <a:gd name="connsiteX46" fmla="*/ 1226693 w 3304793"/>
              <a:gd name="connsiteY46" fmla="*/ 2510873 h 3232388"/>
              <a:gd name="connsiteX47" fmla="*/ 1183400 w 3304793"/>
              <a:gd name="connsiteY47" fmla="*/ 2539733 h 3232388"/>
              <a:gd name="connsiteX48" fmla="*/ 1096812 w 3304793"/>
              <a:gd name="connsiteY48" fmla="*/ 2611885 h 3232388"/>
              <a:gd name="connsiteX49" fmla="*/ 981362 w 3304793"/>
              <a:gd name="connsiteY49" fmla="*/ 2669606 h 3232388"/>
              <a:gd name="connsiteX50" fmla="*/ 865912 w 3304793"/>
              <a:gd name="connsiteY50" fmla="*/ 2741757 h 3232388"/>
              <a:gd name="connsiteX51" fmla="*/ 779325 w 3304793"/>
              <a:gd name="connsiteY51" fmla="*/ 2799479 h 3232388"/>
              <a:gd name="connsiteX52" fmla="*/ 736031 w 3304793"/>
              <a:gd name="connsiteY52" fmla="*/ 2828339 h 3232388"/>
              <a:gd name="connsiteX53" fmla="*/ 692737 w 3304793"/>
              <a:gd name="connsiteY53" fmla="*/ 2857200 h 3232388"/>
              <a:gd name="connsiteX54" fmla="*/ 620581 w 3304793"/>
              <a:gd name="connsiteY54" fmla="*/ 2900491 h 3232388"/>
              <a:gd name="connsiteX55" fmla="*/ 533993 w 3304793"/>
              <a:gd name="connsiteY55" fmla="*/ 2958212 h 3232388"/>
              <a:gd name="connsiteX56" fmla="*/ 490700 w 3304793"/>
              <a:gd name="connsiteY56" fmla="*/ 2987072 h 3232388"/>
              <a:gd name="connsiteX57" fmla="*/ 447406 w 3304793"/>
              <a:gd name="connsiteY57" fmla="*/ 3001503 h 3232388"/>
              <a:gd name="connsiteX58" fmla="*/ 418543 w 3304793"/>
              <a:gd name="connsiteY58" fmla="*/ 3030363 h 3232388"/>
              <a:gd name="connsiteX59" fmla="*/ 331956 w 3304793"/>
              <a:gd name="connsiteY59" fmla="*/ 3059224 h 3232388"/>
              <a:gd name="connsiteX60" fmla="*/ 202075 w 3304793"/>
              <a:gd name="connsiteY60" fmla="*/ 3131375 h 3232388"/>
              <a:gd name="connsiteX61" fmla="*/ 86625 w 3304793"/>
              <a:gd name="connsiteY61" fmla="*/ 3189097 h 3232388"/>
              <a:gd name="connsiteX62" fmla="*/ 37 w 3304793"/>
              <a:gd name="connsiteY62" fmla="*/ 3232388 h 32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304793" h="3232388">
                <a:moveTo>
                  <a:pt x="3304793" y="0"/>
                </a:moveTo>
                <a:cubicBezTo>
                  <a:pt x="3280741" y="14430"/>
                  <a:pt x="3255462" y="26989"/>
                  <a:pt x="3232637" y="43291"/>
                </a:cubicBezTo>
                <a:cubicBezTo>
                  <a:pt x="3221565" y="51199"/>
                  <a:pt x="3214399" y="63653"/>
                  <a:pt x="3203774" y="72152"/>
                </a:cubicBezTo>
                <a:cubicBezTo>
                  <a:pt x="3190231" y="82986"/>
                  <a:pt x="3174912" y="91392"/>
                  <a:pt x="3160481" y="101012"/>
                </a:cubicBezTo>
                <a:cubicBezTo>
                  <a:pt x="3141239" y="129873"/>
                  <a:pt x="3131618" y="168354"/>
                  <a:pt x="3102756" y="187594"/>
                </a:cubicBezTo>
                <a:cubicBezTo>
                  <a:pt x="3060188" y="215971"/>
                  <a:pt x="3050891" y="218081"/>
                  <a:pt x="3016168" y="259746"/>
                </a:cubicBezTo>
                <a:cubicBezTo>
                  <a:pt x="3005065" y="273069"/>
                  <a:pt x="2998141" y="289495"/>
                  <a:pt x="2987306" y="303037"/>
                </a:cubicBezTo>
                <a:cubicBezTo>
                  <a:pt x="2978806" y="313661"/>
                  <a:pt x="2966943" y="321273"/>
                  <a:pt x="2958443" y="331897"/>
                </a:cubicBezTo>
                <a:cubicBezTo>
                  <a:pt x="2947608" y="345439"/>
                  <a:pt x="2940416" y="361645"/>
                  <a:pt x="2929581" y="375188"/>
                </a:cubicBezTo>
                <a:cubicBezTo>
                  <a:pt x="2921081" y="385812"/>
                  <a:pt x="2909218" y="393425"/>
                  <a:pt x="2900718" y="404049"/>
                </a:cubicBezTo>
                <a:cubicBezTo>
                  <a:pt x="2889883" y="417592"/>
                  <a:pt x="2882691" y="433798"/>
                  <a:pt x="2871856" y="447340"/>
                </a:cubicBezTo>
                <a:cubicBezTo>
                  <a:pt x="2863356" y="457964"/>
                  <a:pt x="2851493" y="465576"/>
                  <a:pt x="2842993" y="476200"/>
                </a:cubicBezTo>
                <a:cubicBezTo>
                  <a:pt x="2832158" y="489742"/>
                  <a:pt x="2824966" y="505948"/>
                  <a:pt x="2814131" y="519491"/>
                </a:cubicBezTo>
                <a:cubicBezTo>
                  <a:pt x="2805631" y="530115"/>
                  <a:pt x="2793432" y="537468"/>
                  <a:pt x="2785268" y="548352"/>
                </a:cubicBezTo>
                <a:cubicBezTo>
                  <a:pt x="2764455" y="576101"/>
                  <a:pt x="2746785" y="606073"/>
                  <a:pt x="2727543" y="634934"/>
                </a:cubicBezTo>
                <a:lnTo>
                  <a:pt x="2698681" y="678224"/>
                </a:lnTo>
                <a:cubicBezTo>
                  <a:pt x="2657801" y="800858"/>
                  <a:pt x="2714815" y="651336"/>
                  <a:pt x="2655387" y="750376"/>
                </a:cubicBezTo>
                <a:cubicBezTo>
                  <a:pt x="2599187" y="844037"/>
                  <a:pt x="2685224" y="749403"/>
                  <a:pt x="2612093" y="822527"/>
                </a:cubicBezTo>
                <a:cubicBezTo>
                  <a:pt x="2575823" y="931333"/>
                  <a:pt x="2624747" y="797223"/>
                  <a:pt x="2568800" y="909109"/>
                </a:cubicBezTo>
                <a:cubicBezTo>
                  <a:pt x="2561997" y="922714"/>
                  <a:pt x="2561756" y="939103"/>
                  <a:pt x="2554368" y="952400"/>
                </a:cubicBezTo>
                <a:cubicBezTo>
                  <a:pt x="2537522" y="982721"/>
                  <a:pt x="2496643" y="1038982"/>
                  <a:pt x="2496643" y="1038982"/>
                </a:cubicBezTo>
                <a:cubicBezTo>
                  <a:pt x="2491833" y="1053412"/>
                  <a:pt x="2489015" y="1068668"/>
                  <a:pt x="2482212" y="1082273"/>
                </a:cubicBezTo>
                <a:cubicBezTo>
                  <a:pt x="2464006" y="1118683"/>
                  <a:pt x="2451334" y="1127580"/>
                  <a:pt x="2424487" y="1154424"/>
                </a:cubicBezTo>
                <a:cubicBezTo>
                  <a:pt x="2388894" y="1296789"/>
                  <a:pt x="2436334" y="1149112"/>
                  <a:pt x="2381193" y="1241006"/>
                </a:cubicBezTo>
                <a:cubicBezTo>
                  <a:pt x="2373367" y="1254049"/>
                  <a:pt x="2374149" y="1271000"/>
                  <a:pt x="2366762" y="1284297"/>
                </a:cubicBezTo>
                <a:cubicBezTo>
                  <a:pt x="2349916" y="1314618"/>
                  <a:pt x="2309037" y="1370879"/>
                  <a:pt x="2309037" y="1370879"/>
                </a:cubicBezTo>
                <a:cubicBezTo>
                  <a:pt x="2268157" y="1493514"/>
                  <a:pt x="2325171" y="1343991"/>
                  <a:pt x="2265743" y="1443030"/>
                </a:cubicBezTo>
                <a:cubicBezTo>
                  <a:pt x="2257917" y="1456073"/>
                  <a:pt x="2259750" y="1473665"/>
                  <a:pt x="2251312" y="1486321"/>
                </a:cubicBezTo>
                <a:cubicBezTo>
                  <a:pt x="2239991" y="1503301"/>
                  <a:pt x="2221084" y="1513934"/>
                  <a:pt x="2208018" y="1529612"/>
                </a:cubicBezTo>
                <a:cubicBezTo>
                  <a:pt x="2196915" y="1542935"/>
                  <a:pt x="2189991" y="1559360"/>
                  <a:pt x="2179156" y="1572903"/>
                </a:cubicBezTo>
                <a:cubicBezTo>
                  <a:pt x="2155655" y="1602277"/>
                  <a:pt x="2139145" y="1609196"/>
                  <a:pt x="2107000" y="1630624"/>
                </a:cubicBezTo>
                <a:cubicBezTo>
                  <a:pt x="2097379" y="1645054"/>
                  <a:pt x="2089660" y="1660953"/>
                  <a:pt x="2078137" y="1673915"/>
                </a:cubicBezTo>
                <a:cubicBezTo>
                  <a:pt x="2051019" y="1704421"/>
                  <a:pt x="2020412" y="1731636"/>
                  <a:pt x="1991550" y="1760497"/>
                </a:cubicBezTo>
                <a:cubicBezTo>
                  <a:pt x="1981929" y="1770117"/>
                  <a:pt x="1974008" y="1781811"/>
                  <a:pt x="1962687" y="1789358"/>
                </a:cubicBezTo>
                <a:lnTo>
                  <a:pt x="1919393" y="1818218"/>
                </a:lnTo>
                <a:cubicBezTo>
                  <a:pt x="1906283" y="1837883"/>
                  <a:pt x="1884517" y="1876661"/>
                  <a:pt x="1861668" y="1890370"/>
                </a:cubicBezTo>
                <a:cubicBezTo>
                  <a:pt x="1848624" y="1898196"/>
                  <a:pt x="1832806" y="1899990"/>
                  <a:pt x="1818375" y="1904800"/>
                </a:cubicBezTo>
                <a:cubicBezTo>
                  <a:pt x="1808754" y="1914420"/>
                  <a:pt x="1800397" y="1925498"/>
                  <a:pt x="1789512" y="1933661"/>
                </a:cubicBezTo>
                <a:cubicBezTo>
                  <a:pt x="1761761" y="1954473"/>
                  <a:pt x="1727454" y="1966855"/>
                  <a:pt x="1702925" y="1991382"/>
                </a:cubicBezTo>
                <a:lnTo>
                  <a:pt x="1630768" y="2063533"/>
                </a:lnTo>
                <a:cubicBezTo>
                  <a:pt x="1616337" y="2077963"/>
                  <a:pt x="1598796" y="2089844"/>
                  <a:pt x="1587475" y="2106824"/>
                </a:cubicBezTo>
                <a:cubicBezTo>
                  <a:pt x="1568233" y="2135685"/>
                  <a:pt x="1554278" y="2168880"/>
                  <a:pt x="1529750" y="2193406"/>
                </a:cubicBezTo>
                <a:cubicBezTo>
                  <a:pt x="1520129" y="2203026"/>
                  <a:pt x="1509387" y="2211643"/>
                  <a:pt x="1500887" y="2222267"/>
                </a:cubicBezTo>
                <a:cubicBezTo>
                  <a:pt x="1490052" y="2235809"/>
                  <a:pt x="1482860" y="2252015"/>
                  <a:pt x="1472025" y="2265557"/>
                </a:cubicBezTo>
                <a:cubicBezTo>
                  <a:pt x="1463525" y="2276181"/>
                  <a:pt x="1451662" y="2283794"/>
                  <a:pt x="1443162" y="2294418"/>
                </a:cubicBezTo>
                <a:cubicBezTo>
                  <a:pt x="1393586" y="2356384"/>
                  <a:pt x="1422027" y="2361420"/>
                  <a:pt x="1327712" y="2424291"/>
                </a:cubicBezTo>
                <a:cubicBezTo>
                  <a:pt x="1228322" y="2490545"/>
                  <a:pt x="1349169" y="2405899"/>
                  <a:pt x="1226693" y="2510873"/>
                </a:cubicBezTo>
                <a:cubicBezTo>
                  <a:pt x="1213524" y="2522160"/>
                  <a:pt x="1196943" y="2528899"/>
                  <a:pt x="1183400" y="2539733"/>
                </a:cubicBezTo>
                <a:cubicBezTo>
                  <a:pt x="1125044" y="2586415"/>
                  <a:pt x="1187493" y="2558991"/>
                  <a:pt x="1096812" y="2611885"/>
                </a:cubicBezTo>
                <a:cubicBezTo>
                  <a:pt x="1059647" y="2633563"/>
                  <a:pt x="1015783" y="2643792"/>
                  <a:pt x="981362" y="2669606"/>
                </a:cubicBezTo>
                <a:cubicBezTo>
                  <a:pt x="847358" y="2770103"/>
                  <a:pt x="997983" y="2662519"/>
                  <a:pt x="865912" y="2741757"/>
                </a:cubicBezTo>
                <a:cubicBezTo>
                  <a:pt x="836167" y="2759603"/>
                  <a:pt x="808187" y="2780239"/>
                  <a:pt x="779325" y="2799479"/>
                </a:cubicBezTo>
                <a:lnTo>
                  <a:pt x="736031" y="2828339"/>
                </a:lnTo>
                <a:cubicBezTo>
                  <a:pt x="721600" y="2837959"/>
                  <a:pt x="707610" y="2848277"/>
                  <a:pt x="692737" y="2857200"/>
                </a:cubicBezTo>
                <a:cubicBezTo>
                  <a:pt x="668685" y="2871630"/>
                  <a:pt x="644245" y="2885433"/>
                  <a:pt x="620581" y="2900491"/>
                </a:cubicBezTo>
                <a:cubicBezTo>
                  <a:pt x="591316" y="2919113"/>
                  <a:pt x="562856" y="2938972"/>
                  <a:pt x="533993" y="2958212"/>
                </a:cubicBezTo>
                <a:cubicBezTo>
                  <a:pt x="519562" y="2967832"/>
                  <a:pt x="507154" y="2981588"/>
                  <a:pt x="490700" y="2987072"/>
                </a:cubicBezTo>
                <a:lnTo>
                  <a:pt x="447406" y="3001503"/>
                </a:lnTo>
                <a:cubicBezTo>
                  <a:pt x="437785" y="3011123"/>
                  <a:pt x="430712" y="3024279"/>
                  <a:pt x="418543" y="3030363"/>
                </a:cubicBezTo>
                <a:cubicBezTo>
                  <a:pt x="391331" y="3043968"/>
                  <a:pt x="331956" y="3059224"/>
                  <a:pt x="331956" y="3059224"/>
                </a:cubicBezTo>
                <a:cubicBezTo>
                  <a:pt x="133405" y="3191581"/>
                  <a:pt x="321824" y="3076947"/>
                  <a:pt x="202075" y="3131375"/>
                </a:cubicBezTo>
                <a:cubicBezTo>
                  <a:pt x="162906" y="3149178"/>
                  <a:pt x="127443" y="3175492"/>
                  <a:pt x="86625" y="3189097"/>
                </a:cubicBezTo>
                <a:cubicBezTo>
                  <a:pt x="-4527" y="3219478"/>
                  <a:pt x="37" y="3187533"/>
                  <a:pt x="37" y="3232388"/>
                </a:cubicBezTo>
              </a:path>
            </a:pathLst>
          </a:custGeom>
          <a:ln w="76200" cmpd="sng">
            <a:solidFill>
              <a:srgbClr val="0000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rot="18731027">
            <a:off x="3372622" y="2867656"/>
            <a:ext cx="2365922" cy="461665"/>
          </a:xfrm>
          <a:prstGeom prst="rect">
            <a:avLst/>
          </a:prstGeom>
          <a:noFill/>
        </p:spPr>
        <p:txBody>
          <a:bodyPr wrap="none" rtlCol="0">
            <a:spAutoFit/>
          </a:bodyPr>
          <a:lstStyle/>
          <a:p>
            <a:r>
              <a:rPr lang="en-US" sz="2400" dirty="0" smtClean="0">
                <a:solidFill>
                  <a:srgbClr val="0000FF"/>
                </a:solidFill>
                <a:latin typeface="Chalkboard"/>
                <a:cs typeface="Chalkboard"/>
              </a:rPr>
              <a:t>Line of fairness</a:t>
            </a:r>
            <a:endParaRPr lang="en-US" sz="2400" dirty="0">
              <a:solidFill>
                <a:srgbClr val="0000FF"/>
              </a:solidFill>
              <a:latin typeface="Chalkboard"/>
              <a:cs typeface="Chalkboard"/>
            </a:endParaRPr>
          </a:p>
        </p:txBody>
      </p:sp>
    </p:spTree>
    <p:extLst>
      <p:ext uri="{BB962C8B-B14F-4D97-AF65-F5344CB8AC3E}">
        <p14:creationId xmlns:p14="http://schemas.microsoft.com/office/powerpoint/2010/main" val="393053776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938778170"/>
              </p:ext>
            </p:extLst>
          </p:nvPr>
        </p:nvGraphicFramePr>
        <p:xfrm>
          <a:off x="674140" y="1135179"/>
          <a:ext cx="7315200" cy="548640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p:cNvGrpSpPr/>
          <p:nvPr/>
        </p:nvGrpSpPr>
        <p:grpSpPr>
          <a:xfrm>
            <a:off x="2409141" y="1160118"/>
            <a:ext cx="3398944" cy="4029934"/>
            <a:chOff x="2409141" y="1160118"/>
            <a:chExt cx="3398944" cy="4029934"/>
          </a:xfrm>
        </p:grpSpPr>
        <p:cxnSp>
          <p:nvCxnSpPr>
            <p:cNvPr id="3" name="Straight Connector 2"/>
            <p:cNvCxnSpPr/>
            <p:nvPr/>
          </p:nvCxnSpPr>
          <p:spPr>
            <a:xfrm flipV="1">
              <a:off x="3856706" y="1923415"/>
              <a:ext cx="0" cy="3266637"/>
            </a:xfrm>
            <a:prstGeom prst="line">
              <a:avLst/>
            </a:prstGeom>
            <a:ln w="28575" cmpd="sng">
              <a:solidFill>
                <a:srgbClr val="000090"/>
              </a:solidFill>
              <a:prstDash val="lgDashDotDot"/>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409141" y="1160118"/>
              <a:ext cx="3398944" cy="147524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dirty="0" smtClean="0">
                  <a:solidFill>
                    <a:srgbClr val="000090"/>
                  </a:solidFill>
                </a:rPr>
                <a:t>“sweet spot of grading”: ~ 20 minutes</a:t>
              </a:r>
              <a:endParaRPr lang="en-US" sz="2400" dirty="0">
                <a:solidFill>
                  <a:srgbClr val="000090"/>
                </a:solidFill>
              </a:endParaRPr>
            </a:p>
          </p:txBody>
        </p:sp>
      </p:gr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56909" y="887014"/>
            <a:ext cx="2009723" cy="2704514"/>
          </a:xfrm>
          <a:prstGeom prst="rect">
            <a:avLst/>
          </a:prstGeom>
        </p:spPr>
      </p:pic>
      <p:sp>
        <p:nvSpPr>
          <p:cNvPr id="1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Grading Sweet Spot</a:t>
            </a:r>
            <a:endParaRPr lang="en-US" sz="4600" dirty="0">
              <a:latin typeface="Calibri"/>
              <a:cs typeface="Calibri"/>
            </a:endParaRPr>
          </a:p>
        </p:txBody>
      </p:sp>
    </p:spTree>
    <p:extLst>
      <p:ext uri="{BB962C8B-B14F-4D97-AF65-F5344CB8AC3E}">
        <p14:creationId xmlns:p14="http://schemas.microsoft.com/office/powerpoint/2010/main" val="13188138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rctx="PPT">
                                        <p:cTn id="11" dur="indefinite"/>
                                        <p:tgtEl>
                                          <p:spTgt spid="4"/>
                                        </p:tgtEl>
                                        <p:attrNameLst>
                                          <p:attrName>style.opacity</p:attrName>
                                        </p:attrNameLst>
                                      </p:cBhvr>
                                      <p:to>
                                        <p:strVal val="0.5"/>
                                      </p:to>
                                    </p:set>
                                    <p:animEffect filter="image" prLst="opacity: 0.5">
                                      <p:cBhvr rctx="IE">
                                        <p:cTn id="12" dur="indefinite"/>
                                        <p:tgtEl>
                                          <p:spTgt spid="4"/>
                                        </p:tgtEl>
                                      </p:cBhvr>
                                    </p:animEffect>
                                  </p:childTnLst>
                                </p:cTn>
                              </p:par>
                              <p:par>
                                <p:cTn id="13" presetID="9" presetClass="emph" presetSubtype="0" nodeType="withEffect">
                                  <p:stCondLst>
                                    <p:cond delay="0"/>
                                  </p:stCondLst>
                                  <p:childTnLst>
                                    <p:set>
                                      <p:cBhvr rctx="PPT">
                                        <p:cTn id="14" dur="indefinite"/>
                                        <p:tgtEl>
                                          <p:spTgt spid="2"/>
                                        </p:tgtEl>
                                        <p:attrNameLst>
                                          <p:attrName>style.opacity</p:attrName>
                                        </p:attrNameLst>
                                      </p:cBhvr>
                                      <p:to>
                                        <p:strVal val="0.5"/>
                                      </p:to>
                                    </p:set>
                                    <p:animEffect filter="image" prLst="opacity: 0.5">
                                      <p:cBhvr rctx="IE">
                                        <p:cTn id="15" dur="indefinite"/>
                                        <p:tgtEl>
                                          <p:spTgt spid="2"/>
                                        </p:tgtEl>
                                      </p:cBhvr>
                                    </p:animEffect>
                                  </p:childTnLst>
                                </p:cTn>
                              </p:par>
                              <p:par>
                                <p:cTn id="16" presetID="9" presetClass="emph" presetSubtype="0" nodeType="withEffect">
                                  <p:stCondLst>
                                    <p:cond delay="0"/>
                                  </p:stCondLst>
                                  <p:childTnLst>
                                    <p:set>
                                      <p:cBhvr rctx="PPT">
                                        <p:cTn id="17" dur="indefinite"/>
                                        <p:tgtEl>
                                          <p:spTgt spid="7"/>
                                        </p:tgtEl>
                                        <p:attrNameLst>
                                          <p:attrName>style.opacity</p:attrName>
                                        </p:attrNameLst>
                                      </p:cBhvr>
                                      <p:to>
                                        <p:strVal val="0.5"/>
                                      </p:to>
                                    </p:set>
                                    <p:animEffect filter="image" prLst="opacity: 0.5">
                                      <p:cBhvr rctx="IE">
                                        <p:cTn id="18"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 y="1068564"/>
            <a:ext cx="9087599" cy="4956872"/>
          </a:xfrm>
          <a:prstGeom prst="rect">
            <a:avLst/>
          </a:prstGeom>
        </p:spPr>
      </p:pic>
      <p:sp>
        <p:nvSpPr>
          <p:cNvPr id="6" name="TextBox 5"/>
          <p:cNvSpPr txBox="1"/>
          <p:nvPr/>
        </p:nvSpPr>
        <p:spPr>
          <a:xfrm>
            <a:off x="896425" y="6461179"/>
            <a:ext cx="1565152" cy="369332"/>
          </a:xfrm>
          <a:prstGeom prst="rect">
            <a:avLst/>
          </a:prstGeom>
          <a:noFill/>
        </p:spPr>
        <p:txBody>
          <a:bodyPr wrap="none" rtlCol="0">
            <a:spAutoFit/>
          </a:bodyPr>
          <a:lstStyle/>
          <a:p>
            <a:r>
              <a:rPr lang="en-US" dirty="0" smtClean="0">
                <a:solidFill>
                  <a:schemeClr val="bg1"/>
                </a:solidFill>
              </a:rPr>
              <a:t>[Kid President]</a:t>
            </a:r>
            <a:endParaRPr lang="en-US" dirty="0">
              <a:solidFill>
                <a:schemeClr val="bg1"/>
              </a:solidFill>
            </a:endParaRPr>
          </a:p>
        </p:txBody>
      </p:sp>
    </p:spTree>
    <p:extLst>
      <p:ext uri="{BB962C8B-B14F-4D97-AF65-F5344CB8AC3E}">
        <p14:creationId xmlns:p14="http://schemas.microsoft.com/office/powerpoint/2010/main" val="21059745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035" y="-85477"/>
            <a:ext cx="9550061" cy="694347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 y="1068564"/>
            <a:ext cx="9087599" cy="4956872"/>
          </a:xfrm>
          <a:prstGeom prst="rect">
            <a:avLst/>
          </a:prstGeom>
        </p:spPr>
      </p:pic>
      <p:sp>
        <p:nvSpPr>
          <p:cNvPr id="2" name="TextBox 1"/>
          <p:cNvSpPr txBox="1"/>
          <p:nvPr/>
        </p:nvSpPr>
        <p:spPr>
          <a:xfrm>
            <a:off x="1858615" y="4178667"/>
            <a:ext cx="6163990" cy="954107"/>
          </a:xfrm>
          <a:prstGeom prst="rect">
            <a:avLst/>
          </a:prstGeom>
          <a:solidFill>
            <a:schemeClr val="accent5">
              <a:lumMod val="20000"/>
              <a:lumOff val="80000"/>
              <a:alpha val="39000"/>
            </a:schemeClr>
          </a:solidFill>
        </p:spPr>
        <p:txBody>
          <a:bodyPr wrap="square" rtlCol="0">
            <a:spAutoFit/>
          </a:bodyPr>
          <a:lstStyle/>
          <a:p>
            <a:pPr algn="ctr"/>
            <a:r>
              <a:rPr lang="en-US" sz="2800" b="1" dirty="0" smtClean="0">
                <a:solidFill>
                  <a:schemeClr val="bg1"/>
                </a:solidFill>
              </a:rPr>
              <a:t>We could give feedback to </a:t>
            </a:r>
            <a:r>
              <a:rPr lang="en-US" sz="2800" b="1" dirty="0" smtClean="0">
                <a:solidFill>
                  <a:schemeClr val="bg1"/>
                </a:solidFill>
              </a:rPr>
              <a:t>programming</a:t>
            </a:r>
            <a:r>
              <a:rPr lang="en-US" sz="2800" b="1" dirty="0" smtClean="0">
                <a:solidFill>
                  <a:schemeClr val="bg1"/>
                </a:solidFill>
              </a:rPr>
              <a:t> </a:t>
            </a:r>
            <a:r>
              <a:rPr lang="en-US" sz="2800" b="1" dirty="0" smtClean="0">
                <a:solidFill>
                  <a:schemeClr val="bg1"/>
                </a:solidFill>
              </a:rPr>
              <a:t>assignments at scale</a:t>
            </a:r>
            <a:endParaRPr lang="en-US" sz="2800" b="1" dirty="0">
              <a:solidFill>
                <a:schemeClr val="bg1"/>
              </a:solidFill>
            </a:endParaRPr>
          </a:p>
        </p:txBody>
      </p:sp>
      <p:sp>
        <p:nvSpPr>
          <p:cNvPr id="6" name="TextBox 5"/>
          <p:cNvSpPr txBox="1"/>
          <p:nvPr/>
        </p:nvSpPr>
        <p:spPr>
          <a:xfrm>
            <a:off x="896425" y="6461179"/>
            <a:ext cx="1565152" cy="369332"/>
          </a:xfrm>
          <a:prstGeom prst="rect">
            <a:avLst/>
          </a:prstGeom>
          <a:noFill/>
        </p:spPr>
        <p:txBody>
          <a:bodyPr wrap="none" rtlCol="0">
            <a:spAutoFit/>
          </a:bodyPr>
          <a:lstStyle/>
          <a:p>
            <a:r>
              <a:rPr lang="en-US" dirty="0" smtClean="0">
                <a:solidFill>
                  <a:schemeClr val="bg1"/>
                </a:solidFill>
              </a:rPr>
              <a:t>[Kid President]</a:t>
            </a:r>
            <a:endParaRPr lang="en-US" dirty="0">
              <a:solidFill>
                <a:schemeClr val="bg1"/>
              </a:solidFill>
            </a:endParaRPr>
          </a:p>
        </p:txBody>
      </p:sp>
    </p:spTree>
    <p:extLst>
      <p:ext uri="{BB962C8B-B14F-4D97-AF65-F5344CB8AC3E}">
        <p14:creationId xmlns:p14="http://schemas.microsoft.com/office/powerpoint/2010/main" val="17505286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Decompose The Problem</a:t>
            </a:r>
            <a:endParaRPr lang="en-US" dirty="0"/>
          </a:p>
        </p:txBody>
      </p:sp>
      <p:sp>
        <p:nvSpPr>
          <p:cNvPr id="3" name="Freeform 2"/>
          <p:cNvSpPr/>
          <p:nvPr/>
        </p:nvSpPr>
        <p:spPr>
          <a:xfrm>
            <a:off x="816773" y="1610894"/>
            <a:ext cx="4405827" cy="4285520"/>
          </a:xfrm>
          <a:custGeom>
            <a:avLst/>
            <a:gdLst>
              <a:gd name="connsiteX0" fmla="*/ 3563089 w 4405827"/>
              <a:gd name="connsiteY0" fmla="*/ 83091 h 4285520"/>
              <a:gd name="connsiteX1" fmla="*/ 1628353 w 4405827"/>
              <a:gd name="connsiteY1" fmla="*/ 83091 h 4285520"/>
              <a:gd name="connsiteX2" fmla="*/ 1509658 w 4405827"/>
              <a:gd name="connsiteY2" fmla="*/ 106831 h 4285520"/>
              <a:gd name="connsiteX3" fmla="*/ 1236658 w 4405827"/>
              <a:gd name="connsiteY3" fmla="*/ 130572 h 4285520"/>
              <a:gd name="connsiteX4" fmla="*/ 1082354 w 4405827"/>
              <a:gd name="connsiteY4" fmla="*/ 118702 h 4285520"/>
              <a:gd name="connsiteX5" fmla="*/ 951789 w 4405827"/>
              <a:gd name="connsiteY5" fmla="*/ 142442 h 4285520"/>
              <a:gd name="connsiteX6" fmla="*/ 892442 w 4405827"/>
              <a:gd name="connsiteY6" fmla="*/ 166182 h 4285520"/>
              <a:gd name="connsiteX7" fmla="*/ 844963 w 4405827"/>
              <a:gd name="connsiteY7" fmla="*/ 178052 h 4285520"/>
              <a:gd name="connsiteX8" fmla="*/ 773746 w 4405827"/>
              <a:gd name="connsiteY8" fmla="*/ 201793 h 4285520"/>
              <a:gd name="connsiteX9" fmla="*/ 666920 w 4405827"/>
              <a:gd name="connsiteY9" fmla="*/ 225533 h 4285520"/>
              <a:gd name="connsiteX10" fmla="*/ 548225 w 4405827"/>
              <a:gd name="connsiteY10" fmla="*/ 249274 h 4285520"/>
              <a:gd name="connsiteX11" fmla="*/ 477008 w 4405827"/>
              <a:gd name="connsiteY11" fmla="*/ 284884 h 4285520"/>
              <a:gd name="connsiteX12" fmla="*/ 382051 w 4405827"/>
              <a:gd name="connsiteY12" fmla="*/ 356105 h 4285520"/>
              <a:gd name="connsiteX13" fmla="*/ 346443 w 4405827"/>
              <a:gd name="connsiteY13" fmla="*/ 379846 h 4285520"/>
              <a:gd name="connsiteX14" fmla="*/ 275225 w 4405827"/>
              <a:gd name="connsiteY14" fmla="*/ 474807 h 4285520"/>
              <a:gd name="connsiteX15" fmla="*/ 251486 w 4405827"/>
              <a:gd name="connsiteY15" fmla="*/ 498548 h 4285520"/>
              <a:gd name="connsiteX16" fmla="*/ 204008 w 4405827"/>
              <a:gd name="connsiteY16" fmla="*/ 629120 h 4285520"/>
              <a:gd name="connsiteX17" fmla="*/ 180269 w 4405827"/>
              <a:gd name="connsiteY17" fmla="*/ 735951 h 4285520"/>
              <a:gd name="connsiteX18" fmla="*/ 168399 w 4405827"/>
              <a:gd name="connsiteY18" fmla="*/ 819043 h 4285520"/>
              <a:gd name="connsiteX19" fmla="*/ 156530 w 4405827"/>
              <a:gd name="connsiteY19" fmla="*/ 890264 h 4285520"/>
              <a:gd name="connsiteX20" fmla="*/ 180269 w 4405827"/>
              <a:gd name="connsiteY20" fmla="*/ 925874 h 4285520"/>
              <a:gd name="connsiteX21" fmla="*/ 168399 w 4405827"/>
              <a:gd name="connsiteY21" fmla="*/ 1258239 h 4285520"/>
              <a:gd name="connsiteX22" fmla="*/ 156530 w 4405827"/>
              <a:gd name="connsiteY22" fmla="*/ 1388811 h 4285520"/>
              <a:gd name="connsiteX23" fmla="*/ 132791 w 4405827"/>
              <a:gd name="connsiteY23" fmla="*/ 1875489 h 4285520"/>
              <a:gd name="connsiteX24" fmla="*/ 120921 w 4405827"/>
              <a:gd name="connsiteY24" fmla="*/ 2516479 h 4285520"/>
              <a:gd name="connsiteX25" fmla="*/ 109052 w 4405827"/>
              <a:gd name="connsiteY25" fmla="*/ 2563960 h 4285520"/>
              <a:gd name="connsiteX26" fmla="*/ 61573 w 4405827"/>
              <a:gd name="connsiteY26" fmla="*/ 2611441 h 4285520"/>
              <a:gd name="connsiteX27" fmla="*/ 49704 w 4405827"/>
              <a:gd name="connsiteY27" fmla="*/ 3228690 h 4285520"/>
              <a:gd name="connsiteX28" fmla="*/ 14095 w 4405827"/>
              <a:gd name="connsiteY28" fmla="*/ 3442354 h 4285520"/>
              <a:gd name="connsiteX29" fmla="*/ 14095 w 4405827"/>
              <a:gd name="connsiteY29" fmla="*/ 3988382 h 4285520"/>
              <a:gd name="connsiteX30" fmla="*/ 37834 w 4405827"/>
              <a:gd name="connsiteY30" fmla="*/ 4012123 h 4285520"/>
              <a:gd name="connsiteX31" fmla="*/ 180269 w 4405827"/>
              <a:gd name="connsiteY31" fmla="*/ 4047733 h 4285520"/>
              <a:gd name="connsiteX32" fmla="*/ 298964 w 4405827"/>
              <a:gd name="connsiteY32" fmla="*/ 4071474 h 4285520"/>
              <a:gd name="connsiteX33" fmla="*/ 512616 w 4405827"/>
              <a:gd name="connsiteY33" fmla="*/ 4107084 h 4285520"/>
              <a:gd name="connsiteX34" fmla="*/ 548225 w 4405827"/>
              <a:gd name="connsiteY34" fmla="*/ 4118954 h 4285520"/>
              <a:gd name="connsiteX35" fmla="*/ 904311 w 4405827"/>
              <a:gd name="connsiteY35" fmla="*/ 4142695 h 4285520"/>
              <a:gd name="connsiteX36" fmla="*/ 880572 w 4405827"/>
              <a:gd name="connsiteY36" fmla="*/ 4249526 h 4285520"/>
              <a:gd name="connsiteX37" fmla="*/ 916181 w 4405827"/>
              <a:gd name="connsiteY37" fmla="*/ 4285137 h 4285520"/>
              <a:gd name="connsiteX38" fmla="*/ 999267 w 4405827"/>
              <a:gd name="connsiteY38" fmla="*/ 4261396 h 4285520"/>
              <a:gd name="connsiteX39" fmla="*/ 1141702 w 4405827"/>
              <a:gd name="connsiteY39" fmla="*/ 4154565 h 4285520"/>
              <a:gd name="connsiteX40" fmla="*/ 1307876 w 4405827"/>
              <a:gd name="connsiteY40" fmla="*/ 4142695 h 4285520"/>
              <a:gd name="connsiteX41" fmla="*/ 1497788 w 4405827"/>
              <a:gd name="connsiteY41" fmla="*/ 4118954 h 4285520"/>
              <a:gd name="connsiteX42" fmla="*/ 1628353 w 4405827"/>
              <a:gd name="connsiteY42" fmla="*/ 4071474 h 4285520"/>
              <a:gd name="connsiteX43" fmla="*/ 1663962 w 4405827"/>
              <a:gd name="connsiteY43" fmla="*/ 4059603 h 4285520"/>
              <a:gd name="connsiteX44" fmla="*/ 1699571 w 4405827"/>
              <a:gd name="connsiteY44" fmla="*/ 4035863 h 4285520"/>
              <a:gd name="connsiteX45" fmla="*/ 1747049 w 4405827"/>
              <a:gd name="connsiteY45" fmla="*/ 4012123 h 4285520"/>
              <a:gd name="connsiteX46" fmla="*/ 1818266 w 4405827"/>
              <a:gd name="connsiteY46" fmla="*/ 3952772 h 4285520"/>
              <a:gd name="connsiteX47" fmla="*/ 1913222 w 4405827"/>
              <a:gd name="connsiteY47" fmla="*/ 3905291 h 4285520"/>
              <a:gd name="connsiteX48" fmla="*/ 1984440 w 4405827"/>
              <a:gd name="connsiteY48" fmla="*/ 3857810 h 4285520"/>
              <a:gd name="connsiteX49" fmla="*/ 2020048 w 4405827"/>
              <a:gd name="connsiteY49" fmla="*/ 3845940 h 4285520"/>
              <a:gd name="connsiteX50" fmla="*/ 2091266 w 4405827"/>
              <a:gd name="connsiteY50" fmla="*/ 3786589 h 4285520"/>
              <a:gd name="connsiteX51" fmla="*/ 2126874 w 4405827"/>
              <a:gd name="connsiteY51" fmla="*/ 3774719 h 4285520"/>
              <a:gd name="connsiteX52" fmla="*/ 2162483 w 4405827"/>
              <a:gd name="connsiteY52" fmla="*/ 3750978 h 4285520"/>
              <a:gd name="connsiteX53" fmla="*/ 2209961 w 4405827"/>
              <a:gd name="connsiteY53" fmla="*/ 3715368 h 4285520"/>
              <a:gd name="connsiteX54" fmla="*/ 2304917 w 4405827"/>
              <a:gd name="connsiteY54" fmla="*/ 3679757 h 4285520"/>
              <a:gd name="connsiteX55" fmla="*/ 2388004 w 4405827"/>
              <a:gd name="connsiteY55" fmla="*/ 3572926 h 4285520"/>
              <a:gd name="connsiteX56" fmla="*/ 2435482 w 4405827"/>
              <a:gd name="connsiteY56" fmla="*/ 3549185 h 4285520"/>
              <a:gd name="connsiteX57" fmla="*/ 2542308 w 4405827"/>
              <a:gd name="connsiteY57" fmla="*/ 3513575 h 4285520"/>
              <a:gd name="connsiteX58" fmla="*/ 2661004 w 4405827"/>
              <a:gd name="connsiteY58" fmla="*/ 3466094 h 4285520"/>
              <a:gd name="connsiteX59" fmla="*/ 2708482 w 4405827"/>
              <a:gd name="connsiteY59" fmla="*/ 3501705 h 4285520"/>
              <a:gd name="connsiteX60" fmla="*/ 2779699 w 4405827"/>
              <a:gd name="connsiteY60" fmla="*/ 3394873 h 4285520"/>
              <a:gd name="connsiteX61" fmla="*/ 2922134 w 4405827"/>
              <a:gd name="connsiteY61" fmla="*/ 3240560 h 4285520"/>
              <a:gd name="connsiteX62" fmla="*/ 3052699 w 4405827"/>
              <a:gd name="connsiteY62" fmla="*/ 3133729 h 4285520"/>
              <a:gd name="connsiteX63" fmla="*/ 3088307 w 4405827"/>
              <a:gd name="connsiteY63" fmla="*/ 3098118 h 4285520"/>
              <a:gd name="connsiteX64" fmla="*/ 3195133 w 4405827"/>
              <a:gd name="connsiteY64" fmla="*/ 3074378 h 4285520"/>
              <a:gd name="connsiteX65" fmla="*/ 3278220 w 4405827"/>
              <a:gd name="connsiteY65" fmla="*/ 3050638 h 4285520"/>
              <a:gd name="connsiteX66" fmla="*/ 3325698 w 4405827"/>
              <a:gd name="connsiteY66" fmla="*/ 3026897 h 4285520"/>
              <a:gd name="connsiteX67" fmla="*/ 3385046 w 4405827"/>
              <a:gd name="connsiteY67" fmla="*/ 2955676 h 4285520"/>
              <a:gd name="connsiteX68" fmla="*/ 3420654 w 4405827"/>
              <a:gd name="connsiteY68" fmla="*/ 2920065 h 4285520"/>
              <a:gd name="connsiteX69" fmla="*/ 3444394 w 4405827"/>
              <a:gd name="connsiteY69" fmla="*/ 2884455 h 4285520"/>
              <a:gd name="connsiteX70" fmla="*/ 3491872 w 4405827"/>
              <a:gd name="connsiteY70" fmla="*/ 2848844 h 4285520"/>
              <a:gd name="connsiteX71" fmla="*/ 3551219 w 4405827"/>
              <a:gd name="connsiteY71" fmla="*/ 2742013 h 4285520"/>
              <a:gd name="connsiteX72" fmla="*/ 3574959 w 4405827"/>
              <a:gd name="connsiteY72" fmla="*/ 2694532 h 4285520"/>
              <a:gd name="connsiteX73" fmla="*/ 3610567 w 4405827"/>
              <a:gd name="connsiteY73" fmla="*/ 2658921 h 4285520"/>
              <a:gd name="connsiteX74" fmla="*/ 3646176 w 4405827"/>
              <a:gd name="connsiteY74" fmla="*/ 2599570 h 4285520"/>
              <a:gd name="connsiteX75" fmla="*/ 3681784 w 4405827"/>
              <a:gd name="connsiteY75" fmla="*/ 2552090 h 4285520"/>
              <a:gd name="connsiteX76" fmla="*/ 3753002 w 4405827"/>
              <a:gd name="connsiteY76" fmla="*/ 2433388 h 4285520"/>
              <a:gd name="connsiteX77" fmla="*/ 3812349 w 4405827"/>
              <a:gd name="connsiteY77" fmla="*/ 2385907 h 4285520"/>
              <a:gd name="connsiteX78" fmla="*/ 3907306 w 4405827"/>
              <a:gd name="connsiteY78" fmla="*/ 2290946 h 4285520"/>
              <a:gd name="connsiteX79" fmla="*/ 3990393 w 4405827"/>
              <a:gd name="connsiteY79" fmla="*/ 2243465 h 4285520"/>
              <a:gd name="connsiteX80" fmla="*/ 4026001 w 4405827"/>
              <a:gd name="connsiteY80" fmla="*/ 2195984 h 4285520"/>
              <a:gd name="connsiteX81" fmla="*/ 4073479 w 4405827"/>
              <a:gd name="connsiteY81" fmla="*/ 2101023 h 4285520"/>
              <a:gd name="connsiteX82" fmla="*/ 4132827 w 4405827"/>
              <a:gd name="connsiteY82" fmla="*/ 1709306 h 4285520"/>
              <a:gd name="connsiteX83" fmla="*/ 4156566 w 4405827"/>
              <a:gd name="connsiteY83" fmla="*/ 1626215 h 4285520"/>
              <a:gd name="connsiteX84" fmla="*/ 4192175 w 4405827"/>
              <a:gd name="connsiteY84" fmla="*/ 1495643 h 4285520"/>
              <a:gd name="connsiteX85" fmla="*/ 4204044 w 4405827"/>
              <a:gd name="connsiteY85" fmla="*/ 1412552 h 4285520"/>
              <a:gd name="connsiteX86" fmla="*/ 4239653 w 4405827"/>
              <a:gd name="connsiteY86" fmla="*/ 1281980 h 4285520"/>
              <a:gd name="connsiteX87" fmla="*/ 4263392 w 4405827"/>
              <a:gd name="connsiteY87" fmla="*/ 1151408 h 4285520"/>
              <a:gd name="connsiteX88" fmla="*/ 4299001 w 4405827"/>
              <a:gd name="connsiteY88" fmla="*/ 1068316 h 4285520"/>
              <a:gd name="connsiteX89" fmla="*/ 4310870 w 4405827"/>
              <a:gd name="connsiteY89" fmla="*/ 1032706 h 4285520"/>
              <a:gd name="connsiteX90" fmla="*/ 4322740 w 4405827"/>
              <a:gd name="connsiteY90" fmla="*/ 985225 h 4285520"/>
              <a:gd name="connsiteX91" fmla="*/ 4346479 w 4405827"/>
              <a:gd name="connsiteY91" fmla="*/ 949615 h 4285520"/>
              <a:gd name="connsiteX92" fmla="*/ 4370218 w 4405827"/>
              <a:gd name="connsiteY92" fmla="*/ 866523 h 4285520"/>
              <a:gd name="connsiteX93" fmla="*/ 4382088 w 4405827"/>
              <a:gd name="connsiteY93" fmla="*/ 819043 h 4285520"/>
              <a:gd name="connsiteX94" fmla="*/ 4405827 w 4405827"/>
              <a:gd name="connsiteY94" fmla="*/ 735951 h 4285520"/>
              <a:gd name="connsiteX95" fmla="*/ 4393957 w 4405827"/>
              <a:gd name="connsiteY95" fmla="*/ 522288 h 4285520"/>
              <a:gd name="connsiteX96" fmla="*/ 4358348 w 4405827"/>
              <a:gd name="connsiteY96" fmla="*/ 462937 h 4285520"/>
              <a:gd name="connsiteX97" fmla="*/ 4299001 w 4405827"/>
              <a:gd name="connsiteY97" fmla="*/ 367975 h 4285520"/>
              <a:gd name="connsiteX98" fmla="*/ 4263392 w 4405827"/>
              <a:gd name="connsiteY98" fmla="*/ 332365 h 4285520"/>
              <a:gd name="connsiteX99" fmla="*/ 4251523 w 4405827"/>
              <a:gd name="connsiteY99" fmla="*/ 284884 h 4285520"/>
              <a:gd name="connsiteX100" fmla="*/ 4215914 w 4405827"/>
              <a:gd name="connsiteY100" fmla="*/ 237403 h 4285520"/>
              <a:gd name="connsiteX101" fmla="*/ 4192175 w 4405827"/>
              <a:gd name="connsiteY101" fmla="*/ 189923 h 4285520"/>
              <a:gd name="connsiteX102" fmla="*/ 4144697 w 4405827"/>
              <a:gd name="connsiteY102" fmla="*/ 130572 h 4285520"/>
              <a:gd name="connsiteX103" fmla="*/ 4073479 w 4405827"/>
              <a:gd name="connsiteY103" fmla="*/ 11870 h 4285520"/>
              <a:gd name="connsiteX104" fmla="*/ 4037871 w 4405827"/>
              <a:gd name="connsiteY104" fmla="*/ 0 h 4285520"/>
              <a:gd name="connsiteX105" fmla="*/ 3919175 w 4405827"/>
              <a:gd name="connsiteY105" fmla="*/ 11870 h 4285520"/>
              <a:gd name="connsiteX106" fmla="*/ 3812349 w 4405827"/>
              <a:gd name="connsiteY106" fmla="*/ 47480 h 4285520"/>
              <a:gd name="connsiteX107" fmla="*/ 3764871 w 4405827"/>
              <a:gd name="connsiteY107" fmla="*/ 59351 h 4285520"/>
              <a:gd name="connsiteX108" fmla="*/ 3563089 w 4405827"/>
              <a:gd name="connsiteY108" fmla="*/ 83091 h 428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405827" h="4285520">
                <a:moveTo>
                  <a:pt x="3563089" y="83091"/>
                </a:moveTo>
                <a:cubicBezTo>
                  <a:pt x="3207003" y="87048"/>
                  <a:pt x="2972400" y="55660"/>
                  <a:pt x="1628353" y="83091"/>
                </a:cubicBezTo>
                <a:cubicBezTo>
                  <a:pt x="1588013" y="83914"/>
                  <a:pt x="1549760" y="102375"/>
                  <a:pt x="1509658" y="106831"/>
                </a:cubicBezTo>
                <a:cubicBezTo>
                  <a:pt x="1347639" y="124835"/>
                  <a:pt x="1438569" y="116149"/>
                  <a:pt x="1236658" y="130572"/>
                </a:cubicBezTo>
                <a:cubicBezTo>
                  <a:pt x="1185223" y="126615"/>
                  <a:pt x="1133941" y="118702"/>
                  <a:pt x="1082354" y="118702"/>
                </a:cubicBezTo>
                <a:cubicBezTo>
                  <a:pt x="1057641" y="118702"/>
                  <a:pt x="982955" y="132053"/>
                  <a:pt x="951789" y="142442"/>
                </a:cubicBezTo>
                <a:cubicBezTo>
                  <a:pt x="931576" y="149180"/>
                  <a:pt x="912655" y="159444"/>
                  <a:pt x="892442" y="166182"/>
                </a:cubicBezTo>
                <a:cubicBezTo>
                  <a:pt x="876966" y="171341"/>
                  <a:pt x="860588" y="173364"/>
                  <a:pt x="844963" y="178052"/>
                </a:cubicBezTo>
                <a:cubicBezTo>
                  <a:pt x="820995" y="185243"/>
                  <a:pt x="797714" y="194602"/>
                  <a:pt x="773746" y="201793"/>
                </a:cubicBezTo>
                <a:cubicBezTo>
                  <a:pt x="712831" y="220069"/>
                  <a:pt x="734677" y="208593"/>
                  <a:pt x="666920" y="225533"/>
                </a:cubicBezTo>
                <a:cubicBezTo>
                  <a:pt x="556425" y="253158"/>
                  <a:pt x="751804" y="220188"/>
                  <a:pt x="548225" y="249274"/>
                </a:cubicBezTo>
                <a:cubicBezTo>
                  <a:pt x="446163" y="317317"/>
                  <a:pt x="575301" y="235734"/>
                  <a:pt x="477008" y="284884"/>
                </a:cubicBezTo>
                <a:cubicBezTo>
                  <a:pt x="450178" y="298300"/>
                  <a:pt x="399514" y="343007"/>
                  <a:pt x="382051" y="356105"/>
                </a:cubicBezTo>
                <a:cubicBezTo>
                  <a:pt x="370639" y="364665"/>
                  <a:pt x="357582" y="370934"/>
                  <a:pt x="346443" y="379846"/>
                </a:cubicBezTo>
                <a:cubicBezTo>
                  <a:pt x="293792" y="421969"/>
                  <a:pt x="351183" y="398843"/>
                  <a:pt x="275225" y="474807"/>
                </a:cubicBezTo>
                <a:lnTo>
                  <a:pt x="251486" y="498548"/>
                </a:lnTo>
                <a:cubicBezTo>
                  <a:pt x="240695" y="525527"/>
                  <a:pt x="208363" y="602991"/>
                  <a:pt x="204008" y="629120"/>
                </a:cubicBezTo>
                <a:cubicBezTo>
                  <a:pt x="190081" y="712683"/>
                  <a:pt x="199748" y="677508"/>
                  <a:pt x="180269" y="735951"/>
                </a:cubicBezTo>
                <a:cubicBezTo>
                  <a:pt x="176312" y="763648"/>
                  <a:pt x="172653" y="791390"/>
                  <a:pt x="168399" y="819043"/>
                </a:cubicBezTo>
                <a:cubicBezTo>
                  <a:pt x="164740" y="842831"/>
                  <a:pt x="153872" y="866343"/>
                  <a:pt x="156530" y="890264"/>
                </a:cubicBezTo>
                <a:cubicBezTo>
                  <a:pt x="158105" y="904443"/>
                  <a:pt x="172356" y="914004"/>
                  <a:pt x="180269" y="925874"/>
                </a:cubicBezTo>
                <a:cubicBezTo>
                  <a:pt x="176312" y="1036662"/>
                  <a:pt x="174076" y="1147526"/>
                  <a:pt x="168399" y="1258239"/>
                </a:cubicBezTo>
                <a:cubicBezTo>
                  <a:pt x="166161" y="1301885"/>
                  <a:pt x="159047" y="1345180"/>
                  <a:pt x="156530" y="1388811"/>
                </a:cubicBezTo>
                <a:cubicBezTo>
                  <a:pt x="147176" y="1550960"/>
                  <a:pt x="140704" y="1713263"/>
                  <a:pt x="132791" y="1875489"/>
                </a:cubicBezTo>
                <a:cubicBezTo>
                  <a:pt x="128834" y="2089152"/>
                  <a:pt x="128285" y="2302906"/>
                  <a:pt x="120921" y="2516479"/>
                </a:cubicBezTo>
                <a:cubicBezTo>
                  <a:pt x="120359" y="2532783"/>
                  <a:pt x="117698" y="2550126"/>
                  <a:pt x="109052" y="2563960"/>
                </a:cubicBezTo>
                <a:cubicBezTo>
                  <a:pt x="97190" y="2582940"/>
                  <a:pt x="77399" y="2595614"/>
                  <a:pt x="61573" y="2611441"/>
                </a:cubicBezTo>
                <a:cubicBezTo>
                  <a:pt x="57617" y="2817191"/>
                  <a:pt x="59191" y="3023121"/>
                  <a:pt x="49704" y="3228690"/>
                </a:cubicBezTo>
                <a:cubicBezTo>
                  <a:pt x="47291" y="3280973"/>
                  <a:pt x="26715" y="3379255"/>
                  <a:pt x="14095" y="3442354"/>
                </a:cubicBezTo>
                <a:cubicBezTo>
                  <a:pt x="1172" y="3662062"/>
                  <a:pt x="-9787" y="3741579"/>
                  <a:pt x="14095" y="3988382"/>
                </a:cubicBezTo>
                <a:cubicBezTo>
                  <a:pt x="15173" y="3999521"/>
                  <a:pt x="28118" y="4006570"/>
                  <a:pt x="37834" y="4012123"/>
                </a:cubicBezTo>
                <a:cubicBezTo>
                  <a:pt x="89027" y="4041378"/>
                  <a:pt x="120906" y="4039252"/>
                  <a:pt x="180269" y="4047733"/>
                </a:cubicBezTo>
                <a:cubicBezTo>
                  <a:pt x="251567" y="4071500"/>
                  <a:pt x="183038" y="4051015"/>
                  <a:pt x="298964" y="4071474"/>
                </a:cubicBezTo>
                <a:cubicBezTo>
                  <a:pt x="517475" y="4110037"/>
                  <a:pt x="323441" y="4083436"/>
                  <a:pt x="512616" y="4107084"/>
                </a:cubicBezTo>
                <a:cubicBezTo>
                  <a:pt x="524486" y="4111041"/>
                  <a:pt x="535765" y="4117821"/>
                  <a:pt x="548225" y="4118954"/>
                </a:cubicBezTo>
                <a:cubicBezTo>
                  <a:pt x="666695" y="4129725"/>
                  <a:pt x="793591" y="4099195"/>
                  <a:pt x="904311" y="4142695"/>
                </a:cubicBezTo>
                <a:cubicBezTo>
                  <a:pt x="938264" y="4156034"/>
                  <a:pt x="888485" y="4213916"/>
                  <a:pt x="880572" y="4249526"/>
                </a:cubicBezTo>
                <a:cubicBezTo>
                  <a:pt x="892442" y="4261396"/>
                  <a:pt x="899478" y="4283467"/>
                  <a:pt x="916181" y="4285137"/>
                </a:cubicBezTo>
                <a:cubicBezTo>
                  <a:pt x="944842" y="4288003"/>
                  <a:pt x="973504" y="4274278"/>
                  <a:pt x="999267" y="4261396"/>
                </a:cubicBezTo>
                <a:cubicBezTo>
                  <a:pt x="1076178" y="4222938"/>
                  <a:pt x="992762" y="4165204"/>
                  <a:pt x="1141702" y="4154565"/>
                </a:cubicBezTo>
                <a:lnTo>
                  <a:pt x="1307876" y="4142695"/>
                </a:lnTo>
                <a:cubicBezTo>
                  <a:pt x="1384313" y="4136048"/>
                  <a:pt x="1424676" y="4129399"/>
                  <a:pt x="1497788" y="4118954"/>
                </a:cubicBezTo>
                <a:cubicBezTo>
                  <a:pt x="1580259" y="4091463"/>
                  <a:pt x="1481717" y="4124799"/>
                  <a:pt x="1628353" y="4071474"/>
                </a:cubicBezTo>
                <a:cubicBezTo>
                  <a:pt x="1640111" y="4067198"/>
                  <a:pt x="1652771" y="4065199"/>
                  <a:pt x="1663962" y="4059603"/>
                </a:cubicBezTo>
                <a:cubicBezTo>
                  <a:pt x="1676721" y="4053223"/>
                  <a:pt x="1687185" y="4042941"/>
                  <a:pt x="1699571" y="4035863"/>
                </a:cubicBezTo>
                <a:cubicBezTo>
                  <a:pt x="1714934" y="4027084"/>
                  <a:pt x="1731223" y="4020036"/>
                  <a:pt x="1747049" y="4012123"/>
                </a:cubicBezTo>
                <a:cubicBezTo>
                  <a:pt x="1777191" y="3981979"/>
                  <a:pt x="1781908" y="3972605"/>
                  <a:pt x="1818266" y="3952772"/>
                </a:cubicBezTo>
                <a:cubicBezTo>
                  <a:pt x="1849333" y="3935825"/>
                  <a:pt x="1883777" y="3924922"/>
                  <a:pt x="1913222" y="3905291"/>
                </a:cubicBezTo>
                <a:cubicBezTo>
                  <a:pt x="1936961" y="3889464"/>
                  <a:pt x="1959499" y="3871667"/>
                  <a:pt x="1984440" y="3857810"/>
                </a:cubicBezTo>
                <a:cubicBezTo>
                  <a:pt x="1995377" y="3851734"/>
                  <a:pt x="2008858" y="3851535"/>
                  <a:pt x="2020048" y="3845940"/>
                </a:cubicBezTo>
                <a:cubicBezTo>
                  <a:pt x="2097715" y="3807105"/>
                  <a:pt x="2012515" y="3839093"/>
                  <a:pt x="2091266" y="3786589"/>
                </a:cubicBezTo>
                <a:cubicBezTo>
                  <a:pt x="2101676" y="3779649"/>
                  <a:pt x="2115005" y="3778676"/>
                  <a:pt x="2126874" y="3774719"/>
                </a:cubicBezTo>
                <a:cubicBezTo>
                  <a:pt x="2138744" y="3766805"/>
                  <a:pt x="2150875" y="3759270"/>
                  <a:pt x="2162483" y="3750978"/>
                </a:cubicBezTo>
                <a:cubicBezTo>
                  <a:pt x="2178581" y="3739479"/>
                  <a:pt x="2192668" y="3724976"/>
                  <a:pt x="2209961" y="3715368"/>
                </a:cubicBezTo>
                <a:cubicBezTo>
                  <a:pt x="2231242" y="3703545"/>
                  <a:pt x="2278271" y="3688640"/>
                  <a:pt x="2304917" y="3679757"/>
                </a:cubicBezTo>
                <a:cubicBezTo>
                  <a:pt x="2327231" y="3646284"/>
                  <a:pt x="2352503" y="3598285"/>
                  <a:pt x="2388004" y="3572926"/>
                </a:cubicBezTo>
                <a:cubicBezTo>
                  <a:pt x="2402402" y="3562641"/>
                  <a:pt x="2419313" y="3556372"/>
                  <a:pt x="2435482" y="3549185"/>
                </a:cubicBezTo>
                <a:cubicBezTo>
                  <a:pt x="2517866" y="3512568"/>
                  <a:pt x="2468119" y="3535833"/>
                  <a:pt x="2542308" y="3513575"/>
                </a:cubicBezTo>
                <a:cubicBezTo>
                  <a:pt x="2615640" y="3491574"/>
                  <a:pt x="2601518" y="3495838"/>
                  <a:pt x="2661004" y="3466094"/>
                </a:cubicBezTo>
                <a:cubicBezTo>
                  <a:pt x="2735271" y="3317550"/>
                  <a:pt x="2618597" y="3524177"/>
                  <a:pt x="2708482" y="3501705"/>
                </a:cubicBezTo>
                <a:cubicBezTo>
                  <a:pt x="2750002" y="3491325"/>
                  <a:pt x="2751847" y="3427368"/>
                  <a:pt x="2779699" y="3394873"/>
                </a:cubicBezTo>
                <a:cubicBezTo>
                  <a:pt x="2839480" y="3325125"/>
                  <a:pt x="2855757" y="3301835"/>
                  <a:pt x="2922134" y="3240560"/>
                </a:cubicBezTo>
                <a:cubicBezTo>
                  <a:pt x="3151866" y="3028487"/>
                  <a:pt x="2904653" y="3260632"/>
                  <a:pt x="3052699" y="3133729"/>
                </a:cubicBezTo>
                <a:cubicBezTo>
                  <a:pt x="3065444" y="3122804"/>
                  <a:pt x="3074340" y="3107430"/>
                  <a:pt x="3088307" y="3098118"/>
                </a:cubicBezTo>
                <a:cubicBezTo>
                  <a:pt x="3108106" y="3084918"/>
                  <a:pt x="3185902" y="3076224"/>
                  <a:pt x="3195133" y="3074378"/>
                </a:cubicBezTo>
                <a:cubicBezTo>
                  <a:pt x="3213953" y="3070614"/>
                  <a:pt x="3258424" y="3059122"/>
                  <a:pt x="3278220" y="3050638"/>
                </a:cubicBezTo>
                <a:cubicBezTo>
                  <a:pt x="3294483" y="3043667"/>
                  <a:pt x="3311300" y="3037182"/>
                  <a:pt x="3325698" y="3026897"/>
                </a:cubicBezTo>
                <a:cubicBezTo>
                  <a:pt x="3368536" y="2996297"/>
                  <a:pt x="3354425" y="2992424"/>
                  <a:pt x="3385046" y="2955676"/>
                </a:cubicBezTo>
                <a:cubicBezTo>
                  <a:pt x="3395792" y="2942780"/>
                  <a:pt x="3409908" y="2932961"/>
                  <a:pt x="3420654" y="2920065"/>
                </a:cubicBezTo>
                <a:cubicBezTo>
                  <a:pt x="3429787" y="2909105"/>
                  <a:pt x="3434307" y="2894543"/>
                  <a:pt x="3444394" y="2884455"/>
                </a:cubicBezTo>
                <a:cubicBezTo>
                  <a:pt x="3458382" y="2870466"/>
                  <a:pt x="3476046" y="2860714"/>
                  <a:pt x="3491872" y="2848844"/>
                </a:cubicBezTo>
                <a:cubicBezTo>
                  <a:pt x="3538400" y="2732518"/>
                  <a:pt x="3488490" y="2842384"/>
                  <a:pt x="3551219" y="2742013"/>
                </a:cubicBezTo>
                <a:cubicBezTo>
                  <a:pt x="3560597" y="2727007"/>
                  <a:pt x="3564674" y="2708931"/>
                  <a:pt x="3574959" y="2694532"/>
                </a:cubicBezTo>
                <a:cubicBezTo>
                  <a:pt x="3584716" y="2680872"/>
                  <a:pt x="3600496" y="2672350"/>
                  <a:pt x="3610567" y="2658921"/>
                </a:cubicBezTo>
                <a:cubicBezTo>
                  <a:pt x="3624409" y="2640464"/>
                  <a:pt x="3633379" y="2618767"/>
                  <a:pt x="3646176" y="2599570"/>
                </a:cubicBezTo>
                <a:cubicBezTo>
                  <a:pt x="3657149" y="2583109"/>
                  <a:pt x="3671606" y="2569054"/>
                  <a:pt x="3681784" y="2552090"/>
                </a:cubicBezTo>
                <a:cubicBezTo>
                  <a:pt x="3713898" y="2498564"/>
                  <a:pt x="3710667" y="2475725"/>
                  <a:pt x="3753002" y="2433388"/>
                </a:cubicBezTo>
                <a:cubicBezTo>
                  <a:pt x="3770916" y="2415473"/>
                  <a:pt x="3793734" y="2403091"/>
                  <a:pt x="3812349" y="2385907"/>
                </a:cubicBezTo>
                <a:cubicBezTo>
                  <a:pt x="3845241" y="2355544"/>
                  <a:pt x="3867268" y="2310966"/>
                  <a:pt x="3907306" y="2290946"/>
                </a:cubicBezTo>
                <a:cubicBezTo>
                  <a:pt x="3967543" y="2260825"/>
                  <a:pt x="3940062" y="2277020"/>
                  <a:pt x="3990393" y="2243465"/>
                </a:cubicBezTo>
                <a:cubicBezTo>
                  <a:pt x="4002262" y="2227638"/>
                  <a:pt x="4016033" y="2213073"/>
                  <a:pt x="4026001" y="2195984"/>
                </a:cubicBezTo>
                <a:cubicBezTo>
                  <a:pt x="4043832" y="2165415"/>
                  <a:pt x="4064896" y="2135356"/>
                  <a:pt x="4073479" y="2101023"/>
                </a:cubicBezTo>
                <a:cubicBezTo>
                  <a:pt x="4117817" y="1923667"/>
                  <a:pt x="4052055" y="2193965"/>
                  <a:pt x="4132827" y="1709306"/>
                </a:cubicBezTo>
                <a:cubicBezTo>
                  <a:pt x="4137562" y="1680893"/>
                  <a:pt x="4150531" y="1654381"/>
                  <a:pt x="4156566" y="1626215"/>
                </a:cubicBezTo>
                <a:cubicBezTo>
                  <a:pt x="4183513" y="1500455"/>
                  <a:pt x="4147971" y="1584056"/>
                  <a:pt x="4192175" y="1495643"/>
                </a:cubicBezTo>
                <a:cubicBezTo>
                  <a:pt x="4196131" y="1467946"/>
                  <a:pt x="4199039" y="1440079"/>
                  <a:pt x="4204044" y="1412552"/>
                </a:cubicBezTo>
                <a:cubicBezTo>
                  <a:pt x="4210071" y="1379404"/>
                  <a:pt x="4234085" y="1306108"/>
                  <a:pt x="4239653" y="1281980"/>
                </a:cubicBezTo>
                <a:cubicBezTo>
                  <a:pt x="4271391" y="1144443"/>
                  <a:pt x="4232929" y="1273268"/>
                  <a:pt x="4263392" y="1151408"/>
                </a:cubicBezTo>
                <a:cubicBezTo>
                  <a:pt x="4274526" y="1106870"/>
                  <a:pt x="4278621" y="1115873"/>
                  <a:pt x="4299001" y="1068316"/>
                </a:cubicBezTo>
                <a:cubicBezTo>
                  <a:pt x="4303929" y="1056816"/>
                  <a:pt x="4307433" y="1044737"/>
                  <a:pt x="4310870" y="1032706"/>
                </a:cubicBezTo>
                <a:cubicBezTo>
                  <a:pt x="4315352" y="1017020"/>
                  <a:pt x="4316314" y="1000220"/>
                  <a:pt x="4322740" y="985225"/>
                </a:cubicBezTo>
                <a:cubicBezTo>
                  <a:pt x="4328359" y="972113"/>
                  <a:pt x="4338566" y="961485"/>
                  <a:pt x="4346479" y="949615"/>
                </a:cubicBezTo>
                <a:cubicBezTo>
                  <a:pt x="4383566" y="801250"/>
                  <a:pt x="4336175" y="985676"/>
                  <a:pt x="4370218" y="866523"/>
                </a:cubicBezTo>
                <a:cubicBezTo>
                  <a:pt x="4374700" y="850837"/>
                  <a:pt x="4377606" y="834729"/>
                  <a:pt x="4382088" y="819043"/>
                </a:cubicBezTo>
                <a:cubicBezTo>
                  <a:pt x="4416141" y="699849"/>
                  <a:pt x="4368723" y="884370"/>
                  <a:pt x="4405827" y="735951"/>
                </a:cubicBezTo>
                <a:cubicBezTo>
                  <a:pt x="4401870" y="664730"/>
                  <a:pt x="4400719" y="593298"/>
                  <a:pt x="4393957" y="522288"/>
                </a:cubicBezTo>
                <a:cubicBezTo>
                  <a:pt x="4390057" y="481335"/>
                  <a:pt x="4380643" y="490807"/>
                  <a:pt x="4358348" y="462937"/>
                </a:cubicBezTo>
                <a:cubicBezTo>
                  <a:pt x="4325201" y="421502"/>
                  <a:pt x="4336467" y="417933"/>
                  <a:pt x="4299001" y="367975"/>
                </a:cubicBezTo>
                <a:cubicBezTo>
                  <a:pt x="4288929" y="354546"/>
                  <a:pt x="4275262" y="344235"/>
                  <a:pt x="4263392" y="332365"/>
                </a:cubicBezTo>
                <a:cubicBezTo>
                  <a:pt x="4259436" y="316538"/>
                  <a:pt x="4258818" y="299476"/>
                  <a:pt x="4251523" y="284884"/>
                </a:cubicBezTo>
                <a:cubicBezTo>
                  <a:pt x="4242676" y="267189"/>
                  <a:pt x="4226399" y="254179"/>
                  <a:pt x="4215914" y="237403"/>
                </a:cubicBezTo>
                <a:cubicBezTo>
                  <a:pt x="4206536" y="222398"/>
                  <a:pt x="4201990" y="204646"/>
                  <a:pt x="4192175" y="189923"/>
                </a:cubicBezTo>
                <a:cubicBezTo>
                  <a:pt x="4178122" y="168843"/>
                  <a:pt x="4158750" y="151652"/>
                  <a:pt x="4144697" y="130572"/>
                </a:cubicBezTo>
                <a:cubicBezTo>
                  <a:pt x="4128088" y="105657"/>
                  <a:pt x="4098703" y="20279"/>
                  <a:pt x="4073479" y="11870"/>
                </a:cubicBezTo>
                <a:lnTo>
                  <a:pt x="4037871" y="0"/>
                </a:lnTo>
                <a:cubicBezTo>
                  <a:pt x="3998306" y="3957"/>
                  <a:pt x="3958257" y="4542"/>
                  <a:pt x="3919175" y="11870"/>
                </a:cubicBezTo>
                <a:cubicBezTo>
                  <a:pt x="3871735" y="20765"/>
                  <a:pt x="3853873" y="37098"/>
                  <a:pt x="3812349" y="47480"/>
                </a:cubicBezTo>
                <a:cubicBezTo>
                  <a:pt x="3796523" y="51437"/>
                  <a:pt x="3781169" y="58642"/>
                  <a:pt x="3764871" y="59351"/>
                </a:cubicBezTo>
                <a:cubicBezTo>
                  <a:pt x="3689768" y="62617"/>
                  <a:pt x="3919175" y="79134"/>
                  <a:pt x="3563089" y="83091"/>
                </a:cubicBezTo>
                <a:close/>
              </a:path>
            </a:pathLst>
          </a:cu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919908" y="1599024"/>
            <a:ext cx="4902122" cy="4300842"/>
          </a:xfrm>
          <a:custGeom>
            <a:avLst/>
            <a:gdLst>
              <a:gd name="connsiteX0" fmla="*/ 2599430 w 4902122"/>
              <a:gd name="connsiteY0" fmla="*/ 118701 h 4300842"/>
              <a:gd name="connsiteX1" fmla="*/ 2611300 w 4902122"/>
              <a:gd name="connsiteY1" fmla="*/ 189922 h 4300842"/>
              <a:gd name="connsiteX2" fmla="*/ 2646908 w 4902122"/>
              <a:gd name="connsiteY2" fmla="*/ 273014 h 4300842"/>
              <a:gd name="connsiteX3" fmla="*/ 2682517 w 4902122"/>
              <a:gd name="connsiteY3" fmla="*/ 320495 h 4300842"/>
              <a:gd name="connsiteX4" fmla="*/ 2694387 w 4902122"/>
              <a:gd name="connsiteY4" fmla="*/ 367975 h 4300842"/>
              <a:gd name="connsiteX5" fmla="*/ 2706256 w 4902122"/>
              <a:gd name="connsiteY5" fmla="*/ 403586 h 4300842"/>
              <a:gd name="connsiteX6" fmla="*/ 2729995 w 4902122"/>
              <a:gd name="connsiteY6" fmla="*/ 593509 h 4300842"/>
              <a:gd name="connsiteX7" fmla="*/ 2729995 w 4902122"/>
              <a:gd name="connsiteY7" fmla="*/ 1353201 h 4300842"/>
              <a:gd name="connsiteX8" fmla="*/ 2706256 w 4902122"/>
              <a:gd name="connsiteY8" fmla="*/ 1436292 h 4300842"/>
              <a:gd name="connsiteX9" fmla="*/ 2694387 w 4902122"/>
              <a:gd name="connsiteY9" fmla="*/ 1495643 h 4300842"/>
              <a:gd name="connsiteX10" fmla="*/ 2658778 w 4902122"/>
              <a:gd name="connsiteY10" fmla="*/ 1519383 h 4300842"/>
              <a:gd name="connsiteX11" fmla="*/ 2646908 w 4902122"/>
              <a:gd name="connsiteY11" fmla="*/ 1685566 h 4300842"/>
              <a:gd name="connsiteX12" fmla="*/ 2635039 w 4902122"/>
              <a:gd name="connsiteY12" fmla="*/ 1744917 h 4300842"/>
              <a:gd name="connsiteX13" fmla="*/ 2611300 w 4902122"/>
              <a:gd name="connsiteY13" fmla="*/ 1851749 h 4300842"/>
              <a:gd name="connsiteX14" fmla="*/ 2599430 w 4902122"/>
              <a:gd name="connsiteY14" fmla="*/ 1946710 h 4300842"/>
              <a:gd name="connsiteX15" fmla="*/ 2587561 w 4902122"/>
              <a:gd name="connsiteY15" fmla="*/ 2017931 h 4300842"/>
              <a:gd name="connsiteX16" fmla="*/ 2575691 w 4902122"/>
              <a:gd name="connsiteY16" fmla="*/ 2101022 h 4300842"/>
              <a:gd name="connsiteX17" fmla="*/ 2551952 w 4902122"/>
              <a:gd name="connsiteY17" fmla="*/ 2290945 h 4300842"/>
              <a:gd name="connsiteX18" fmla="*/ 2528213 w 4902122"/>
              <a:gd name="connsiteY18" fmla="*/ 2350296 h 4300842"/>
              <a:gd name="connsiteX19" fmla="*/ 2516343 w 4902122"/>
              <a:gd name="connsiteY19" fmla="*/ 2385907 h 4300842"/>
              <a:gd name="connsiteX20" fmla="*/ 2492604 w 4902122"/>
              <a:gd name="connsiteY20" fmla="*/ 2468998 h 4300842"/>
              <a:gd name="connsiteX21" fmla="*/ 2456996 w 4902122"/>
              <a:gd name="connsiteY21" fmla="*/ 2504609 h 4300842"/>
              <a:gd name="connsiteX22" fmla="*/ 2409517 w 4902122"/>
              <a:gd name="connsiteY22" fmla="*/ 2587700 h 4300842"/>
              <a:gd name="connsiteX23" fmla="*/ 2278953 w 4902122"/>
              <a:gd name="connsiteY23" fmla="*/ 2670791 h 4300842"/>
              <a:gd name="connsiteX24" fmla="*/ 2089040 w 4902122"/>
              <a:gd name="connsiteY24" fmla="*/ 2623311 h 4300842"/>
              <a:gd name="connsiteX25" fmla="*/ 2077170 w 4902122"/>
              <a:gd name="connsiteY25" fmla="*/ 2682662 h 4300842"/>
              <a:gd name="connsiteX26" fmla="*/ 2017823 w 4902122"/>
              <a:gd name="connsiteY26" fmla="*/ 2813234 h 4300842"/>
              <a:gd name="connsiteX27" fmla="*/ 1994083 w 4902122"/>
              <a:gd name="connsiteY27" fmla="*/ 2931935 h 4300842"/>
              <a:gd name="connsiteX28" fmla="*/ 1910997 w 4902122"/>
              <a:gd name="connsiteY28" fmla="*/ 3074378 h 4300842"/>
              <a:gd name="connsiteX29" fmla="*/ 1875388 w 4902122"/>
              <a:gd name="connsiteY29" fmla="*/ 3098118 h 4300842"/>
              <a:gd name="connsiteX30" fmla="*/ 1827910 w 4902122"/>
              <a:gd name="connsiteY30" fmla="*/ 3145599 h 4300842"/>
              <a:gd name="connsiteX31" fmla="*/ 1756693 w 4902122"/>
              <a:gd name="connsiteY31" fmla="*/ 3193080 h 4300842"/>
              <a:gd name="connsiteX32" fmla="*/ 1673606 w 4902122"/>
              <a:gd name="connsiteY32" fmla="*/ 3228690 h 4300842"/>
              <a:gd name="connsiteX33" fmla="*/ 1626128 w 4902122"/>
              <a:gd name="connsiteY33" fmla="*/ 3264301 h 4300842"/>
              <a:gd name="connsiteX34" fmla="*/ 1543041 w 4902122"/>
              <a:gd name="connsiteY34" fmla="*/ 3371132 h 4300842"/>
              <a:gd name="connsiteX35" fmla="*/ 1519302 w 4902122"/>
              <a:gd name="connsiteY35" fmla="*/ 3406743 h 4300842"/>
              <a:gd name="connsiteX36" fmla="*/ 1483693 w 4902122"/>
              <a:gd name="connsiteY36" fmla="*/ 3442353 h 4300842"/>
              <a:gd name="connsiteX37" fmla="*/ 1448084 w 4902122"/>
              <a:gd name="connsiteY37" fmla="*/ 3454224 h 4300842"/>
              <a:gd name="connsiteX38" fmla="*/ 1376867 w 4902122"/>
              <a:gd name="connsiteY38" fmla="*/ 3430483 h 4300842"/>
              <a:gd name="connsiteX39" fmla="*/ 1210694 w 4902122"/>
              <a:gd name="connsiteY39" fmla="*/ 3454224 h 4300842"/>
              <a:gd name="connsiteX40" fmla="*/ 1127607 w 4902122"/>
              <a:gd name="connsiteY40" fmla="*/ 3477964 h 4300842"/>
              <a:gd name="connsiteX41" fmla="*/ 1091998 w 4902122"/>
              <a:gd name="connsiteY41" fmla="*/ 3501704 h 4300842"/>
              <a:gd name="connsiteX42" fmla="*/ 1068259 w 4902122"/>
              <a:gd name="connsiteY42" fmla="*/ 3537315 h 4300842"/>
              <a:gd name="connsiteX43" fmla="*/ 985172 w 4902122"/>
              <a:gd name="connsiteY43" fmla="*/ 3596666 h 4300842"/>
              <a:gd name="connsiteX44" fmla="*/ 961433 w 4902122"/>
              <a:gd name="connsiteY44" fmla="*/ 3632276 h 4300842"/>
              <a:gd name="connsiteX45" fmla="*/ 937694 w 4902122"/>
              <a:gd name="connsiteY45" fmla="*/ 3656017 h 4300842"/>
              <a:gd name="connsiteX46" fmla="*/ 925824 w 4902122"/>
              <a:gd name="connsiteY46" fmla="*/ 3691627 h 4300842"/>
              <a:gd name="connsiteX47" fmla="*/ 890216 w 4902122"/>
              <a:gd name="connsiteY47" fmla="*/ 3703498 h 4300842"/>
              <a:gd name="connsiteX48" fmla="*/ 854607 w 4902122"/>
              <a:gd name="connsiteY48" fmla="*/ 3774719 h 4300842"/>
              <a:gd name="connsiteX49" fmla="*/ 818999 w 4902122"/>
              <a:gd name="connsiteY49" fmla="*/ 3798459 h 4300842"/>
              <a:gd name="connsiteX50" fmla="*/ 593477 w 4902122"/>
              <a:gd name="connsiteY50" fmla="*/ 3822199 h 4300842"/>
              <a:gd name="connsiteX51" fmla="*/ 534130 w 4902122"/>
              <a:gd name="connsiteY51" fmla="*/ 3857810 h 4300842"/>
              <a:gd name="connsiteX52" fmla="*/ 486651 w 4902122"/>
              <a:gd name="connsiteY52" fmla="*/ 3917161 h 4300842"/>
              <a:gd name="connsiteX53" fmla="*/ 379825 w 4902122"/>
              <a:gd name="connsiteY53" fmla="*/ 3976512 h 4300842"/>
              <a:gd name="connsiteX54" fmla="*/ 284869 w 4902122"/>
              <a:gd name="connsiteY54" fmla="*/ 4023993 h 4300842"/>
              <a:gd name="connsiteX55" fmla="*/ 213652 w 4902122"/>
              <a:gd name="connsiteY55" fmla="*/ 4059603 h 4300842"/>
              <a:gd name="connsiteX56" fmla="*/ 201782 w 4902122"/>
              <a:gd name="connsiteY56" fmla="*/ 4095214 h 4300842"/>
              <a:gd name="connsiteX57" fmla="*/ 130565 w 4902122"/>
              <a:gd name="connsiteY57" fmla="*/ 4142694 h 4300842"/>
              <a:gd name="connsiteX58" fmla="*/ 71217 w 4902122"/>
              <a:gd name="connsiteY58" fmla="*/ 4190175 h 4300842"/>
              <a:gd name="connsiteX59" fmla="*/ 23739 w 4902122"/>
              <a:gd name="connsiteY59" fmla="*/ 4237656 h 4300842"/>
              <a:gd name="connsiteX60" fmla="*/ 0 w 4902122"/>
              <a:gd name="connsiteY60" fmla="*/ 4273266 h 4300842"/>
              <a:gd name="connsiteX61" fmla="*/ 35609 w 4902122"/>
              <a:gd name="connsiteY61" fmla="*/ 4285137 h 4300842"/>
              <a:gd name="connsiteX62" fmla="*/ 320478 w 4902122"/>
              <a:gd name="connsiteY62" fmla="*/ 4273266 h 4300842"/>
              <a:gd name="connsiteX63" fmla="*/ 367956 w 4902122"/>
              <a:gd name="connsiteY63" fmla="*/ 4261396 h 4300842"/>
              <a:gd name="connsiteX64" fmla="*/ 522260 w 4902122"/>
              <a:gd name="connsiteY64" fmla="*/ 4249526 h 4300842"/>
              <a:gd name="connsiteX65" fmla="*/ 557869 w 4902122"/>
              <a:gd name="connsiteY65" fmla="*/ 4213916 h 4300842"/>
              <a:gd name="connsiteX66" fmla="*/ 795259 w 4902122"/>
              <a:gd name="connsiteY66" fmla="*/ 4178305 h 4300842"/>
              <a:gd name="connsiteX67" fmla="*/ 866477 w 4902122"/>
              <a:gd name="connsiteY67" fmla="*/ 4154565 h 4300842"/>
              <a:gd name="connsiteX68" fmla="*/ 1186954 w 4902122"/>
              <a:gd name="connsiteY68" fmla="*/ 4130824 h 4300842"/>
              <a:gd name="connsiteX69" fmla="*/ 1543041 w 4902122"/>
              <a:gd name="connsiteY69" fmla="*/ 4142694 h 4300842"/>
              <a:gd name="connsiteX70" fmla="*/ 1661736 w 4902122"/>
              <a:gd name="connsiteY70" fmla="*/ 4166435 h 4300842"/>
              <a:gd name="connsiteX71" fmla="*/ 1851649 w 4902122"/>
              <a:gd name="connsiteY71" fmla="*/ 4202045 h 4300842"/>
              <a:gd name="connsiteX72" fmla="*/ 2017823 w 4902122"/>
              <a:gd name="connsiteY72" fmla="*/ 4178305 h 4300842"/>
              <a:gd name="connsiteX73" fmla="*/ 2183996 w 4902122"/>
              <a:gd name="connsiteY73" fmla="*/ 4166435 h 4300842"/>
              <a:gd name="connsiteX74" fmla="*/ 3727037 w 4902122"/>
              <a:gd name="connsiteY74" fmla="*/ 4178305 h 4300842"/>
              <a:gd name="connsiteX75" fmla="*/ 4332384 w 4902122"/>
              <a:gd name="connsiteY75" fmla="*/ 4190175 h 4300842"/>
              <a:gd name="connsiteX76" fmla="*/ 4391731 w 4902122"/>
              <a:gd name="connsiteY76" fmla="*/ 4225786 h 4300842"/>
              <a:gd name="connsiteX77" fmla="*/ 4498557 w 4902122"/>
              <a:gd name="connsiteY77" fmla="*/ 4213916 h 4300842"/>
              <a:gd name="connsiteX78" fmla="*/ 4664731 w 4902122"/>
              <a:gd name="connsiteY78" fmla="*/ 4202045 h 4300842"/>
              <a:gd name="connsiteX79" fmla="*/ 4700339 w 4902122"/>
              <a:gd name="connsiteY79" fmla="*/ 4178305 h 4300842"/>
              <a:gd name="connsiteX80" fmla="*/ 4712209 w 4902122"/>
              <a:gd name="connsiteY80" fmla="*/ 4142694 h 4300842"/>
              <a:gd name="connsiteX81" fmla="*/ 4735948 w 4902122"/>
              <a:gd name="connsiteY81" fmla="*/ 4095214 h 4300842"/>
              <a:gd name="connsiteX82" fmla="*/ 4771557 w 4902122"/>
              <a:gd name="connsiteY82" fmla="*/ 4023993 h 4300842"/>
              <a:gd name="connsiteX83" fmla="*/ 4807165 w 4902122"/>
              <a:gd name="connsiteY83" fmla="*/ 3857810 h 4300842"/>
              <a:gd name="connsiteX84" fmla="*/ 4819035 w 4902122"/>
              <a:gd name="connsiteY84" fmla="*/ 3750978 h 4300842"/>
              <a:gd name="connsiteX85" fmla="*/ 4830904 w 4902122"/>
              <a:gd name="connsiteY85" fmla="*/ 3703498 h 4300842"/>
              <a:gd name="connsiteX86" fmla="*/ 4842774 w 4902122"/>
              <a:gd name="connsiteY86" fmla="*/ 3608536 h 4300842"/>
              <a:gd name="connsiteX87" fmla="*/ 4854644 w 4902122"/>
              <a:gd name="connsiteY87" fmla="*/ 3371132 h 4300842"/>
              <a:gd name="connsiteX88" fmla="*/ 4866513 w 4902122"/>
              <a:gd name="connsiteY88" fmla="*/ 3299911 h 4300842"/>
              <a:gd name="connsiteX89" fmla="*/ 4878383 w 4902122"/>
              <a:gd name="connsiteY89" fmla="*/ 2658921 h 4300842"/>
              <a:gd name="connsiteX90" fmla="*/ 4902122 w 4902122"/>
              <a:gd name="connsiteY90" fmla="*/ 2516479 h 4300842"/>
              <a:gd name="connsiteX91" fmla="*/ 4890252 w 4902122"/>
              <a:gd name="connsiteY91" fmla="*/ 1922970 h 4300842"/>
              <a:gd name="connsiteX92" fmla="*/ 4878383 w 4902122"/>
              <a:gd name="connsiteY92" fmla="*/ 1887359 h 4300842"/>
              <a:gd name="connsiteX93" fmla="*/ 4866513 w 4902122"/>
              <a:gd name="connsiteY93" fmla="*/ 1839878 h 4300842"/>
              <a:gd name="connsiteX94" fmla="*/ 4854644 w 4902122"/>
              <a:gd name="connsiteY94" fmla="*/ 1697436 h 4300842"/>
              <a:gd name="connsiteX95" fmla="*/ 4842774 w 4902122"/>
              <a:gd name="connsiteY95" fmla="*/ 1638085 h 4300842"/>
              <a:gd name="connsiteX96" fmla="*/ 4830904 w 4902122"/>
              <a:gd name="connsiteY96" fmla="*/ 1092057 h 4300842"/>
              <a:gd name="connsiteX97" fmla="*/ 4819035 w 4902122"/>
              <a:gd name="connsiteY97" fmla="*/ 985225 h 4300842"/>
              <a:gd name="connsiteX98" fmla="*/ 4795296 w 4902122"/>
              <a:gd name="connsiteY98" fmla="*/ 914004 h 4300842"/>
              <a:gd name="connsiteX99" fmla="*/ 4783426 w 4902122"/>
              <a:gd name="connsiteY99" fmla="*/ 830913 h 4300842"/>
              <a:gd name="connsiteX100" fmla="*/ 4771557 w 4902122"/>
              <a:gd name="connsiteY100" fmla="*/ 700340 h 4300842"/>
              <a:gd name="connsiteX101" fmla="*/ 4759687 w 4902122"/>
              <a:gd name="connsiteY101" fmla="*/ 593509 h 4300842"/>
              <a:gd name="connsiteX102" fmla="*/ 4747818 w 4902122"/>
              <a:gd name="connsiteY102" fmla="*/ 498547 h 4300842"/>
              <a:gd name="connsiteX103" fmla="*/ 4724079 w 4902122"/>
              <a:gd name="connsiteY103" fmla="*/ 403586 h 4300842"/>
              <a:gd name="connsiteX104" fmla="*/ 4712209 w 4902122"/>
              <a:gd name="connsiteY104" fmla="*/ 154312 h 4300842"/>
              <a:gd name="connsiteX105" fmla="*/ 4700339 w 4902122"/>
              <a:gd name="connsiteY105" fmla="*/ 59350 h 4300842"/>
              <a:gd name="connsiteX106" fmla="*/ 4676600 w 4902122"/>
              <a:gd name="connsiteY106" fmla="*/ 23740 h 4300842"/>
              <a:gd name="connsiteX107" fmla="*/ 4629122 w 4902122"/>
              <a:gd name="connsiteY107" fmla="*/ 0 h 4300842"/>
              <a:gd name="connsiteX108" fmla="*/ 4367992 w 4902122"/>
              <a:gd name="connsiteY108" fmla="*/ 35610 h 4300842"/>
              <a:gd name="connsiteX109" fmla="*/ 4249297 w 4902122"/>
              <a:gd name="connsiteY109" fmla="*/ 59350 h 4300842"/>
              <a:gd name="connsiteX110" fmla="*/ 3655820 w 4902122"/>
              <a:gd name="connsiteY110" fmla="*/ 71221 h 4300842"/>
              <a:gd name="connsiteX111" fmla="*/ 3382820 w 4902122"/>
              <a:gd name="connsiteY111" fmla="*/ 106831 h 4300842"/>
              <a:gd name="connsiteX112" fmla="*/ 3264125 w 4902122"/>
              <a:gd name="connsiteY112" fmla="*/ 130572 h 4300842"/>
              <a:gd name="connsiteX113" fmla="*/ 2741865 w 4902122"/>
              <a:gd name="connsiteY113" fmla="*/ 154312 h 4300842"/>
              <a:gd name="connsiteX114" fmla="*/ 2706256 w 4902122"/>
              <a:gd name="connsiteY114" fmla="*/ 166182 h 4300842"/>
              <a:gd name="connsiteX115" fmla="*/ 2658778 w 4902122"/>
              <a:gd name="connsiteY115" fmla="*/ 178052 h 4300842"/>
              <a:gd name="connsiteX116" fmla="*/ 2611300 w 4902122"/>
              <a:gd name="connsiteY116" fmla="*/ 201793 h 43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4902122" h="4300842">
                <a:moveTo>
                  <a:pt x="2599430" y="118701"/>
                </a:moveTo>
                <a:cubicBezTo>
                  <a:pt x="2603387" y="142441"/>
                  <a:pt x="2606079" y="166427"/>
                  <a:pt x="2611300" y="189922"/>
                </a:cubicBezTo>
                <a:cubicBezTo>
                  <a:pt x="2616871" y="214992"/>
                  <a:pt x="2634393" y="252989"/>
                  <a:pt x="2646908" y="273014"/>
                </a:cubicBezTo>
                <a:cubicBezTo>
                  <a:pt x="2657393" y="289791"/>
                  <a:pt x="2670647" y="304668"/>
                  <a:pt x="2682517" y="320495"/>
                </a:cubicBezTo>
                <a:cubicBezTo>
                  <a:pt x="2686474" y="336322"/>
                  <a:pt x="2689905" y="352289"/>
                  <a:pt x="2694387" y="367975"/>
                </a:cubicBezTo>
                <a:cubicBezTo>
                  <a:pt x="2697824" y="380006"/>
                  <a:pt x="2704487" y="391199"/>
                  <a:pt x="2706256" y="403586"/>
                </a:cubicBezTo>
                <a:cubicBezTo>
                  <a:pt x="2747345" y="691227"/>
                  <a:pt x="2696910" y="428069"/>
                  <a:pt x="2729995" y="593509"/>
                </a:cubicBezTo>
                <a:cubicBezTo>
                  <a:pt x="2749396" y="942723"/>
                  <a:pt x="2749969" y="853825"/>
                  <a:pt x="2729995" y="1353201"/>
                </a:cubicBezTo>
                <a:cubicBezTo>
                  <a:pt x="2728938" y="1379638"/>
                  <a:pt x="2712665" y="1410655"/>
                  <a:pt x="2706256" y="1436292"/>
                </a:cubicBezTo>
                <a:cubicBezTo>
                  <a:pt x="2701363" y="1455865"/>
                  <a:pt x="2704396" y="1478126"/>
                  <a:pt x="2694387" y="1495643"/>
                </a:cubicBezTo>
                <a:cubicBezTo>
                  <a:pt x="2687310" y="1508029"/>
                  <a:pt x="2670648" y="1511470"/>
                  <a:pt x="2658778" y="1519383"/>
                </a:cubicBezTo>
                <a:cubicBezTo>
                  <a:pt x="2654821" y="1574777"/>
                  <a:pt x="2652721" y="1630336"/>
                  <a:pt x="2646908" y="1685566"/>
                </a:cubicBezTo>
                <a:cubicBezTo>
                  <a:pt x="2644796" y="1705631"/>
                  <a:pt x="2639415" y="1725222"/>
                  <a:pt x="2635039" y="1744917"/>
                </a:cubicBezTo>
                <a:cubicBezTo>
                  <a:pt x="2623221" y="1798103"/>
                  <a:pt x="2620253" y="1793551"/>
                  <a:pt x="2611300" y="1851749"/>
                </a:cubicBezTo>
                <a:cubicBezTo>
                  <a:pt x="2606450" y="1883278"/>
                  <a:pt x="2603941" y="1915131"/>
                  <a:pt x="2599430" y="1946710"/>
                </a:cubicBezTo>
                <a:cubicBezTo>
                  <a:pt x="2596026" y="1970536"/>
                  <a:pt x="2591220" y="1994143"/>
                  <a:pt x="2587561" y="2017931"/>
                </a:cubicBezTo>
                <a:cubicBezTo>
                  <a:pt x="2583307" y="2045584"/>
                  <a:pt x="2578960" y="2073235"/>
                  <a:pt x="2575691" y="2101022"/>
                </a:cubicBezTo>
                <a:cubicBezTo>
                  <a:pt x="2571680" y="2135119"/>
                  <a:pt x="2564154" y="2246203"/>
                  <a:pt x="2551952" y="2290945"/>
                </a:cubicBezTo>
                <a:cubicBezTo>
                  <a:pt x="2546346" y="2311502"/>
                  <a:pt x="2535694" y="2330345"/>
                  <a:pt x="2528213" y="2350296"/>
                </a:cubicBezTo>
                <a:cubicBezTo>
                  <a:pt x="2523820" y="2362012"/>
                  <a:pt x="2519938" y="2373922"/>
                  <a:pt x="2516343" y="2385907"/>
                </a:cubicBezTo>
                <a:cubicBezTo>
                  <a:pt x="2508066" y="2413497"/>
                  <a:pt x="2505485" y="2443234"/>
                  <a:pt x="2492604" y="2468998"/>
                </a:cubicBezTo>
                <a:cubicBezTo>
                  <a:pt x="2485097" y="2484012"/>
                  <a:pt x="2466752" y="2490949"/>
                  <a:pt x="2456996" y="2504609"/>
                </a:cubicBezTo>
                <a:cubicBezTo>
                  <a:pt x="2440673" y="2527462"/>
                  <a:pt x="2431950" y="2567510"/>
                  <a:pt x="2409517" y="2587700"/>
                </a:cubicBezTo>
                <a:cubicBezTo>
                  <a:pt x="2332335" y="2657167"/>
                  <a:pt x="2343311" y="2649337"/>
                  <a:pt x="2278953" y="2670791"/>
                </a:cubicBezTo>
                <a:cubicBezTo>
                  <a:pt x="2215649" y="2654964"/>
                  <a:pt x="2154180" y="2619479"/>
                  <a:pt x="2089040" y="2623311"/>
                </a:cubicBezTo>
                <a:cubicBezTo>
                  <a:pt x="2068899" y="2624496"/>
                  <a:pt x="2081546" y="2662967"/>
                  <a:pt x="2077170" y="2682662"/>
                </a:cubicBezTo>
                <a:cubicBezTo>
                  <a:pt x="2061128" y="2754853"/>
                  <a:pt x="2066426" y="2728173"/>
                  <a:pt x="2017823" y="2813234"/>
                </a:cubicBezTo>
                <a:cubicBezTo>
                  <a:pt x="2009910" y="2852801"/>
                  <a:pt x="2012127" y="2895844"/>
                  <a:pt x="1994083" y="2931935"/>
                </a:cubicBezTo>
                <a:cubicBezTo>
                  <a:pt x="1971654" y="2976795"/>
                  <a:pt x="1948890" y="3036483"/>
                  <a:pt x="1910997" y="3074378"/>
                </a:cubicBezTo>
                <a:cubicBezTo>
                  <a:pt x="1900910" y="3084466"/>
                  <a:pt x="1886219" y="3088834"/>
                  <a:pt x="1875388" y="3098118"/>
                </a:cubicBezTo>
                <a:cubicBezTo>
                  <a:pt x="1858395" y="3112684"/>
                  <a:pt x="1845387" y="3131617"/>
                  <a:pt x="1827910" y="3145599"/>
                </a:cubicBezTo>
                <a:cubicBezTo>
                  <a:pt x="1805631" y="3163423"/>
                  <a:pt x="1783760" y="3184057"/>
                  <a:pt x="1756693" y="3193080"/>
                </a:cubicBezTo>
                <a:cubicBezTo>
                  <a:pt x="1722078" y="3204619"/>
                  <a:pt x="1707130" y="3207736"/>
                  <a:pt x="1673606" y="3228690"/>
                </a:cubicBezTo>
                <a:cubicBezTo>
                  <a:pt x="1656830" y="3239175"/>
                  <a:pt x="1639495" y="3249718"/>
                  <a:pt x="1626128" y="3264301"/>
                </a:cubicBezTo>
                <a:cubicBezTo>
                  <a:pt x="1595645" y="3297557"/>
                  <a:pt x="1568064" y="3333595"/>
                  <a:pt x="1543041" y="3371132"/>
                </a:cubicBezTo>
                <a:cubicBezTo>
                  <a:pt x="1535128" y="3383002"/>
                  <a:pt x="1528435" y="3395783"/>
                  <a:pt x="1519302" y="3406743"/>
                </a:cubicBezTo>
                <a:cubicBezTo>
                  <a:pt x="1508556" y="3419639"/>
                  <a:pt x="1497660" y="3433041"/>
                  <a:pt x="1483693" y="3442353"/>
                </a:cubicBezTo>
                <a:cubicBezTo>
                  <a:pt x="1473283" y="3449294"/>
                  <a:pt x="1459954" y="3450267"/>
                  <a:pt x="1448084" y="3454224"/>
                </a:cubicBezTo>
                <a:cubicBezTo>
                  <a:pt x="1424345" y="3446310"/>
                  <a:pt x="1401697" y="3427379"/>
                  <a:pt x="1376867" y="3430483"/>
                </a:cubicBezTo>
                <a:cubicBezTo>
                  <a:pt x="1318499" y="3437779"/>
                  <a:pt x="1267753" y="3442811"/>
                  <a:pt x="1210694" y="3454224"/>
                </a:cubicBezTo>
                <a:cubicBezTo>
                  <a:pt x="1198015" y="3456760"/>
                  <a:pt x="1142692" y="3470421"/>
                  <a:pt x="1127607" y="3477964"/>
                </a:cubicBezTo>
                <a:cubicBezTo>
                  <a:pt x="1114847" y="3484344"/>
                  <a:pt x="1103868" y="3493791"/>
                  <a:pt x="1091998" y="3501704"/>
                </a:cubicBezTo>
                <a:cubicBezTo>
                  <a:pt x="1084085" y="3513574"/>
                  <a:pt x="1078346" y="3527227"/>
                  <a:pt x="1068259" y="3537315"/>
                </a:cubicBezTo>
                <a:cubicBezTo>
                  <a:pt x="1053533" y="3552042"/>
                  <a:pt x="1005394" y="3583184"/>
                  <a:pt x="985172" y="3596666"/>
                </a:cubicBezTo>
                <a:cubicBezTo>
                  <a:pt x="977259" y="3608536"/>
                  <a:pt x="970344" y="3621136"/>
                  <a:pt x="961433" y="3632276"/>
                </a:cubicBezTo>
                <a:cubicBezTo>
                  <a:pt x="954442" y="3641015"/>
                  <a:pt x="943452" y="3646421"/>
                  <a:pt x="937694" y="3656017"/>
                </a:cubicBezTo>
                <a:cubicBezTo>
                  <a:pt x="931257" y="3666746"/>
                  <a:pt x="934671" y="3682779"/>
                  <a:pt x="925824" y="3691627"/>
                </a:cubicBezTo>
                <a:cubicBezTo>
                  <a:pt x="916977" y="3700474"/>
                  <a:pt x="902085" y="3699541"/>
                  <a:pt x="890216" y="3703498"/>
                </a:cubicBezTo>
                <a:cubicBezTo>
                  <a:pt x="880562" y="3732459"/>
                  <a:pt x="877615" y="3751709"/>
                  <a:pt x="854607" y="3774719"/>
                </a:cubicBezTo>
                <a:cubicBezTo>
                  <a:pt x="844520" y="3784807"/>
                  <a:pt x="831758" y="3792079"/>
                  <a:pt x="818999" y="3798459"/>
                </a:cubicBezTo>
                <a:cubicBezTo>
                  <a:pt x="759707" y="3828106"/>
                  <a:pt x="610896" y="3821110"/>
                  <a:pt x="593477" y="3822199"/>
                </a:cubicBezTo>
                <a:cubicBezTo>
                  <a:pt x="533331" y="3882350"/>
                  <a:pt x="611167" y="3811587"/>
                  <a:pt x="534130" y="3857810"/>
                </a:cubicBezTo>
                <a:cubicBezTo>
                  <a:pt x="496110" y="3880623"/>
                  <a:pt x="521942" y="3886279"/>
                  <a:pt x="486651" y="3917161"/>
                </a:cubicBezTo>
                <a:cubicBezTo>
                  <a:pt x="404264" y="3989254"/>
                  <a:pt x="442834" y="3947870"/>
                  <a:pt x="379825" y="3976512"/>
                </a:cubicBezTo>
                <a:cubicBezTo>
                  <a:pt x="347609" y="3991157"/>
                  <a:pt x="314314" y="4004363"/>
                  <a:pt x="284869" y="4023993"/>
                </a:cubicBezTo>
                <a:cubicBezTo>
                  <a:pt x="238850" y="4054673"/>
                  <a:pt x="262794" y="4043222"/>
                  <a:pt x="213652" y="4059603"/>
                </a:cubicBezTo>
                <a:cubicBezTo>
                  <a:pt x="209695" y="4071473"/>
                  <a:pt x="210629" y="4086366"/>
                  <a:pt x="201782" y="4095214"/>
                </a:cubicBezTo>
                <a:cubicBezTo>
                  <a:pt x="181608" y="4115389"/>
                  <a:pt x="150739" y="4122519"/>
                  <a:pt x="130565" y="4142694"/>
                </a:cubicBezTo>
                <a:cubicBezTo>
                  <a:pt x="96739" y="4176523"/>
                  <a:pt x="116138" y="4160227"/>
                  <a:pt x="71217" y="4190175"/>
                </a:cubicBezTo>
                <a:cubicBezTo>
                  <a:pt x="45321" y="4267871"/>
                  <a:pt x="81288" y="4191615"/>
                  <a:pt x="23739" y="4237656"/>
                </a:cubicBezTo>
                <a:cubicBezTo>
                  <a:pt x="12599" y="4246568"/>
                  <a:pt x="7913" y="4261396"/>
                  <a:pt x="0" y="4273266"/>
                </a:cubicBezTo>
                <a:cubicBezTo>
                  <a:pt x="11870" y="4277223"/>
                  <a:pt x="23579" y="4281699"/>
                  <a:pt x="35609" y="4285137"/>
                </a:cubicBezTo>
                <a:cubicBezTo>
                  <a:pt x="148695" y="4317450"/>
                  <a:pt x="123124" y="4293003"/>
                  <a:pt x="320478" y="4273266"/>
                </a:cubicBezTo>
                <a:cubicBezTo>
                  <a:pt x="336304" y="4269309"/>
                  <a:pt x="351755" y="4263302"/>
                  <a:pt x="367956" y="4261396"/>
                </a:cubicBezTo>
                <a:cubicBezTo>
                  <a:pt x="419189" y="4255368"/>
                  <a:pt x="472214" y="4262038"/>
                  <a:pt x="522260" y="4249526"/>
                </a:cubicBezTo>
                <a:cubicBezTo>
                  <a:pt x="538545" y="4245455"/>
                  <a:pt x="542587" y="4220863"/>
                  <a:pt x="557869" y="4213916"/>
                </a:cubicBezTo>
                <a:cubicBezTo>
                  <a:pt x="621257" y="4185102"/>
                  <a:pt x="733901" y="4183418"/>
                  <a:pt x="795259" y="4178305"/>
                </a:cubicBezTo>
                <a:cubicBezTo>
                  <a:pt x="818998" y="4170392"/>
                  <a:pt x="841939" y="4159473"/>
                  <a:pt x="866477" y="4154565"/>
                </a:cubicBezTo>
                <a:cubicBezTo>
                  <a:pt x="934839" y="4140892"/>
                  <a:pt x="1155236" y="4132586"/>
                  <a:pt x="1186954" y="4130824"/>
                </a:cubicBezTo>
                <a:cubicBezTo>
                  <a:pt x="1305650" y="4134781"/>
                  <a:pt x="1424612" y="4133811"/>
                  <a:pt x="1543041" y="4142694"/>
                </a:cubicBezTo>
                <a:cubicBezTo>
                  <a:pt x="1583277" y="4145712"/>
                  <a:pt x="1622038" y="4159217"/>
                  <a:pt x="1661736" y="4166435"/>
                </a:cubicBezTo>
                <a:cubicBezTo>
                  <a:pt x="1855502" y="4201667"/>
                  <a:pt x="1745532" y="4175515"/>
                  <a:pt x="1851649" y="4202045"/>
                </a:cubicBezTo>
                <a:cubicBezTo>
                  <a:pt x="1907040" y="4194132"/>
                  <a:pt x="1962188" y="4184266"/>
                  <a:pt x="2017823" y="4178305"/>
                </a:cubicBezTo>
                <a:cubicBezTo>
                  <a:pt x="2073039" y="4172389"/>
                  <a:pt x="2128464" y="4166435"/>
                  <a:pt x="2183996" y="4166435"/>
                </a:cubicBezTo>
                <a:lnTo>
                  <a:pt x="3727037" y="4178305"/>
                </a:lnTo>
                <a:cubicBezTo>
                  <a:pt x="3928819" y="4182262"/>
                  <a:pt x="4131076" y="4175795"/>
                  <a:pt x="4332384" y="4190175"/>
                </a:cubicBezTo>
                <a:cubicBezTo>
                  <a:pt x="4355396" y="4191819"/>
                  <a:pt x="4368892" y="4222523"/>
                  <a:pt x="4391731" y="4225786"/>
                </a:cubicBezTo>
                <a:cubicBezTo>
                  <a:pt x="4427199" y="4230853"/>
                  <a:pt x="4462864" y="4217020"/>
                  <a:pt x="4498557" y="4213916"/>
                </a:cubicBezTo>
                <a:cubicBezTo>
                  <a:pt x="4553881" y="4209105"/>
                  <a:pt x="4609340" y="4206002"/>
                  <a:pt x="4664731" y="4202045"/>
                </a:cubicBezTo>
                <a:cubicBezTo>
                  <a:pt x="4676600" y="4194132"/>
                  <a:pt x="4691428" y="4189445"/>
                  <a:pt x="4700339" y="4178305"/>
                </a:cubicBezTo>
                <a:cubicBezTo>
                  <a:pt x="4708155" y="4168534"/>
                  <a:pt x="4707280" y="4154195"/>
                  <a:pt x="4712209" y="4142694"/>
                </a:cubicBezTo>
                <a:cubicBezTo>
                  <a:pt x="4719179" y="4126430"/>
                  <a:pt x="4728978" y="4111478"/>
                  <a:pt x="4735948" y="4095214"/>
                </a:cubicBezTo>
                <a:cubicBezTo>
                  <a:pt x="4765433" y="4026412"/>
                  <a:pt x="4725937" y="4092426"/>
                  <a:pt x="4771557" y="4023993"/>
                </a:cubicBezTo>
                <a:cubicBezTo>
                  <a:pt x="4798495" y="3889294"/>
                  <a:pt x="4785510" y="3944437"/>
                  <a:pt x="4807165" y="3857810"/>
                </a:cubicBezTo>
                <a:cubicBezTo>
                  <a:pt x="4811122" y="3822199"/>
                  <a:pt x="4813587" y="3786391"/>
                  <a:pt x="4819035" y="3750978"/>
                </a:cubicBezTo>
                <a:cubicBezTo>
                  <a:pt x="4821515" y="3734854"/>
                  <a:pt x="4828222" y="3719590"/>
                  <a:pt x="4830904" y="3703498"/>
                </a:cubicBezTo>
                <a:cubicBezTo>
                  <a:pt x="4836148" y="3672032"/>
                  <a:pt x="4838817" y="3640190"/>
                  <a:pt x="4842774" y="3608536"/>
                </a:cubicBezTo>
                <a:cubicBezTo>
                  <a:pt x="4846731" y="3529401"/>
                  <a:pt x="4848567" y="3450132"/>
                  <a:pt x="4854644" y="3371132"/>
                </a:cubicBezTo>
                <a:cubicBezTo>
                  <a:pt x="4856490" y="3347135"/>
                  <a:pt x="4865711" y="3323965"/>
                  <a:pt x="4866513" y="3299911"/>
                </a:cubicBezTo>
                <a:cubicBezTo>
                  <a:pt x="4873632" y="3086330"/>
                  <a:pt x="4871381" y="2872506"/>
                  <a:pt x="4878383" y="2658921"/>
                </a:cubicBezTo>
                <a:cubicBezTo>
                  <a:pt x="4879538" y="2623694"/>
                  <a:pt x="4894549" y="2554347"/>
                  <a:pt x="4902122" y="2516479"/>
                </a:cubicBezTo>
                <a:cubicBezTo>
                  <a:pt x="4898165" y="2318643"/>
                  <a:pt x="4897713" y="2120705"/>
                  <a:pt x="4890252" y="1922970"/>
                </a:cubicBezTo>
                <a:cubicBezTo>
                  <a:pt x="4889780" y="1910467"/>
                  <a:pt x="4881820" y="1899390"/>
                  <a:pt x="4878383" y="1887359"/>
                </a:cubicBezTo>
                <a:cubicBezTo>
                  <a:pt x="4873901" y="1871673"/>
                  <a:pt x="4870470" y="1855705"/>
                  <a:pt x="4866513" y="1839878"/>
                </a:cubicBezTo>
                <a:cubicBezTo>
                  <a:pt x="4862557" y="1792397"/>
                  <a:pt x="4860211" y="1744755"/>
                  <a:pt x="4854644" y="1697436"/>
                </a:cubicBezTo>
                <a:cubicBezTo>
                  <a:pt x="4852287" y="1677399"/>
                  <a:pt x="4843565" y="1658245"/>
                  <a:pt x="4842774" y="1638085"/>
                </a:cubicBezTo>
                <a:cubicBezTo>
                  <a:pt x="4835640" y="1456172"/>
                  <a:pt x="4837519" y="1273989"/>
                  <a:pt x="4830904" y="1092057"/>
                </a:cubicBezTo>
                <a:cubicBezTo>
                  <a:pt x="4829602" y="1056251"/>
                  <a:pt x="4826061" y="1020359"/>
                  <a:pt x="4819035" y="985225"/>
                </a:cubicBezTo>
                <a:cubicBezTo>
                  <a:pt x="4814128" y="960687"/>
                  <a:pt x="4803209" y="937744"/>
                  <a:pt x="4795296" y="914004"/>
                </a:cubicBezTo>
                <a:cubicBezTo>
                  <a:pt x="4791339" y="886307"/>
                  <a:pt x="4786515" y="858720"/>
                  <a:pt x="4783426" y="830913"/>
                </a:cubicBezTo>
                <a:cubicBezTo>
                  <a:pt x="4778600" y="787476"/>
                  <a:pt x="4775905" y="743827"/>
                  <a:pt x="4771557" y="700340"/>
                </a:cubicBezTo>
                <a:cubicBezTo>
                  <a:pt x="4767992" y="664688"/>
                  <a:pt x="4763873" y="629093"/>
                  <a:pt x="4759687" y="593509"/>
                </a:cubicBezTo>
                <a:cubicBezTo>
                  <a:pt x="4755960" y="561827"/>
                  <a:pt x="4753696" y="529901"/>
                  <a:pt x="4747818" y="498547"/>
                </a:cubicBezTo>
                <a:cubicBezTo>
                  <a:pt x="4741805" y="466478"/>
                  <a:pt x="4724079" y="403586"/>
                  <a:pt x="4724079" y="403586"/>
                </a:cubicBezTo>
                <a:cubicBezTo>
                  <a:pt x="4720122" y="320495"/>
                  <a:pt x="4717932" y="237300"/>
                  <a:pt x="4712209" y="154312"/>
                </a:cubicBezTo>
                <a:cubicBezTo>
                  <a:pt x="4710014" y="122487"/>
                  <a:pt x="4708732" y="90126"/>
                  <a:pt x="4700339" y="59350"/>
                </a:cubicBezTo>
                <a:cubicBezTo>
                  <a:pt x="4696586" y="45587"/>
                  <a:pt x="4687559" y="32873"/>
                  <a:pt x="4676600" y="23740"/>
                </a:cubicBezTo>
                <a:cubicBezTo>
                  <a:pt x="4663007" y="12412"/>
                  <a:pt x="4644948" y="7913"/>
                  <a:pt x="4629122" y="0"/>
                </a:cubicBezTo>
                <a:cubicBezTo>
                  <a:pt x="4542079" y="11870"/>
                  <a:pt x="4453218" y="14303"/>
                  <a:pt x="4367992" y="35610"/>
                </a:cubicBezTo>
                <a:cubicBezTo>
                  <a:pt x="4333332" y="44275"/>
                  <a:pt x="4283250" y="58137"/>
                  <a:pt x="4249297" y="59350"/>
                </a:cubicBezTo>
                <a:cubicBezTo>
                  <a:pt x="4051558" y="66413"/>
                  <a:pt x="3853646" y="67264"/>
                  <a:pt x="3655820" y="71221"/>
                </a:cubicBezTo>
                <a:cubicBezTo>
                  <a:pt x="3517884" y="126397"/>
                  <a:pt x="3659132" y="77224"/>
                  <a:pt x="3382820" y="106831"/>
                </a:cubicBezTo>
                <a:cubicBezTo>
                  <a:pt x="3342701" y="111130"/>
                  <a:pt x="3304448" y="129132"/>
                  <a:pt x="3264125" y="130572"/>
                </a:cubicBezTo>
                <a:cubicBezTo>
                  <a:pt x="2868390" y="144706"/>
                  <a:pt x="3042414" y="135527"/>
                  <a:pt x="2741865" y="154312"/>
                </a:cubicBezTo>
                <a:cubicBezTo>
                  <a:pt x="2729995" y="158269"/>
                  <a:pt x="2718286" y="162745"/>
                  <a:pt x="2706256" y="166182"/>
                </a:cubicBezTo>
                <a:cubicBezTo>
                  <a:pt x="2690571" y="170664"/>
                  <a:pt x="2674052" y="172324"/>
                  <a:pt x="2658778" y="178052"/>
                </a:cubicBezTo>
                <a:cubicBezTo>
                  <a:pt x="2642210" y="184265"/>
                  <a:pt x="2611300" y="201793"/>
                  <a:pt x="2611300" y="201793"/>
                </a:cubicBezTo>
              </a:path>
            </a:pathLst>
          </a:custGeom>
          <a:solidFill>
            <a:srgbClr val="8064A2"/>
          </a:solidFill>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1431553" y="2777624"/>
            <a:ext cx="2976709" cy="1015663"/>
          </a:xfrm>
          <a:prstGeom prst="rect">
            <a:avLst/>
          </a:prstGeom>
          <a:noFill/>
        </p:spPr>
        <p:txBody>
          <a:bodyPr wrap="none" rtlCol="0">
            <a:spAutoFit/>
          </a:bodyPr>
          <a:lstStyle/>
          <a:p>
            <a:r>
              <a:rPr lang="en-US" sz="3000" dirty="0" smtClean="0">
                <a:solidFill>
                  <a:schemeClr val="bg1"/>
                </a:solidFill>
              </a:rPr>
              <a:t>Machine Learning </a:t>
            </a:r>
          </a:p>
          <a:p>
            <a:r>
              <a:rPr lang="en-US" sz="3000" dirty="0" smtClean="0">
                <a:solidFill>
                  <a:schemeClr val="bg1"/>
                </a:solidFill>
              </a:rPr>
              <a:t>Component</a:t>
            </a:r>
            <a:endParaRPr lang="en-US" sz="3000" dirty="0">
              <a:solidFill>
                <a:schemeClr val="bg1"/>
              </a:solidFill>
            </a:endParaRPr>
          </a:p>
        </p:txBody>
      </p:sp>
      <p:sp>
        <p:nvSpPr>
          <p:cNvPr id="14" name="TextBox 13"/>
          <p:cNvSpPr txBox="1"/>
          <p:nvPr/>
        </p:nvSpPr>
        <p:spPr>
          <a:xfrm>
            <a:off x="5572120" y="3445226"/>
            <a:ext cx="2029559" cy="1015663"/>
          </a:xfrm>
          <a:prstGeom prst="rect">
            <a:avLst/>
          </a:prstGeom>
          <a:noFill/>
        </p:spPr>
        <p:txBody>
          <a:bodyPr wrap="none" rtlCol="0">
            <a:spAutoFit/>
          </a:bodyPr>
          <a:lstStyle/>
          <a:p>
            <a:pPr algn="r"/>
            <a:r>
              <a:rPr lang="en-US" sz="3000" dirty="0" smtClean="0">
                <a:solidFill>
                  <a:srgbClr val="FFFFFF"/>
                </a:solidFill>
              </a:rPr>
              <a:t>Education</a:t>
            </a:r>
          </a:p>
          <a:p>
            <a:r>
              <a:rPr lang="en-US" sz="3000" dirty="0" smtClean="0">
                <a:solidFill>
                  <a:srgbClr val="FFFFFF"/>
                </a:solidFill>
              </a:rPr>
              <a:t>Component</a:t>
            </a:r>
            <a:endParaRPr lang="en-US" sz="3000" dirty="0">
              <a:solidFill>
                <a:srgbClr val="FFFFFF"/>
              </a:solidFill>
            </a:endParaRPr>
          </a:p>
        </p:txBody>
      </p:sp>
    </p:spTree>
    <p:extLst>
      <p:ext uri="{BB962C8B-B14F-4D97-AF65-F5344CB8AC3E}">
        <p14:creationId xmlns:p14="http://schemas.microsoft.com/office/powerpoint/2010/main" val="2124571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a:off x="4565114" y="4505306"/>
            <a:ext cx="1398411" cy="461665"/>
          </a:xfrm>
          <a:prstGeom prst="rect">
            <a:avLst/>
          </a:prstGeom>
          <a:noFill/>
        </p:spPr>
        <p:txBody>
          <a:bodyPr wrap="none" rtlCol="0">
            <a:spAutoFit/>
          </a:bodyPr>
          <a:lstStyle/>
          <a:p>
            <a:r>
              <a:rPr lang="en-US" sz="2400" dirty="0" smtClean="0">
                <a:latin typeface="Chalkboard"/>
                <a:cs typeface="Chalkboard"/>
              </a:rPr>
              <a:t>Temporal</a:t>
            </a:r>
            <a:endParaRPr lang="en-US" sz="2400" dirty="0">
              <a:latin typeface="Chalkboard"/>
              <a:cs typeface="Chalkboard"/>
            </a:endParaRPr>
          </a:p>
        </p:txBody>
      </p:sp>
      <p:sp>
        <p:nvSpPr>
          <p:cNvPr id="20" name="TextBox 19"/>
          <p:cNvSpPr txBox="1"/>
          <p:nvPr/>
        </p:nvSpPr>
        <p:spPr>
          <a:xfrm>
            <a:off x="5896385" y="3516933"/>
            <a:ext cx="992579" cy="461665"/>
          </a:xfrm>
          <a:prstGeom prst="rect">
            <a:avLst/>
          </a:prstGeom>
          <a:noFill/>
        </p:spPr>
        <p:txBody>
          <a:bodyPr wrap="none" rtlCol="0">
            <a:spAutoFit/>
          </a:bodyPr>
          <a:lstStyle/>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pic>
        <p:nvPicPr>
          <p:cNvPr id="22" name="Picture 21"/>
          <p:cNvPicPr>
            <a:picLocks noChangeAspect="1"/>
          </p:cNvPicPr>
          <p:nvPr/>
        </p:nvPicPr>
        <p:blipFill>
          <a:blip r:embed="rId3" cstate="screen">
            <a:extLst>
              <a:ext uri="{BEBA8EAE-BF5A-486C-A8C5-ECC9F3942E4B}">
                <a14:imgProps xmlns:a14="http://schemas.microsoft.com/office/drawing/2010/main">
                  <a14:imgLayer r:embed="rId4">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21434" y="4630205"/>
            <a:ext cx="726721" cy="787609"/>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spTree>
    <p:extLst>
      <p:ext uri="{BB962C8B-B14F-4D97-AF65-F5344CB8AC3E}">
        <p14:creationId xmlns:p14="http://schemas.microsoft.com/office/powerpoint/2010/main" val="383085975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a:off x="4565114" y="4505306"/>
            <a:ext cx="1398411" cy="461665"/>
          </a:xfrm>
          <a:prstGeom prst="rect">
            <a:avLst/>
          </a:prstGeom>
          <a:noFill/>
        </p:spPr>
        <p:txBody>
          <a:bodyPr wrap="none" rtlCol="0">
            <a:spAutoFit/>
          </a:bodyPr>
          <a:lstStyle/>
          <a:p>
            <a:r>
              <a:rPr lang="en-US" sz="2400" dirty="0" smtClean="0">
                <a:latin typeface="Chalkboard"/>
                <a:cs typeface="Chalkboard"/>
              </a:rPr>
              <a:t>Temporal</a:t>
            </a:r>
            <a:endParaRPr lang="en-US" sz="2400" dirty="0">
              <a:latin typeface="Chalkboard"/>
              <a:cs typeface="Chalkboard"/>
            </a:endParaRPr>
          </a:p>
        </p:txBody>
      </p:sp>
      <p:sp>
        <p:nvSpPr>
          <p:cNvPr id="20" name="TextBox 19"/>
          <p:cNvSpPr txBox="1"/>
          <p:nvPr/>
        </p:nvSpPr>
        <p:spPr>
          <a:xfrm>
            <a:off x="5896385" y="3516933"/>
            <a:ext cx="992579" cy="461665"/>
          </a:xfrm>
          <a:prstGeom prst="rect">
            <a:avLst/>
          </a:prstGeom>
          <a:noFill/>
        </p:spPr>
        <p:txBody>
          <a:bodyPr wrap="none" rtlCol="0">
            <a:spAutoFit/>
          </a:bodyPr>
          <a:lstStyle/>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pic>
        <p:nvPicPr>
          <p:cNvPr id="22" name="Picture 21"/>
          <p:cNvPicPr>
            <a:picLocks noChangeAspect="1"/>
          </p:cNvPicPr>
          <p:nvPr/>
        </p:nvPicPr>
        <p:blipFill>
          <a:blip r:embed="rId3" cstate="screen">
            <a:extLst>
              <a:ext uri="{BEBA8EAE-BF5A-486C-A8C5-ECC9F3942E4B}">
                <a14:imgProps xmlns:a14="http://schemas.microsoft.com/office/drawing/2010/main">
                  <a14:imgLayer r:embed="rId4">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2647265" y="4236401"/>
            <a:ext cx="726721" cy="787609"/>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spTree>
    <p:extLst>
      <p:ext uri="{BB962C8B-B14F-4D97-AF65-F5344CB8AC3E}">
        <p14:creationId xmlns:p14="http://schemas.microsoft.com/office/powerpoint/2010/main" val="395574290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a:solidFill>
                  <a:srgbClr val="FFFFFF"/>
                </a:solidFill>
              </a:rPr>
              <a:t>How do Students </a:t>
            </a:r>
            <a:r>
              <a:rPr lang="en-US" sz="4000">
                <a:solidFill>
                  <a:srgbClr val="FFFFFF"/>
                </a:solidFill>
              </a:rPr>
              <a:t>Learn </a:t>
            </a:r>
            <a:r>
              <a:rPr lang="en-US" sz="4000" smtClean="0">
                <a:solidFill>
                  <a:srgbClr val="FFFFFF"/>
                </a:solidFill>
              </a:rPr>
              <a:t>Across </a:t>
            </a:r>
            <a:r>
              <a:rPr lang="en-US" sz="4000" dirty="0">
                <a:solidFill>
                  <a:srgbClr val="FFFFFF"/>
                </a:solidFill>
              </a:rPr>
              <a:t>Curricula? </a:t>
            </a:r>
          </a:p>
        </p:txBody>
      </p:sp>
    </p:spTree>
    <p:extLst>
      <p:ext uri="{BB962C8B-B14F-4D97-AF65-F5344CB8AC3E}">
        <p14:creationId xmlns:p14="http://schemas.microsoft.com/office/powerpoint/2010/main" val="12440650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0"/>
            <a:ext cx="9144000" cy="6948535"/>
          </a:xfrm>
          <a:prstGeom prst="rect">
            <a:avLst/>
          </a:prstGeom>
        </p:spPr>
      </p:pic>
      <p:sp>
        <p:nvSpPr>
          <p:cNvPr id="6" name="Title Placeholder 1"/>
          <p:cNvSpPr txBox="1">
            <a:spLocks/>
          </p:cNvSpPr>
          <p:nvPr/>
        </p:nvSpPr>
        <p:spPr>
          <a:xfrm>
            <a:off x="1884445" y="5402817"/>
            <a:ext cx="5421195"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Deep Knowledge Tracing</a:t>
            </a:r>
            <a:endParaRPr lang="en-US" sz="3800" dirty="0">
              <a:latin typeface="Calibri"/>
              <a:cs typeface="Calibri"/>
            </a:endParaRPr>
          </a:p>
        </p:txBody>
      </p:sp>
    </p:spTree>
    <p:extLst>
      <p:ext uri="{BB962C8B-B14F-4D97-AF65-F5344CB8AC3E}">
        <p14:creationId xmlns:p14="http://schemas.microsoft.com/office/powerpoint/2010/main" val="53662288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660716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ounded Rectangle 68"/>
          <p:cNvSpPr/>
          <p:nvPr/>
        </p:nvSpPr>
        <p:spPr>
          <a:xfrm>
            <a:off x="1202629" y="1977836"/>
            <a:ext cx="5181600" cy="894080"/>
          </a:xfrm>
          <a:prstGeom prst="roundRect">
            <a:avLst/>
          </a:prstGeom>
          <a:solidFill>
            <a:schemeClr val="accent1">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 name="Group 60"/>
          <p:cNvGrpSpPr/>
          <p:nvPr/>
        </p:nvGrpSpPr>
        <p:grpSpPr>
          <a:xfrm>
            <a:off x="1318951" y="2107133"/>
            <a:ext cx="606763" cy="606763"/>
            <a:chOff x="858002" y="2923482"/>
            <a:chExt cx="606763" cy="606763"/>
          </a:xfrm>
        </p:grpSpPr>
        <p:sp>
          <p:nvSpPr>
            <p:cNvPr id="10" name="Oval 9"/>
            <p:cNvSpPr>
              <a:spLocks noChangeAspect="1"/>
            </p:cNvSpPr>
            <p:nvPr/>
          </p:nvSpPr>
          <p:spPr>
            <a:xfrm>
              <a:off x="858002" y="2923482"/>
              <a:ext cx="606763" cy="606763"/>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solidFill>
                  <a:srgbClr val="000000"/>
                </a:solidFill>
                <a:latin typeface="Times"/>
                <a:cs typeface="Times"/>
              </a:endParaRPr>
            </a:p>
          </p:txBody>
        </p:sp>
        <p:graphicFrame>
          <p:nvGraphicFramePr>
            <p:cNvPr id="57" name="Object 56"/>
            <p:cNvGraphicFramePr>
              <a:graphicFrameLocks noChangeAspect="1"/>
            </p:cNvGraphicFramePr>
            <p:nvPr>
              <p:extLst>
                <p:ext uri="{D42A27DB-BD31-4B8C-83A1-F6EECF244321}">
                  <p14:modId xmlns:p14="http://schemas.microsoft.com/office/powerpoint/2010/main" val="392170076"/>
                </p:ext>
              </p:extLst>
            </p:nvPr>
          </p:nvGraphicFramePr>
          <p:xfrm>
            <a:off x="1038729" y="3073134"/>
            <a:ext cx="238125" cy="319088"/>
          </p:xfrm>
          <a:graphic>
            <a:graphicData uri="http://schemas.openxmlformats.org/presentationml/2006/ole">
              <mc:AlternateContent xmlns:mc="http://schemas.openxmlformats.org/markup-compatibility/2006">
                <mc:Choice xmlns:v="urn:schemas-microsoft-com:vml" Requires="v">
                  <p:oleObj spid="_x0000_s1236" name="Equation" r:id="rId3" imgW="152400" imgH="203200" progId="Equation.3">
                    <p:embed/>
                  </p:oleObj>
                </mc:Choice>
                <mc:Fallback>
                  <p:oleObj name="Equation" r:id="rId3" imgW="152400" imgH="203200" progId="Equation.3">
                    <p:embed/>
                    <p:pic>
                      <p:nvPicPr>
                        <p:cNvPr id="0" name=""/>
                        <p:cNvPicPr/>
                        <p:nvPr/>
                      </p:nvPicPr>
                      <p:blipFill>
                        <a:blip r:embed="rId4"/>
                        <a:stretch>
                          <a:fillRect/>
                        </a:stretch>
                      </p:blipFill>
                      <p:spPr>
                        <a:xfrm>
                          <a:off x="1038729" y="3073134"/>
                          <a:ext cx="238125" cy="319088"/>
                        </a:xfrm>
                        <a:prstGeom prst="rect">
                          <a:avLst/>
                        </a:prstGeom>
                      </p:spPr>
                    </p:pic>
                  </p:oleObj>
                </mc:Fallback>
              </mc:AlternateContent>
            </a:graphicData>
          </a:graphic>
        </p:graphicFrame>
      </p:grpSp>
      <p:grpSp>
        <p:nvGrpSpPr>
          <p:cNvPr id="60" name="Group 59"/>
          <p:cNvGrpSpPr/>
          <p:nvPr/>
        </p:nvGrpSpPr>
        <p:grpSpPr>
          <a:xfrm>
            <a:off x="2313245" y="2107133"/>
            <a:ext cx="606763" cy="606763"/>
            <a:chOff x="1667805" y="2902977"/>
            <a:chExt cx="606763" cy="606763"/>
          </a:xfrm>
        </p:grpSpPr>
        <p:sp>
          <p:nvSpPr>
            <p:cNvPr id="12" name="Oval 11"/>
            <p:cNvSpPr>
              <a:spLocks noChangeAspect="1"/>
            </p:cNvSpPr>
            <p:nvPr/>
          </p:nvSpPr>
          <p:spPr>
            <a:xfrm>
              <a:off x="1667805" y="2902977"/>
              <a:ext cx="606763" cy="606763"/>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solidFill>
                  <a:srgbClr val="000000"/>
                </a:solidFill>
                <a:latin typeface="Times"/>
                <a:cs typeface="Times"/>
              </a:endParaRPr>
            </a:p>
          </p:txBody>
        </p:sp>
        <p:graphicFrame>
          <p:nvGraphicFramePr>
            <p:cNvPr id="58" name="Object 57"/>
            <p:cNvGraphicFramePr>
              <a:graphicFrameLocks noChangeAspect="1"/>
            </p:cNvGraphicFramePr>
            <p:nvPr>
              <p:extLst>
                <p:ext uri="{D42A27DB-BD31-4B8C-83A1-F6EECF244321}">
                  <p14:modId xmlns:p14="http://schemas.microsoft.com/office/powerpoint/2010/main" val="1360283346"/>
                </p:ext>
              </p:extLst>
            </p:nvPr>
          </p:nvGraphicFramePr>
          <p:xfrm>
            <a:off x="1852296" y="3054295"/>
            <a:ext cx="277813" cy="319088"/>
          </p:xfrm>
          <a:graphic>
            <a:graphicData uri="http://schemas.openxmlformats.org/presentationml/2006/ole">
              <mc:AlternateContent xmlns:mc="http://schemas.openxmlformats.org/markup-compatibility/2006">
                <mc:Choice xmlns:v="urn:schemas-microsoft-com:vml" Requires="v">
                  <p:oleObj spid="_x0000_s1237" name="Equation" r:id="rId5" imgW="177800" imgH="203200" progId="Equation.3">
                    <p:embed/>
                  </p:oleObj>
                </mc:Choice>
                <mc:Fallback>
                  <p:oleObj name="Equation" r:id="rId5" imgW="177800" imgH="203200" progId="Equation.3">
                    <p:embed/>
                    <p:pic>
                      <p:nvPicPr>
                        <p:cNvPr id="0" name=""/>
                        <p:cNvPicPr/>
                        <p:nvPr/>
                      </p:nvPicPr>
                      <p:blipFill>
                        <a:blip r:embed="rId6"/>
                        <a:stretch>
                          <a:fillRect/>
                        </a:stretch>
                      </p:blipFill>
                      <p:spPr>
                        <a:xfrm>
                          <a:off x="1852296" y="3054295"/>
                          <a:ext cx="277813" cy="319088"/>
                        </a:xfrm>
                        <a:prstGeom prst="rect">
                          <a:avLst/>
                        </a:prstGeom>
                      </p:spPr>
                    </p:pic>
                  </p:oleObj>
                </mc:Fallback>
              </mc:AlternateContent>
            </a:graphicData>
          </a:graphic>
        </p:graphicFrame>
      </p:grpSp>
      <p:sp>
        <p:nvSpPr>
          <p:cNvPr id="59"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Knowledge Tracing</a:t>
            </a:r>
            <a:endParaRPr lang="en-US" sz="4600" dirty="0">
              <a:latin typeface="Calibri"/>
              <a:cs typeface="Calibri"/>
            </a:endParaRPr>
          </a:p>
        </p:txBody>
      </p:sp>
      <p:grpSp>
        <p:nvGrpSpPr>
          <p:cNvPr id="62" name="Group 61"/>
          <p:cNvGrpSpPr/>
          <p:nvPr/>
        </p:nvGrpSpPr>
        <p:grpSpPr>
          <a:xfrm>
            <a:off x="5555671" y="2107133"/>
            <a:ext cx="606763" cy="606763"/>
            <a:chOff x="858002" y="2923482"/>
            <a:chExt cx="606763" cy="606763"/>
          </a:xfrm>
        </p:grpSpPr>
        <p:sp>
          <p:nvSpPr>
            <p:cNvPr id="63" name="Oval 62"/>
            <p:cNvSpPr>
              <a:spLocks noChangeAspect="1"/>
            </p:cNvSpPr>
            <p:nvPr/>
          </p:nvSpPr>
          <p:spPr>
            <a:xfrm>
              <a:off x="858002" y="2923482"/>
              <a:ext cx="606763" cy="606763"/>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solidFill>
                  <a:srgbClr val="000000"/>
                </a:solidFill>
                <a:latin typeface="Times"/>
                <a:cs typeface="Times"/>
              </a:endParaRPr>
            </a:p>
          </p:txBody>
        </p:sp>
        <p:graphicFrame>
          <p:nvGraphicFramePr>
            <p:cNvPr id="64" name="Object 63"/>
            <p:cNvGraphicFramePr>
              <a:graphicFrameLocks noChangeAspect="1"/>
            </p:cNvGraphicFramePr>
            <p:nvPr>
              <p:extLst>
                <p:ext uri="{D42A27DB-BD31-4B8C-83A1-F6EECF244321}">
                  <p14:modId xmlns:p14="http://schemas.microsoft.com/office/powerpoint/2010/main" val="711915262"/>
                </p:ext>
              </p:extLst>
            </p:nvPr>
          </p:nvGraphicFramePr>
          <p:xfrm>
            <a:off x="1020445" y="3062845"/>
            <a:ext cx="277813" cy="339725"/>
          </p:xfrm>
          <a:graphic>
            <a:graphicData uri="http://schemas.openxmlformats.org/presentationml/2006/ole">
              <mc:AlternateContent xmlns:mc="http://schemas.openxmlformats.org/markup-compatibility/2006">
                <mc:Choice xmlns:v="urn:schemas-microsoft-com:vml" Requires="v">
                  <p:oleObj spid="_x0000_s1238" name="Equation" r:id="rId7" imgW="177800" imgH="215900" progId="Equation.3">
                    <p:embed/>
                  </p:oleObj>
                </mc:Choice>
                <mc:Fallback>
                  <p:oleObj name="Equation" r:id="rId7" imgW="177800" imgH="215900" progId="Equation.3">
                    <p:embed/>
                    <p:pic>
                      <p:nvPicPr>
                        <p:cNvPr id="0" name=""/>
                        <p:cNvPicPr/>
                        <p:nvPr/>
                      </p:nvPicPr>
                      <p:blipFill>
                        <a:blip r:embed="rId8"/>
                        <a:stretch>
                          <a:fillRect/>
                        </a:stretch>
                      </p:blipFill>
                      <p:spPr>
                        <a:xfrm>
                          <a:off x="1020445" y="3062845"/>
                          <a:ext cx="277813" cy="339725"/>
                        </a:xfrm>
                        <a:prstGeom prst="rect">
                          <a:avLst/>
                        </a:prstGeom>
                      </p:spPr>
                    </p:pic>
                  </p:oleObj>
                </mc:Fallback>
              </mc:AlternateContent>
            </a:graphicData>
          </a:graphic>
        </p:graphicFrame>
      </p:grpSp>
      <p:sp>
        <p:nvSpPr>
          <p:cNvPr id="68" name="TextBox 67"/>
          <p:cNvSpPr txBox="1"/>
          <p:nvPr/>
        </p:nvSpPr>
        <p:spPr>
          <a:xfrm>
            <a:off x="3884869" y="2137613"/>
            <a:ext cx="344039" cy="369332"/>
          </a:xfrm>
          <a:prstGeom prst="rect">
            <a:avLst/>
          </a:prstGeom>
          <a:noFill/>
        </p:spPr>
        <p:txBody>
          <a:bodyPr wrap="none" rtlCol="0">
            <a:spAutoFit/>
          </a:bodyPr>
          <a:lstStyle/>
          <a:p>
            <a:r>
              <a:rPr lang="en-US" dirty="0" smtClean="0"/>
              <a:t>…</a:t>
            </a:r>
            <a:endParaRPr lang="en-US" dirty="0"/>
          </a:p>
        </p:txBody>
      </p:sp>
      <p:sp>
        <p:nvSpPr>
          <p:cNvPr id="72" name="TextBox 71"/>
          <p:cNvSpPr txBox="1"/>
          <p:nvPr/>
        </p:nvSpPr>
        <p:spPr>
          <a:xfrm>
            <a:off x="1202629" y="1512241"/>
            <a:ext cx="2691587" cy="369332"/>
          </a:xfrm>
          <a:prstGeom prst="rect">
            <a:avLst/>
          </a:prstGeom>
          <a:noFill/>
        </p:spPr>
        <p:txBody>
          <a:bodyPr wrap="none" rtlCol="0">
            <a:spAutoFit/>
          </a:bodyPr>
          <a:lstStyle/>
          <a:p>
            <a:r>
              <a:rPr lang="en-US" dirty="0" smtClean="0">
                <a:solidFill>
                  <a:srgbClr val="FFFFFF"/>
                </a:solidFill>
                <a:latin typeface="Calibri"/>
                <a:cs typeface="Calibri"/>
              </a:rPr>
              <a:t>Given </a:t>
            </a:r>
            <a:r>
              <a:rPr lang="en-US" i="1" dirty="0" smtClean="0">
                <a:solidFill>
                  <a:srgbClr val="FFFFFF"/>
                </a:solidFill>
                <a:latin typeface="Calibri"/>
                <a:cs typeface="Calibri"/>
              </a:rPr>
              <a:t>n</a:t>
            </a:r>
            <a:r>
              <a:rPr lang="en-US" dirty="0" smtClean="0">
                <a:solidFill>
                  <a:srgbClr val="FFFFFF"/>
                </a:solidFill>
                <a:latin typeface="Calibri"/>
                <a:cs typeface="Calibri"/>
              </a:rPr>
              <a:t> historical answers:</a:t>
            </a:r>
            <a:endParaRPr lang="en-US" dirty="0">
              <a:solidFill>
                <a:srgbClr val="FFFFFF"/>
              </a:solidFill>
              <a:latin typeface="Calibri"/>
              <a:cs typeface="Calibri"/>
            </a:endParaRPr>
          </a:p>
        </p:txBody>
      </p:sp>
      <p:grpSp>
        <p:nvGrpSpPr>
          <p:cNvPr id="2" name="Group 1"/>
          <p:cNvGrpSpPr/>
          <p:nvPr/>
        </p:nvGrpSpPr>
        <p:grpSpPr>
          <a:xfrm>
            <a:off x="5067239" y="2103268"/>
            <a:ext cx="3263900" cy="2224961"/>
            <a:chOff x="4908498" y="2377438"/>
            <a:chExt cx="3263900" cy="2224961"/>
          </a:xfrm>
        </p:grpSpPr>
        <p:pic>
          <p:nvPicPr>
            <p:cNvPr id="74" name="Picture 73"/>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harpenSoften amount="100000"/>
                      </a14:imgEffect>
                      <a14:imgEffect>
                        <a14:colorTemperature colorTemp="11200"/>
                      </a14:imgEffect>
                      <a14:imgEffect>
                        <a14:saturation sat="0"/>
                      </a14:imgEffect>
                      <a14:imgEffect>
                        <a14:brightnessContrast bright="-100000" contrast="-100000"/>
                      </a14:imgEffect>
                    </a14:imgLayer>
                  </a14:imgProps>
                </a:ext>
              </a:extLst>
            </a:blip>
            <a:stretch>
              <a:fillRect/>
            </a:stretch>
          </p:blipFill>
          <p:spPr>
            <a:xfrm>
              <a:off x="4908498" y="2687100"/>
              <a:ext cx="3263900" cy="1638300"/>
            </a:xfrm>
            <a:prstGeom prst="rect">
              <a:avLst/>
            </a:prstGeom>
          </p:spPr>
        </p:pic>
        <p:grpSp>
          <p:nvGrpSpPr>
            <p:cNvPr id="65" name="Group 64"/>
            <p:cNvGrpSpPr/>
            <p:nvPr/>
          </p:nvGrpSpPr>
          <p:grpSpPr>
            <a:xfrm>
              <a:off x="6856973" y="2377438"/>
              <a:ext cx="606763" cy="606763"/>
              <a:chOff x="1667805" y="2902977"/>
              <a:chExt cx="606763" cy="606763"/>
            </a:xfrm>
          </p:grpSpPr>
          <p:sp>
            <p:nvSpPr>
              <p:cNvPr id="66" name="Oval 65"/>
              <p:cNvSpPr>
                <a:spLocks noChangeAspect="1"/>
              </p:cNvSpPr>
              <p:nvPr/>
            </p:nvSpPr>
            <p:spPr>
              <a:xfrm>
                <a:off x="1667805" y="2902977"/>
                <a:ext cx="606763" cy="606763"/>
              </a:xfrm>
              <a:prstGeom prst="ellipse">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i="1" dirty="0">
                  <a:solidFill>
                    <a:srgbClr val="000000"/>
                  </a:solidFill>
                  <a:latin typeface="Times"/>
                  <a:cs typeface="Times"/>
                </a:endParaRPr>
              </a:p>
            </p:txBody>
          </p:sp>
          <p:graphicFrame>
            <p:nvGraphicFramePr>
              <p:cNvPr id="67" name="Object 66"/>
              <p:cNvGraphicFramePr>
                <a:graphicFrameLocks noChangeAspect="1"/>
              </p:cNvGraphicFramePr>
              <p:nvPr>
                <p:extLst>
                  <p:ext uri="{D42A27DB-BD31-4B8C-83A1-F6EECF244321}">
                    <p14:modId xmlns:p14="http://schemas.microsoft.com/office/powerpoint/2010/main" val="2228309455"/>
                  </p:ext>
                </p:extLst>
              </p:nvPr>
            </p:nvGraphicFramePr>
            <p:xfrm>
              <a:off x="1793558" y="3045515"/>
              <a:ext cx="396875" cy="339725"/>
            </p:xfrm>
            <a:graphic>
              <a:graphicData uri="http://schemas.openxmlformats.org/presentationml/2006/ole">
                <mc:AlternateContent xmlns:mc="http://schemas.openxmlformats.org/markup-compatibility/2006">
                  <mc:Choice xmlns:v="urn:schemas-microsoft-com:vml" Requires="v">
                    <p:oleObj spid="_x0000_s1239" name="Equation" r:id="rId11" imgW="254000" imgH="215900" progId="Equation.3">
                      <p:embed/>
                    </p:oleObj>
                  </mc:Choice>
                  <mc:Fallback>
                    <p:oleObj name="Equation" r:id="rId11" imgW="254000" imgH="215900" progId="Equation.3">
                      <p:embed/>
                      <p:pic>
                        <p:nvPicPr>
                          <p:cNvPr id="0" name=""/>
                          <p:cNvPicPr/>
                          <p:nvPr/>
                        </p:nvPicPr>
                        <p:blipFill>
                          <a:blip r:embed="rId12"/>
                          <a:stretch>
                            <a:fillRect/>
                          </a:stretch>
                        </p:blipFill>
                        <p:spPr>
                          <a:xfrm>
                            <a:off x="1793558" y="3045515"/>
                            <a:ext cx="396875" cy="339725"/>
                          </a:xfrm>
                          <a:prstGeom prst="rect">
                            <a:avLst/>
                          </a:prstGeom>
                        </p:spPr>
                      </p:pic>
                    </p:oleObj>
                  </mc:Fallback>
                </mc:AlternateContent>
              </a:graphicData>
            </a:graphic>
          </p:graphicFrame>
        </p:grpSp>
        <p:sp>
          <p:nvSpPr>
            <p:cNvPr id="73" name="TextBox 72"/>
            <p:cNvSpPr txBox="1"/>
            <p:nvPr/>
          </p:nvSpPr>
          <p:spPr>
            <a:xfrm>
              <a:off x="5796064" y="3956068"/>
              <a:ext cx="1794774" cy="646331"/>
            </a:xfrm>
            <a:prstGeom prst="rect">
              <a:avLst/>
            </a:prstGeom>
            <a:noFill/>
          </p:spPr>
          <p:txBody>
            <a:bodyPr wrap="square" rtlCol="0">
              <a:spAutoFit/>
            </a:bodyPr>
            <a:lstStyle/>
            <a:p>
              <a:pPr algn="ctr"/>
              <a:r>
                <a:rPr lang="en-US" dirty="0" smtClean="0">
                  <a:solidFill>
                    <a:srgbClr val="FFFFFF"/>
                  </a:solidFill>
                  <a:latin typeface="Calibri"/>
                  <a:cs typeface="Calibri"/>
                </a:rPr>
                <a:t>Predict the next one</a:t>
              </a:r>
              <a:endParaRPr lang="en-US" dirty="0">
                <a:solidFill>
                  <a:srgbClr val="FFFFFF"/>
                </a:solidFill>
                <a:latin typeface="Calibri"/>
                <a:cs typeface="Calibri"/>
              </a:endParaRPr>
            </a:p>
          </p:txBody>
        </p:sp>
      </p:grpSp>
      <p:grpSp>
        <p:nvGrpSpPr>
          <p:cNvPr id="6" name="Group 5"/>
          <p:cNvGrpSpPr/>
          <p:nvPr/>
        </p:nvGrpSpPr>
        <p:grpSpPr>
          <a:xfrm>
            <a:off x="1202629" y="3463278"/>
            <a:ext cx="3780987" cy="2614738"/>
            <a:chOff x="1202629" y="3463278"/>
            <a:chExt cx="3780987" cy="2614738"/>
          </a:xfrm>
        </p:grpSpPr>
        <p:sp>
          <p:nvSpPr>
            <p:cNvPr id="27" name="Rounded Rectangle 26"/>
            <p:cNvSpPr/>
            <p:nvPr/>
          </p:nvSpPr>
          <p:spPr>
            <a:xfrm>
              <a:off x="1202629" y="3463278"/>
              <a:ext cx="3780987" cy="2614738"/>
            </a:xfrm>
            <a:prstGeom prst="roundRect">
              <a:avLst>
                <a:gd name="adj" fmla="val 2162"/>
              </a:avLst>
            </a:prstGeom>
            <a:solidFill>
              <a:schemeClr val="bg2"/>
            </a:solidFill>
            <a:ln>
              <a:solidFill>
                <a:srgbClr val="ABABAB"/>
              </a:solidFill>
            </a:ln>
            <a:effectLst>
              <a:innerShdw blurRad="63500" dist="50800" dir="13500000">
                <a:srgbClr val="000000">
                  <a:alpha val="8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pic>
          <p:nvPicPr>
            <p:cNvPr id="3" name="Picture 2"/>
            <p:cNvPicPr>
              <a:picLocks noChangeAspect="1"/>
            </p:cNvPicPr>
            <p:nvPr/>
          </p:nvPicPr>
          <p:blipFill>
            <a:blip r:embed="rId13"/>
            <a:stretch>
              <a:fillRect/>
            </a:stretch>
          </p:blipFill>
          <p:spPr>
            <a:xfrm>
              <a:off x="1568537" y="4074021"/>
              <a:ext cx="1986097" cy="390881"/>
            </a:xfrm>
            <a:prstGeom prst="rect">
              <a:avLst/>
            </a:prstGeom>
          </p:spPr>
        </p:pic>
        <p:sp>
          <p:nvSpPr>
            <p:cNvPr id="22" name="TextBox 21"/>
            <p:cNvSpPr txBox="1"/>
            <p:nvPr/>
          </p:nvSpPr>
          <p:spPr>
            <a:xfrm>
              <a:off x="1481661" y="3598242"/>
              <a:ext cx="1849973" cy="369332"/>
            </a:xfrm>
            <a:prstGeom prst="rect">
              <a:avLst/>
            </a:prstGeom>
            <a:noFill/>
          </p:spPr>
          <p:txBody>
            <a:bodyPr wrap="none" rtlCol="0">
              <a:spAutoFit/>
            </a:bodyPr>
            <a:lstStyle/>
            <a:p>
              <a:r>
                <a:rPr lang="en-US" dirty="0" smtClean="0">
                  <a:latin typeface="Calibri"/>
                  <a:cs typeface="Calibri"/>
                </a:rPr>
                <a:t>Answer is a tuple:</a:t>
              </a:r>
              <a:endParaRPr lang="en-US" dirty="0">
                <a:latin typeface="Calibri"/>
                <a:cs typeface="Calibri"/>
              </a:endParaRPr>
            </a:p>
          </p:txBody>
        </p:sp>
        <p:pic>
          <p:nvPicPr>
            <p:cNvPr id="4" name="Picture 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692677" y="3688035"/>
              <a:ext cx="1506363" cy="2256614"/>
            </a:xfrm>
            <a:prstGeom prst="rect">
              <a:avLst/>
            </a:prstGeom>
          </p:spPr>
        </p:pic>
        <p:pic>
          <p:nvPicPr>
            <p:cNvPr id="5" name="Picture 4"/>
            <p:cNvPicPr>
              <a:picLocks noChangeAspect="1"/>
            </p:cNvPicPr>
            <p:nvPr/>
          </p:nvPicPr>
          <p:blipFill>
            <a:blip r:embed="rId15"/>
            <a:stretch>
              <a:fillRect/>
            </a:stretch>
          </p:blipFill>
          <p:spPr>
            <a:xfrm>
              <a:off x="2715390" y="4414810"/>
              <a:ext cx="1601990" cy="1601990"/>
            </a:xfrm>
            <a:prstGeom prst="rect">
              <a:avLst/>
            </a:prstGeom>
          </p:spPr>
        </p:pic>
        <p:sp>
          <p:nvSpPr>
            <p:cNvPr id="25" name="TextBox 24"/>
            <p:cNvSpPr txBox="1"/>
            <p:nvPr/>
          </p:nvSpPr>
          <p:spPr>
            <a:xfrm>
              <a:off x="1826251" y="5280477"/>
              <a:ext cx="1151083" cy="646331"/>
            </a:xfrm>
            <a:prstGeom prst="rect">
              <a:avLst/>
            </a:prstGeom>
            <a:noFill/>
          </p:spPr>
          <p:txBody>
            <a:bodyPr wrap="square" rtlCol="0">
              <a:spAutoFit/>
            </a:bodyPr>
            <a:lstStyle/>
            <a:p>
              <a:pPr algn="ctr"/>
              <a:r>
                <a:rPr lang="en-US" dirty="0" smtClean="0">
                  <a:solidFill>
                    <a:srgbClr val="0000FF"/>
                  </a:solidFill>
                  <a:latin typeface="Calibri"/>
                  <a:cs typeface="Calibri"/>
                </a:rPr>
                <a:t>Question id</a:t>
              </a:r>
              <a:endParaRPr lang="en-US" dirty="0">
                <a:solidFill>
                  <a:srgbClr val="0000FF"/>
                </a:solidFill>
                <a:latin typeface="Calibri"/>
                <a:cs typeface="Calibri"/>
              </a:endParaRPr>
            </a:p>
          </p:txBody>
        </p:sp>
        <p:sp>
          <p:nvSpPr>
            <p:cNvPr id="26" name="TextBox 25"/>
            <p:cNvSpPr txBox="1"/>
            <p:nvPr/>
          </p:nvSpPr>
          <p:spPr>
            <a:xfrm>
              <a:off x="3020482" y="5297300"/>
              <a:ext cx="1151083" cy="646331"/>
            </a:xfrm>
            <a:prstGeom prst="rect">
              <a:avLst/>
            </a:prstGeom>
            <a:noFill/>
          </p:spPr>
          <p:txBody>
            <a:bodyPr wrap="square" rtlCol="0">
              <a:spAutoFit/>
            </a:bodyPr>
            <a:lstStyle/>
            <a:p>
              <a:pPr algn="ctr"/>
              <a:r>
                <a:rPr lang="en-US" dirty="0" smtClean="0">
                  <a:solidFill>
                    <a:srgbClr val="0000FF"/>
                  </a:solidFill>
                  <a:latin typeface="Calibri"/>
                  <a:cs typeface="Calibri"/>
                </a:rPr>
                <a:t>Correct or not</a:t>
              </a:r>
              <a:endParaRPr lang="en-US" dirty="0">
                <a:solidFill>
                  <a:srgbClr val="0000FF"/>
                </a:solidFill>
                <a:latin typeface="Calibri"/>
                <a:cs typeface="Calibri"/>
              </a:endParaRPr>
            </a:p>
          </p:txBody>
        </p:sp>
      </p:grpSp>
    </p:spTree>
    <p:extLst>
      <p:ext uri="{BB962C8B-B14F-4D97-AF65-F5344CB8AC3E}">
        <p14:creationId xmlns:p14="http://schemas.microsoft.com/office/powerpoint/2010/main" val="314065271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44924" y="6320474"/>
            <a:ext cx="3275256" cy="369332"/>
          </a:xfrm>
          <a:prstGeom prst="rect">
            <a:avLst/>
          </a:prstGeom>
          <a:noFill/>
        </p:spPr>
        <p:txBody>
          <a:bodyPr wrap="none" rtlCol="0">
            <a:spAutoFit/>
          </a:bodyPr>
          <a:lstStyle/>
          <a:p>
            <a:r>
              <a:rPr lang="en-US" dirty="0" smtClean="0"/>
              <a:t>Education debt &gt; Consumer debt</a:t>
            </a:r>
            <a:endParaRPr lang="en-US" dirty="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pic>
        <p:nvPicPr>
          <p:cNvPr id="8" name="Picture 7"/>
          <p:cNvPicPr>
            <a:picLocks noChangeAspect="1"/>
          </p:cNvPicPr>
          <p:nvPr/>
        </p:nvPicPr>
        <p:blipFill>
          <a:blip r:embed="rId3"/>
          <a:stretch>
            <a:fillRect/>
          </a:stretch>
        </p:blipFill>
        <p:spPr>
          <a:xfrm>
            <a:off x="4379249" y="521479"/>
            <a:ext cx="8938151" cy="6590521"/>
          </a:xfrm>
          <a:prstGeom prst="rect">
            <a:avLst/>
          </a:prstGeom>
        </p:spPr>
      </p:pic>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Old Problem</a:t>
            </a:r>
            <a:endParaRPr lang="en-US" sz="3800" dirty="0">
              <a:latin typeface="Calibri"/>
              <a:cs typeface="Calibri"/>
            </a:endParaRPr>
          </a:p>
        </p:txBody>
      </p:sp>
      <p:sp>
        <p:nvSpPr>
          <p:cNvPr id="2" name="TextBox 1"/>
          <p:cNvSpPr txBox="1"/>
          <p:nvPr/>
        </p:nvSpPr>
        <p:spPr>
          <a:xfrm>
            <a:off x="846667" y="2751668"/>
            <a:ext cx="3143521" cy="553998"/>
          </a:xfrm>
          <a:prstGeom prst="rect">
            <a:avLst/>
          </a:prstGeom>
          <a:noFill/>
        </p:spPr>
        <p:txBody>
          <a:bodyPr wrap="none" rtlCol="0">
            <a:spAutoFit/>
          </a:bodyPr>
          <a:lstStyle/>
          <a:p>
            <a:r>
              <a:rPr lang="en-US" sz="3000" dirty="0" smtClean="0">
                <a:solidFill>
                  <a:srgbClr val="FFFFFF"/>
                </a:solidFill>
              </a:rPr>
              <a:t>First posed in 1993</a:t>
            </a:r>
            <a:endParaRPr lang="en-US" sz="3000" dirty="0">
              <a:solidFill>
                <a:srgbClr val="FFFFFF"/>
              </a:solidFill>
            </a:endParaRPr>
          </a:p>
        </p:txBody>
      </p:sp>
    </p:spTree>
    <p:extLst>
      <p:ext uri="{BB962C8B-B14F-4D97-AF65-F5344CB8AC3E}">
        <p14:creationId xmlns:p14="http://schemas.microsoft.com/office/powerpoint/2010/main" val="30468520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97802" y="4493452"/>
            <a:ext cx="3427506" cy="830997"/>
          </a:xfrm>
          <a:prstGeom prst="rect">
            <a:avLst/>
          </a:prstGeom>
          <a:noFill/>
        </p:spPr>
        <p:txBody>
          <a:bodyPr wrap="square" rtlCol="0">
            <a:spAutoFit/>
          </a:bodyPr>
          <a:lstStyle/>
          <a:p>
            <a:pPr algn="ctr"/>
            <a:r>
              <a:rPr lang="en-US" sz="2400" b="1" dirty="0">
                <a:solidFill>
                  <a:srgbClr val="FFFFFF"/>
                </a:solidFill>
              </a:rPr>
              <a:t>Discrete representation is unrealistic</a:t>
            </a:r>
          </a:p>
        </p:txBody>
      </p:sp>
      <p:sp>
        <p:nvSpPr>
          <p:cNvPr id="4" name="TextBox 3"/>
          <p:cNvSpPr txBox="1"/>
          <p:nvPr/>
        </p:nvSpPr>
        <p:spPr>
          <a:xfrm>
            <a:off x="4533594" y="1038660"/>
            <a:ext cx="3966850" cy="1661993"/>
          </a:xfrm>
          <a:prstGeom prst="rect">
            <a:avLst/>
          </a:prstGeom>
          <a:noFill/>
        </p:spPr>
        <p:txBody>
          <a:bodyPr wrap="square" rtlCol="0">
            <a:spAutoFit/>
          </a:bodyPr>
          <a:lstStyle/>
          <a:p>
            <a:pPr algn="ctr"/>
            <a:r>
              <a:rPr lang="en-US" sz="3400" dirty="0" smtClean="0">
                <a:solidFill>
                  <a:srgbClr val="FFFFFF"/>
                </a:solidFill>
              </a:rPr>
              <a:t>No way to model correspondences between concepts</a:t>
            </a:r>
            <a:endParaRPr lang="en-US" sz="3400" dirty="0">
              <a:solidFill>
                <a:srgbClr val="FFFFFF"/>
              </a:solidFill>
            </a:endParaRPr>
          </a:p>
        </p:txBody>
      </p:sp>
      <p:sp>
        <p:nvSpPr>
          <p:cNvPr id="5" name="TextBox 4"/>
          <p:cNvSpPr txBox="1"/>
          <p:nvPr/>
        </p:nvSpPr>
        <p:spPr>
          <a:xfrm>
            <a:off x="3960067" y="2933316"/>
            <a:ext cx="5038843" cy="2400657"/>
          </a:xfrm>
          <a:prstGeom prst="rect">
            <a:avLst/>
          </a:prstGeom>
          <a:noFill/>
        </p:spPr>
        <p:txBody>
          <a:bodyPr wrap="square" rtlCol="0">
            <a:spAutoFit/>
          </a:bodyPr>
          <a:lstStyle/>
          <a:p>
            <a:pPr algn="ctr"/>
            <a:r>
              <a:rPr lang="en-US" sz="5000" b="1" dirty="0" smtClean="0">
                <a:solidFill>
                  <a:srgbClr val="FFFFFF"/>
                </a:solidFill>
              </a:rPr>
              <a:t>Can only handle correct/incorrect questions</a:t>
            </a:r>
            <a:endParaRPr lang="en-US" sz="5000" b="1" dirty="0">
              <a:solidFill>
                <a:srgbClr val="FFFFFF"/>
              </a:solidFill>
            </a:endParaRPr>
          </a:p>
        </p:txBody>
      </p:sp>
      <p:sp>
        <p:nvSpPr>
          <p:cNvPr id="6" name="TextBox 5"/>
          <p:cNvSpPr txBox="1"/>
          <p:nvPr/>
        </p:nvSpPr>
        <p:spPr>
          <a:xfrm>
            <a:off x="170492" y="924519"/>
            <a:ext cx="3625308" cy="3170099"/>
          </a:xfrm>
          <a:prstGeom prst="rect">
            <a:avLst/>
          </a:prstGeom>
          <a:noFill/>
        </p:spPr>
        <p:txBody>
          <a:bodyPr wrap="square" rtlCol="0">
            <a:spAutoFit/>
          </a:bodyPr>
          <a:lstStyle/>
          <a:p>
            <a:pPr algn="ctr"/>
            <a:r>
              <a:rPr lang="en-US" sz="5000" dirty="0" smtClean="0">
                <a:solidFill>
                  <a:srgbClr val="FFFFFF"/>
                </a:solidFill>
              </a:rPr>
              <a:t>Needs fine grained concept labels</a:t>
            </a:r>
            <a:endParaRPr lang="en-US" sz="5000" dirty="0">
              <a:solidFill>
                <a:srgbClr val="FFFFFF"/>
              </a:solidFill>
            </a:endParaRPr>
          </a:p>
        </p:txBody>
      </p:sp>
      <p:sp>
        <p:nvSpPr>
          <p:cNvPr id="7" name="TextBox 6"/>
          <p:cNvSpPr txBox="1"/>
          <p:nvPr/>
        </p:nvSpPr>
        <p:spPr>
          <a:xfrm>
            <a:off x="1030265" y="5738652"/>
            <a:ext cx="7319970" cy="615553"/>
          </a:xfrm>
          <a:prstGeom prst="rect">
            <a:avLst/>
          </a:prstGeom>
          <a:noFill/>
        </p:spPr>
        <p:txBody>
          <a:bodyPr wrap="none" rtlCol="0">
            <a:spAutoFit/>
          </a:bodyPr>
          <a:lstStyle/>
          <a:p>
            <a:r>
              <a:rPr lang="en-US" sz="3400" dirty="0" smtClean="0">
                <a:solidFill>
                  <a:srgbClr val="FFFFFF"/>
                </a:solidFill>
              </a:rPr>
              <a:t>Can’t incorporate long term interactions</a:t>
            </a:r>
            <a:endParaRPr lang="en-US" sz="3400" dirty="0">
              <a:solidFill>
                <a:srgbClr val="FFFFFF"/>
              </a:solidFill>
            </a:endParaRPr>
          </a:p>
        </p:txBody>
      </p:sp>
      <p:sp>
        <p:nvSpPr>
          <p:cNvPr id="9" name="TextBox 8"/>
          <p:cNvSpPr txBox="1"/>
          <p:nvPr/>
        </p:nvSpPr>
        <p:spPr>
          <a:xfrm rot="843129">
            <a:off x="1933402" y="3259144"/>
            <a:ext cx="476343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4000" dirty="0" smtClean="0">
                <a:solidFill>
                  <a:schemeClr val="tx1"/>
                </a:solidFill>
              </a:rPr>
              <a:t>Addressed by Deep Knowledge Tracing</a:t>
            </a:r>
            <a:endParaRPr lang="en-US" sz="4000" dirty="0">
              <a:solidFill>
                <a:schemeClr val="tx1"/>
              </a:solidFill>
            </a:endParaRPr>
          </a:p>
        </p:txBody>
      </p:sp>
      <p:sp>
        <p:nvSpPr>
          <p:cNvPr id="1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Limits of the State of the Art</a:t>
            </a:r>
            <a:endParaRPr lang="en-US" sz="3800" dirty="0">
              <a:latin typeface="Calibri"/>
              <a:cs typeface="Calibri"/>
            </a:endParaRPr>
          </a:p>
        </p:txBody>
      </p:sp>
    </p:spTree>
    <p:extLst>
      <p:ext uri="{BB962C8B-B14F-4D97-AF65-F5344CB8AC3E}">
        <p14:creationId xmlns:p14="http://schemas.microsoft.com/office/powerpoint/2010/main" val="34873907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367605"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Lets look to another domain</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114758964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853" y="628110"/>
            <a:ext cx="9404590" cy="6269727"/>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5640" y="2444165"/>
            <a:ext cx="3093319" cy="2061838"/>
          </a:xfrm>
          <a:prstGeom prst="rect">
            <a:avLst/>
          </a:prstGeom>
          <a:ln>
            <a:solidFill>
              <a:schemeClr val="tx1"/>
            </a:solidFill>
          </a:ln>
        </p:spPr>
      </p:pic>
      <p:sp>
        <p:nvSpPr>
          <p:cNvPr id="6"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Speech Recognition</a:t>
            </a:r>
            <a:endParaRPr lang="en-US" sz="3800" dirty="0">
              <a:latin typeface="Calibri"/>
              <a:cs typeface="Calibri"/>
            </a:endParaRPr>
          </a:p>
        </p:txBody>
      </p:sp>
    </p:spTree>
    <p:extLst>
      <p:ext uri="{BB962C8B-B14F-4D97-AF65-F5344CB8AC3E}">
        <p14:creationId xmlns:p14="http://schemas.microsoft.com/office/powerpoint/2010/main" val="172010129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1842" y="1107880"/>
            <a:ext cx="1138215" cy="5143500"/>
          </a:xfrm>
          <a:prstGeom prst="rect">
            <a:avLst/>
          </a:prstGeom>
        </p:spPr>
      </p:pic>
      <p:sp>
        <p:nvSpPr>
          <p:cNvPr id="4" name="TextBox 3"/>
          <p:cNvSpPr txBox="1"/>
          <p:nvPr/>
        </p:nvSpPr>
        <p:spPr>
          <a:xfrm>
            <a:off x="4237292"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8" name="TextBox 7"/>
          <p:cNvSpPr txBox="1"/>
          <p:nvPr/>
        </p:nvSpPr>
        <p:spPr>
          <a:xfrm>
            <a:off x="3786442"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12" name="TextBox 11"/>
          <p:cNvSpPr txBox="1"/>
          <p:nvPr/>
        </p:nvSpPr>
        <p:spPr>
          <a:xfrm>
            <a:off x="3836468"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Deep Knowledge Tracing</a:t>
            </a:r>
            <a:endParaRPr lang="en-US" sz="4600" dirty="0">
              <a:latin typeface="Calibri"/>
              <a:cs typeface="Calibri"/>
            </a:endParaRPr>
          </a:p>
        </p:txBody>
      </p:sp>
      <p:sp>
        <p:nvSpPr>
          <p:cNvPr id="18" name="Freeform 17"/>
          <p:cNvSpPr/>
          <p:nvPr/>
        </p:nvSpPr>
        <p:spPr>
          <a:xfrm>
            <a:off x="4820138"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857504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1842" y="1107880"/>
            <a:ext cx="1138215" cy="5143500"/>
          </a:xfrm>
          <a:prstGeom prst="rect">
            <a:avLst/>
          </a:prstGeom>
        </p:spPr>
      </p:pic>
      <p:sp>
        <p:nvSpPr>
          <p:cNvPr id="4" name="TextBox 3"/>
          <p:cNvSpPr txBox="1"/>
          <p:nvPr/>
        </p:nvSpPr>
        <p:spPr>
          <a:xfrm>
            <a:off x="4237292" y="3403405"/>
            <a:ext cx="421059" cy="461665"/>
          </a:xfrm>
          <a:prstGeom prst="rect">
            <a:avLst/>
          </a:prstGeom>
          <a:noFill/>
        </p:spPr>
        <p:txBody>
          <a:bodyPr wrap="none" rtlCol="0">
            <a:spAutoFit/>
          </a:bodyPr>
          <a:lstStyle/>
          <a:p>
            <a:r>
              <a:rPr lang="en-US" sz="2400" i="1" dirty="0" smtClean="0">
                <a:latin typeface="Times"/>
                <a:cs typeface="Times"/>
              </a:rPr>
              <a:t>h</a:t>
            </a:r>
            <a:endParaRPr lang="en-US" sz="2400" i="1" dirty="0">
              <a:latin typeface="Times"/>
              <a:cs typeface="Times"/>
            </a:endParaRPr>
          </a:p>
        </p:txBody>
      </p:sp>
      <p:sp>
        <p:nvSpPr>
          <p:cNvPr id="8" name="TextBox 7"/>
          <p:cNvSpPr txBox="1"/>
          <p:nvPr/>
        </p:nvSpPr>
        <p:spPr>
          <a:xfrm>
            <a:off x="3786442" y="4921055"/>
            <a:ext cx="403776" cy="461665"/>
          </a:xfrm>
          <a:prstGeom prst="rect">
            <a:avLst/>
          </a:prstGeom>
          <a:noFill/>
        </p:spPr>
        <p:txBody>
          <a:bodyPr wrap="none" rtlCol="0">
            <a:spAutoFit/>
          </a:bodyPr>
          <a:lstStyle/>
          <a:p>
            <a:r>
              <a:rPr lang="en-US" sz="2400" i="1" dirty="0" smtClean="0">
                <a:latin typeface="Times"/>
                <a:cs typeface="Times"/>
              </a:rPr>
              <a:t>x</a:t>
            </a:r>
            <a:endParaRPr lang="en-US" sz="2400" i="1" dirty="0">
              <a:latin typeface="Times"/>
              <a:cs typeface="Times"/>
            </a:endParaRPr>
          </a:p>
        </p:txBody>
      </p:sp>
      <p:sp>
        <p:nvSpPr>
          <p:cNvPr id="12" name="TextBox 11"/>
          <p:cNvSpPr txBox="1"/>
          <p:nvPr/>
        </p:nvSpPr>
        <p:spPr>
          <a:xfrm>
            <a:off x="3836468" y="1107880"/>
            <a:ext cx="403776" cy="461665"/>
          </a:xfrm>
          <a:prstGeom prst="rect">
            <a:avLst/>
          </a:prstGeom>
          <a:noFill/>
        </p:spPr>
        <p:txBody>
          <a:bodyPr wrap="none" rtlCol="0">
            <a:spAutoFit/>
          </a:bodyPr>
          <a:lstStyle/>
          <a:p>
            <a:r>
              <a:rPr lang="en-US" sz="2400" i="1" dirty="0" smtClean="0">
                <a:latin typeface="Times"/>
                <a:cs typeface="Times"/>
              </a:rPr>
              <a:t>y</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
        <p:nvSpPr>
          <p:cNvPr id="18" name="Freeform 17"/>
          <p:cNvSpPr/>
          <p:nvPr/>
        </p:nvSpPr>
        <p:spPr>
          <a:xfrm>
            <a:off x="4820138" y="3403405"/>
            <a:ext cx="458677" cy="521057"/>
          </a:xfrm>
          <a:custGeom>
            <a:avLst/>
            <a:gdLst>
              <a:gd name="connsiteX0" fmla="*/ 14766 w 458677"/>
              <a:gd name="connsiteY0" fmla="*/ 343838 h 521057"/>
              <a:gd name="connsiteX1" fmla="*/ 73831 w 458677"/>
              <a:gd name="connsiteY1" fmla="*/ 461984 h 521057"/>
              <a:gd name="connsiteX2" fmla="*/ 103364 w 458677"/>
              <a:gd name="connsiteY2" fmla="*/ 491521 h 521057"/>
              <a:gd name="connsiteX3" fmla="*/ 191961 w 458677"/>
              <a:gd name="connsiteY3" fmla="*/ 521057 h 521057"/>
              <a:gd name="connsiteX4" fmla="*/ 324858 w 458677"/>
              <a:gd name="connsiteY4" fmla="*/ 491521 h 521057"/>
              <a:gd name="connsiteX5" fmla="*/ 354390 w 458677"/>
              <a:gd name="connsiteY5" fmla="*/ 461984 h 521057"/>
              <a:gd name="connsiteX6" fmla="*/ 428221 w 458677"/>
              <a:gd name="connsiteY6" fmla="*/ 402911 h 521057"/>
              <a:gd name="connsiteX7" fmla="*/ 457754 w 458677"/>
              <a:gd name="connsiteY7" fmla="*/ 314302 h 521057"/>
              <a:gd name="connsiteX8" fmla="*/ 428221 w 458677"/>
              <a:gd name="connsiteY8" fmla="*/ 196156 h 521057"/>
              <a:gd name="connsiteX9" fmla="*/ 398689 w 458677"/>
              <a:gd name="connsiteY9" fmla="*/ 166619 h 521057"/>
              <a:gd name="connsiteX10" fmla="*/ 369156 w 458677"/>
              <a:gd name="connsiteY10" fmla="*/ 122315 h 521057"/>
              <a:gd name="connsiteX11" fmla="*/ 310091 w 458677"/>
              <a:gd name="connsiteY11" fmla="*/ 63242 h 521057"/>
              <a:gd name="connsiteX12" fmla="*/ 280559 w 458677"/>
              <a:gd name="connsiteY12" fmla="*/ 33705 h 521057"/>
              <a:gd name="connsiteX13" fmla="*/ 132896 w 458677"/>
              <a:gd name="connsiteY13" fmla="*/ 48473 h 521057"/>
              <a:gd name="connsiteX14" fmla="*/ 88598 w 458677"/>
              <a:gd name="connsiteY14" fmla="*/ 63242 h 521057"/>
              <a:gd name="connsiteX15" fmla="*/ 73831 w 458677"/>
              <a:gd name="connsiteY15" fmla="*/ 107546 h 521057"/>
              <a:gd name="connsiteX16" fmla="*/ 44299 w 458677"/>
              <a:gd name="connsiteY16" fmla="*/ 137083 h 521057"/>
              <a:gd name="connsiteX17" fmla="*/ 14766 w 458677"/>
              <a:gd name="connsiteY17" fmla="*/ 63242 h 521057"/>
              <a:gd name="connsiteX18" fmla="*/ 0 w 458677"/>
              <a:gd name="connsiteY18" fmla="*/ 4169 h 521057"/>
              <a:gd name="connsiteX19" fmla="*/ 14766 w 458677"/>
              <a:gd name="connsiteY19" fmla="*/ 122315 h 521057"/>
              <a:gd name="connsiteX20" fmla="*/ 29533 w 458677"/>
              <a:gd name="connsiteY20" fmla="*/ 210924 h 521057"/>
              <a:gd name="connsiteX21" fmla="*/ 132896 w 458677"/>
              <a:gd name="connsiteY21" fmla="*/ 181388 h 5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677" h="521057">
                <a:moveTo>
                  <a:pt x="14766" y="343838"/>
                </a:moveTo>
                <a:cubicBezTo>
                  <a:pt x="37674" y="401115"/>
                  <a:pt x="38444" y="417744"/>
                  <a:pt x="73831" y="461984"/>
                </a:cubicBezTo>
                <a:cubicBezTo>
                  <a:pt x="82528" y="472857"/>
                  <a:pt x="90911" y="485294"/>
                  <a:pt x="103364" y="491521"/>
                </a:cubicBezTo>
                <a:cubicBezTo>
                  <a:pt x="131207" y="505444"/>
                  <a:pt x="191961" y="521057"/>
                  <a:pt x="191961" y="521057"/>
                </a:cubicBezTo>
                <a:cubicBezTo>
                  <a:pt x="209852" y="518075"/>
                  <a:pt x="296897" y="508300"/>
                  <a:pt x="324858" y="491521"/>
                </a:cubicBezTo>
                <a:cubicBezTo>
                  <a:pt x="336796" y="484357"/>
                  <a:pt x="343519" y="470682"/>
                  <a:pt x="354390" y="461984"/>
                </a:cubicBezTo>
                <a:cubicBezTo>
                  <a:pt x="447527" y="387464"/>
                  <a:pt x="356915" y="474229"/>
                  <a:pt x="428221" y="402911"/>
                </a:cubicBezTo>
                <a:cubicBezTo>
                  <a:pt x="438065" y="373375"/>
                  <a:pt x="463859" y="344831"/>
                  <a:pt x="457754" y="314302"/>
                </a:cubicBezTo>
                <a:cubicBezTo>
                  <a:pt x="454577" y="298416"/>
                  <a:pt x="441845" y="218865"/>
                  <a:pt x="428221" y="196156"/>
                </a:cubicBezTo>
                <a:cubicBezTo>
                  <a:pt x="421059" y="184217"/>
                  <a:pt x="407386" y="177491"/>
                  <a:pt x="398689" y="166619"/>
                </a:cubicBezTo>
                <a:cubicBezTo>
                  <a:pt x="387603" y="152759"/>
                  <a:pt x="380706" y="135791"/>
                  <a:pt x="369156" y="122315"/>
                </a:cubicBezTo>
                <a:cubicBezTo>
                  <a:pt x="351036" y="101172"/>
                  <a:pt x="329779" y="82933"/>
                  <a:pt x="310091" y="63242"/>
                </a:cubicBezTo>
                <a:lnTo>
                  <a:pt x="280559" y="33705"/>
                </a:lnTo>
                <a:cubicBezTo>
                  <a:pt x="231338" y="38628"/>
                  <a:pt x="181787" y="40950"/>
                  <a:pt x="132896" y="48473"/>
                </a:cubicBezTo>
                <a:cubicBezTo>
                  <a:pt x="117512" y="50840"/>
                  <a:pt x="99603" y="52235"/>
                  <a:pt x="88598" y="63242"/>
                </a:cubicBezTo>
                <a:cubicBezTo>
                  <a:pt x="77591" y="74250"/>
                  <a:pt x="81839" y="94197"/>
                  <a:pt x="73831" y="107546"/>
                </a:cubicBezTo>
                <a:cubicBezTo>
                  <a:pt x="66668" y="119485"/>
                  <a:pt x="54143" y="127237"/>
                  <a:pt x="44299" y="137083"/>
                </a:cubicBezTo>
                <a:cubicBezTo>
                  <a:pt x="15529" y="223407"/>
                  <a:pt x="35174" y="185703"/>
                  <a:pt x="14766" y="63242"/>
                </a:cubicBezTo>
                <a:cubicBezTo>
                  <a:pt x="11430" y="43221"/>
                  <a:pt x="0" y="-16128"/>
                  <a:pt x="0" y="4169"/>
                </a:cubicBezTo>
                <a:cubicBezTo>
                  <a:pt x="0" y="43857"/>
                  <a:pt x="9154" y="83025"/>
                  <a:pt x="14766" y="122315"/>
                </a:cubicBezTo>
                <a:cubicBezTo>
                  <a:pt x="19000" y="151958"/>
                  <a:pt x="24611" y="181388"/>
                  <a:pt x="29533" y="210924"/>
                </a:cubicBezTo>
                <a:cubicBezTo>
                  <a:pt x="90212" y="170466"/>
                  <a:pt x="56084" y="181388"/>
                  <a:pt x="132896" y="181388"/>
                </a:cubicBezTo>
              </a:path>
            </a:pathLst>
          </a:cu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rot="843129">
            <a:off x="1092430" y="3324298"/>
            <a:ext cx="2048311"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smtClean="0"/>
              <a:t>A vector which represents underlying “neurons”</a:t>
            </a:r>
            <a:endParaRPr lang="en-US" dirty="0"/>
          </a:p>
        </p:txBody>
      </p:sp>
      <p:cxnSp>
        <p:nvCxnSpPr>
          <p:cNvPr id="20" name="Straight Arrow Connector 19"/>
          <p:cNvCxnSpPr/>
          <p:nvPr/>
        </p:nvCxnSpPr>
        <p:spPr>
          <a:xfrm flipV="1">
            <a:off x="2949567" y="3464780"/>
            <a:ext cx="983189" cy="8192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rot="20359509">
            <a:off x="5679891" y="5241196"/>
            <a:ext cx="2048311"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Vector encoding of student interaction</a:t>
            </a:r>
            <a:endParaRPr lang="en-US" dirty="0"/>
          </a:p>
        </p:txBody>
      </p:sp>
      <p:cxnSp>
        <p:nvCxnSpPr>
          <p:cNvPr id="22" name="Straight Arrow Connector 21"/>
          <p:cNvCxnSpPr/>
          <p:nvPr/>
        </p:nvCxnSpPr>
        <p:spPr>
          <a:xfrm flipH="1" flipV="1">
            <a:off x="4820138" y="5281305"/>
            <a:ext cx="1109773" cy="202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1029346">
            <a:off x="6217703" y="1395597"/>
            <a:ext cx="2048311"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smtClean="0"/>
              <a:t>Prediction of future student interaction</a:t>
            </a:r>
            <a:endParaRPr lang="en-US" dirty="0"/>
          </a:p>
        </p:txBody>
      </p:sp>
      <p:cxnSp>
        <p:nvCxnSpPr>
          <p:cNvPr id="24" name="Straight Arrow Connector 23"/>
          <p:cNvCxnSpPr/>
          <p:nvPr/>
        </p:nvCxnSpPr>
        <p:spPr>
          <a:xfrm flipH="1">
            <a:off x="4959417" y="1837940"/>
            <a:ext cx="1109773" cy="1187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95577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923260"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208984700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
        <p:nvSpPr>
          <p:cNvPr id="18" name="Rectangle 17"/>
          <p:cNvSpPr/>
          <p:nvPr/>
        </p:nvSpPr>
        <p:spPr>
          <a:xfrm>
            <a:off x="1743075" y="736277"/>
            <a:ext cx="1384013" cy="35375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18633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
        <p:nvSpPr>
          <p:cNvPr id="9" name="Rectangle 8"/>
          <p:cNvSpPr/>
          <p:nvPr/>
        </p:nvSpPr>
        <p:spPr>
          <a:xfrm>
            <a:off x="1743075" y="736277"/>
            <a:ext cx="1384013" cy="17078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4356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1323439"/>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How would you model </a:t>
            </a:r>
            <a:r>
              <a:rPr lang="en-US" sz="4000" dirty="0" smtClean="0">
                <a:solidFill>
                  <a:schemeClr val="bg1"/>
                </a:solidFill>
                <a:latin typeface="Century Gothic"/>
                <a:cs typeface="Century Gothic"/>
              </a:rPr>
              <a:t>your brain learning?</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9902075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77548862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pic>
        <p:nvPicPr>
          <p:cNvPr id="5" name="Picture 4" descr="Screen Shot 2015-11-27 at 4.28.41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43677" y="2942145"/>
            <a:ext cx="4896556" cy="1096296"/>
          </a:xfrm>
          <a:prstGeom prst="rect">
            <a:avLst/>
          </a:prstGeom>
        </p:spPr>
      </p:pic>
      <p:sp>
        <p:nvSpPr>
          <p:cNvPr id="6" name="Rounded Rectangle 5"/>
          <p:cNvSpPr/>
          <p:nvPr/>
        </p:nvSpPr>
        <p:spPr>
          <a:xfrm>
            <a:off x="4886677" y="3524355"/>
            <a:ext cx="635000"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5274732" y="2970599"/>
            <a:ext cx="635000"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534855" y="2970599"/>
            <a:ext cx="635000"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142565" y="3538466"/>
            <a:ext cx="364067"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8143520" y="2970599"/>
            <a:ext cx="364067" cy="499975"/>
          </a:xfrm>
          <a:prstGeom prst="roundRect">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12666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225667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18971813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3872827"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5" name="TextBox 4"/>
          <p:cNvSpPr txBox="1"/>
          <p:nvPr/>
        </p:nvSpPr>
        <p:spPr>
          <a:xfrm>
            <a:off x="3638550" y="32734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2</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9" name="TextBox 8"/>
          <p:cNvSpPr txBox="1"/>
          <p:nvPr/>
        </p:nvSpPr>
        <p:spPr>
          <a:xfrm>
            <a:off x="3203575" y="4775200"/>
            <a:ext cx="499493" cy="461665"/>
          </a:xfrm>
          <a:prstGeom prst="rect">
            <a:avLst/>
          </a:prstGeom>
          <a:noFill/>
        </p:spPr>
        <p:txBody>
          <a:bodyPr wrap="none" rtlCol="0">
            <a:spAutoFit/>
          </a:bodyPr>
          <a:lstStyle/>
          <a:p>
            <a:r>
              <a:rPr lang="en-US" sz="2400" i="1" dirty="0" smtClean="0">
                <a:latin typeface="Times"/>
                <a:cs typeface="Times"/>
              </a:rPr>
              <a:t>x</a:t>
            </a:r>
            <a:r>
              <a:rPr lang="en-US" sz="2400" i="1" baseline="-25000" dirty="0">
                <a:latin typeface="Times"/>
                <a:cs typeface="Times"/>
              </a:rPr>
              <a:t>2</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3" name="TextBox 12"/>
          <p:cNvSpPr txBox="1"/>
          <p:nvPr/>
        </p:nvSpPr>
        <p:spPr>
          <a:xfrm>
            <a:off x="3213100" y="8953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a:latin typeface="Times"/>
                <a:cs typeface="Times"/>
              </a:rPr>
              <a:t>2</a:t>
            </a:r>
            <a:endParaRPr lang="en-US" sz="2400" i="1" dirty="0">
              <a:latin typeface="Times"/>
              <a:cs typeface="Times"/>
            </a:endParaRPr>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27477942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25" y="968375"/>
            <a:ext cx="8048626" cy="5143500"/>
          </a:xfrm>
          <a:prstGeom prst="rect">
            <a:avLst/>
          </a:prstGeom>
        </p:spPr>
      </p:pic>
      <p:sp>
        <p:nvSpPr>
          <p:cNvPr id="3" name="TextBox 2"/>
          <p:cNvSpPr txBox="1"/>
          <p:nvPr/>
        </p:nvSpPr>
        <p:spPr>
          <a:xfrm>
            <a:off x="635000" y="32226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0</a:t>
            </a:r>
            <a:endParaRPr lang="en-US" sz="2400" i="1" dirty="0">
              <a:latin typeface="Times"/>
              <a:cs typeface="Times"/>
            </a:endParaRPr>
          </a:p>
        </p:txBody>
      </p:sp>
      <p:sp>
        <p:nvSpPr>
          <p:cNvPr id="4" name="TextBox 3"/>
          <p:cNvSpPr txBox="1"/>
          <p:nvPr/>
        </p:nvSpPr>
        <p:spPr>
          <a:xfrm>
            <a:off x="2168525" y="32639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1</a:t>
            </a:r>
            <a:endParaRPr lang="en-US" sz="2400" i="1" dirty="0">
              <a:latin typeface="Times"/>
              <a:cs typeface="Times"/>
            </a:endParaRPr>
          </a:p>
        </p:txBody>
      </p:sp>
      <p:sp>
        <p:nvSpPr>
          <p:cNvPr id="5" name="TextBox 4"/>
          <p:cNvSpPr txBox="1"/>
          <p:nvPr/>
        </p:nvSpPr>
        <p:spPr>
          <a:xfrm>
            <a:off x="3638550" y="3273425"/>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smtClean="0">
                <a:latin typeface="Times"/>
                <a:cs typeface="Times"/>
              </a:rPr>
              <a:t>2</a:t>
            </a:r>
            <a:endParaRPr lang="en-US" sz="2400" i="1" dirty="0">
              <a:latin typeface="Times"/>
              <a:cs typeface="Times"/>
            </a:endParaRPr>
          </a:p>
        </p:txBody>
      </p:sp>
      <p:sp>
        <p:nvSpPr>
          <p:cNvPr id="6" name="TextBox 5"/>
          <p:cNvSpPr txBox="1"/>
          <p:nvPr/>
        </p:nvSpPr>
        <p:spPr>
          <a:xfrm>
            <a:off x="5092700" y="3251200"/>
            <a:ext cx="516776" cy="461665"/>
          </a:xfrm>
          <a:prstGeom prst="rect">
            <a:avLst/>
          </a:prstGeom>
          <a:noFill/>
        </p:spPr>
        <p:txBody>
          <a:bodyPr wrap="none" rtlCol="0">
            <a:spAutoFit/>
          </a:bodyPr>
          <a:lstStyle/>
          <a:p>
            <a:r>
              <a:rPr lang="en-US" sz="2400" i="1" dirty="0" smtClean="0">
                <a:latin typeface="Times"/>
                <a:cs typeface="Times"/>
              </a:rPr>
              <a:t>h</a:t>
            </a:r>
            <a:r>
              <a:rPr lang="en-US" sz="2400" i="1" baseline="-25000" dirty="0">
                <a:latin typeface="Times"/>
                <a:cs typeface="Times"/>
              </a:rPr>
              <a:t>3</a:t>
            </a:r>
            <a:endParaRPr lang="en-US" sz="2400" i="1" dirty="0">
              <a:latin typeface="Times"/>
              <a:cs typeface="Times"/>
            </a:endParaRPr>
          </a:p>
        </p:txBody>
      </p:sp>
      <p:sp>
        <p:nvSpPr>
          <p:cNvPr id="7" name="TextBox 6"/>
          <p:cNvSpPr txBox="1"/>
          <p:nvPr/>
        </p:nvSpPr>
        <p:spPr>
          <a:xfrm>
            <a:off x="7864475" y="3244850"/>
            <a:ext cx="528297" cy="461665"/>
          </a:xfrm>
          <a:prstGeom prst="rect">
            <a:avLst/>
          </a:prstGeom>
          <a:noFill/>
        </p:spPr>
        <p:txBody>
          <a:bodyPr wrap="none" rtlCol="0">
            <a:spAutoFit/>
          </a:bodyPr>
          <a:lstStyle/>
          <a:p>
            <a:r>
              <a:rPr lang="en-US" sz="2400" i="1" dirty="0" err="1" smtClean="0">
                <a:latin typeface="Times"/>
                <a:cs typeface="Times"/>
              </a:rPr>
              <a:t>h</a:t>
            </a:r>
            <a:r>
              <a:rPr lang="en-US" sz="2400" i="1" baseline="-25000" dirty="0" err="1">
                <a:latin typeface="Times"/>
                <a:cs typeface="Times"/>
              </a:rPr>
              <a:t>T</a:t>
            </a:r>
            <a:endParaRPr lang="en-US" sz="2400" i="1" dirty="0">
              <a:latin typeface="Times"/>
              <a:cs typeface="Times"/>
            </a:endParaRPr>
          </a:p>
        </p:txBody>
      </p:sp>
      <p:sp>
        <p:nvSpPr>
          <p:cNvPr id="8" name="TextBox 7"/>
          <p:cNvSpPr txBox="1"/>
          <p:nvPr/>
        </p:nvSpPr>
        <p:spPr>
          <a:xfrm>
            <a:off x="1717675" y="4781550"/>
            <a:ext cx="499493" cy="461665"/>
          </a:xfrm>
          <a:prstGeom prst="rect">
            <a:avLst/>
          </a:prstGeom>
          <a:noFill/>
        </p:spPr>
        <p:txBody>
          <a:bodyPr wrap="none" rtlCol="0">
            <a:spAutoFit/>
          </a:bodyPr>
          <a:lstStyle/>
          <a:p>
            <a:r>
              <a:rPr lang="en-US" sz="2400" i="1" dirty="0">
                <a:latin typeface="Times"/>
                <a:cs typeface="Times"/>
              </a:rPr>
              <a:t>x</a:t>
            </a:r>
            <a:r>
              <a:rPr lang="en-US" sz="2400" i="1" baseline="-25000" dirty="0" smtClean="0">
                <a:latin typeface="Times"/>
                <a:cs typeface="Times"/>
              </a:rPr>
              <a:t>1</a:t>
            </a:r>
            <a:endParaRPr lang="en-US" sz="2400" i="1" dirty="0">
              <a:latin typeface="Times"/>
              <a:cs typeface="Times"/>
            </a:endParaRPr>
          </a:p>
        </p:txBody>
      </p:sp>
      <p:sp>
        <p:nvSpPr>
          <p:cNvPr id="9" name="TextBox 8"/>
          <p:cNvSpPr txBox="1"/>
          <p:nvPr/>
        </p:nvSpPr>
        <p:spPr>
          <a:xfrm>
            <a:off x="3203575" y="4775200"/>
            <a:ext cx="499493" cy="461665"/>
          </a:xfrm>
          <a:prstGeom prst="rect">
            <a:avLst/>
          </a:prstGeom>
          <a:noFill/>
        </p:spPr>
        <p:txBody>
          <a:bodyPr wrap="none" rtlCol="0">
            <a:spAutoFit/>
          </a:bodyPr>
          <a:lstStyle/>
          <a:p>
            <a:r>
              <a:rPr lang="en-US" sz="2400" i="1" dirty="0" smtClean="0">
                <a:latin typeface="Times"/>
                <a:cs typeface="Times"/>
              </a:rPr>
              <a:t>x</a:t>
            </a:r>
            <a:r>
              <a:rPr lang="en-US" sz="2400" i="1" baseline="-25000" dirty="0">
                <a:latin typeface="Times"/>
                <a:cs typeface="Times"/>
              </a:rPr>
              <a:t>2</a:t>
            </a:r>
            <a:endParaRPr lang="en-US" sz="2400" i="1" dirty="0">
              <a:latin typeface="Times"/>
              <a:cs typeface="Times"/>
            </a:endParaRPr>
          </a:p>
        </p:txBody>
      </p:sp>
      <p:sp>
        <p:nvSpPr>
          <p:cNvPr id="10" name="TextBox 9"/>
          <p:cNvSpPr txBox="1"/>
          <p:nvPr/>
        </p:nvSpPr>
        <p:spPr>
          <a:xfrm>
            <a:off x="4657725" y="4784725"/>
            <a:ext cx="499493" cy="461665"/>
          </a:xfrm>
          <a:prstGeom prst="rect">
            <a:avLst/>
          </a:prstGeom>
          <a:noFill/>
        </p:spPr>
        <p:txBody>
          <a:bodyPr wrap="none" rtlCol="0">
            <a:spAutoFit/>
          </a:bodyPr>
          <a:lstStyle/>
          <a:p>
            <a:r>
              <a:rPr lang="en-US" sz="2400" i="1" dirty="0" smtClean="0">
                <a:latin typeface="Times"/>
                <a:cs typeface="Times"/>
              </a:rPr>
              <a:t>x</a:t>
            </a:r>
            <a:r>
              <a:rPr lang="en-US" sz="2400" i="1" baseline="-25000" dirty="0" smtClean="0">
                <a:latin typeface="Times"/>
                <a:cs typeface="Times"/>
              </a:rPr>
              <a:t>3</a:t>
            </a:r>
            <a:endParaRPr lang="en-US" sz="2400" i="1" dirty="0">
              <a:latin typeface="Times"/>
              <a:cs typeface="Times"/>
            </a:endParaRPr>
          </a:p>
        </p:txBody>
      </p:sp>
      <p:sp>
        <p:nvSpPr>
          <p:cNvPr id="11" name="TextBox 10"/>
          <p:cNvSpPr txBox="1"/>
          <p:nvPr/>
        </p:nvSpPr>
        <p:spPr>
          <a:xfrm>
            <a:off x="7413625" y="4778375"/>
            <a:ext cx="511015" cy="461665"/>
          </a:xfrm>
          <a:prstGeom prst="rect">
            <a:avLst/>
          </a:prstGeom>
          <a:noFill/>
        </p:spPr>
        <p:txBody>
          <a:bodyPr wrap="none" rtlCol="0">
            <a:spAutoFit/>
          </a:bodyPr>
          <a:lstStyle/>
          <a:p>
            <a:r>
              <a:rPr lang="en-US" sz="2400" i="1" dirty="0" err="1" smtClean="0">
                <a:latin typeface="Times"/>
                <a:cs typeface="Times"/>
              </a:rPr>
              <a:t>x</a:t>
            </a:r>
            <a:r>
              <a:rPr lang="en-US" sz="2400" i="1" baseline="-25000" dirty="0" err="1">
                <a:latin typeface="Times"/>
                <a:cs typeface="Times"/>
              </a:rPr>
              <a:t>T</a:t>
            </a:r>
            <a:endParaRPr lang="en-US" sz="2400" i="1" dirty="0">
              <a:latin typeface="Times"/>
              <a:cs typeface="Times"/>
            </a:endParaRPr>
          </a:p>
        </p:txBody>
      </p:sp>
      <p:sp>
        <p:nvSpPr>
          <p:cNvPr id="12" name="TextBox 11"/>
          <p:cNvSpPr txBox="1"/>
          <p:nvPr/>
        </p:nvSpPr>
        <p:spPr>
          <a:xfrm>
            <a:off x="1743075" y="8699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1</a:t>
            </a:r>
            <a:endParaRPr lang="en-US" sz="2400" i="1" dirty="0">
              <a:latin typeface="Times"/>
              <a:cs typeface="Times"/>
            </a:endParaRPr>
          </a:p>
        </p:txBody>
      </p:sp>
      <p:sp>
        <p:nvSpPr>
          <p:cNvPr id="13" name="TextBox 12"/>
          <p:cNvSpPr txBox="1"/>
          <p:nvPr/>
        </p:nvSpPr>
        <p:spPr>
          <a:xfrm>
            <a:off x="3213100" y="895350"/>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a:latin typeface="Times"/>
                <a:cs typeface="Times"/>
              </a:rPr>
              <a:t>2</a:t>
            </a:r>
            <a:endParaRPr lang="en-US" sz="2400" i="1" dirty="0">
              <a:latin typeface="Times"/>
              <a:cs typeface="Times"/>
            </a:endParaRPr>
          </a:p>
        </p:txBody>
      </p:sp>
      <p:sp>
        <p:nvSpPr>
          <p:cNvPr id="14" name="TextBox 13"/>
          <p:cNvSpPr txBox="1"/>
          <p:nvPr/>
        </p:nvSpPr>
        <p:spPr>
          <a:xfrm>
            <a:off x="4667250" y="936625"/>
            <a:ext cx="499493" cy="461665"/>
          </a:xfrm>
          <a:prstGeom prst="rect">
            <a:avLst/>
          </a:prstGeom>
          <a:noFill/>
        </p:spPr>
        <p:txBody>
          <a:bodyPr wrap="none" rtlCol="0">
            <a:spAutoFit/>
          </a:bodyPr>
          <a:lstStyle/>
          <a:p>
            <a:r>
              <a:rPr lang="en-US" sz="2400" i="1" dirty="0" smtClean="0">
                <a:latin typeface="Times"/>
                <a:cs typeface="Times"/>
              </a:rPr>
              <a:t>y</a:t>
            </a:r>
            <a:r>
              <a:rPr lang="en-US" sz="2400" i="1" baseline="-25000" dirty="0" smtClean="0">
                <a:latin typeface="Times"/>
                <a:cs typeface="Times"/>
              </a:rPr>
              <a:t>3</a:t>
            </a:r>
            <a:endParaRPr lang="en-US" sz="2400" i="1" dirty="0">
              <a:latin typeface="Times"/>
              <a:cs typeface="Times"/>
            </a:endParaRPr>
          </a:p>
        </p:txBody>
      </p:sp>
      <p:sp>
        <p:nvSpPr>
          <p:cNvPr id="15" name="TextBox 14"/>
          <p:cNvSpPr txBox="1"/>
          <p:nvPr/>
        </p:nvSpPr>
        <p:spPr>
          <a:xfrm>
            <a:off x="7454900" y="977900"/>
            <a:ext cx="511015" cy="461665"/>
          </a:xfrm>
          <a:prstGeom prst="rect">
            <a:avLst/>
          </a:prstGeom>
          <a:noFill/>
        </p:spPr>
        <p:txBody>
          <a:bodyPr wrap="none" rtlCol="0">
            <a:spAutoFit/>
          </a:bodyPr>
          <a:lstStyle/>
          <a:p>
            <a:r>
              <a:rPr lang="en-US" sz="2400" i="1" dirty="0" err="1" smtClean="0">
                <a:latin typeface="Times"/>
                <a:cs typeface="Times"/>
              </a:rPr>
              <a:t>y</a:t>
            </a:r>
            <a:r>
              <a:rPr lang="en-US" sz="2400" i="1" baseline="-25000" dirty="0" err="1">
                <a:latin typeface="Times"/>
                <a:cs typeface="Times"/>
              </a:rPr>
              <a:t>T</a:t>
            </a:r>
            <a:endParaRPr lang="en-US" sz="2400" i="1" dirty="0">
              <a:latin typeface="Times"/>
              <a:cs typeface="Times"/>
            </a:endParaRPr>
          </a:p>
        </p:txBody>
      </p:sp>
      <p:sp>
        <p:nvSpPr>
          <p:cNvPr id="16" name="TextBox 15"/>
          <p:cNvSpPr txBox="1"/>
          <p:nvPr/>
        </p:nvSpPr>
        <p:spPr>
          <a:xfrm>
            <a:off x="6397625" y="2857500"/>
            <a:ext cx="627370" cy="861774"/>
          </a:xfrm>
          <a:prstGeom prst="rect">
            <a:avLst/>
          </a:prstGeom>
          <a:noFill/>
        </p:spPr>
        <p:txBody>
          <a:bodyPr wrap="none" rtlCol="0">
            <a:spAutoFit/>
          </a:bodyPr>
          <a:lstStyle/>
          <a:p>
            <a:r>
              <a:rPr lang="en-US" sz="5000" dirty="0" smtClean="0"/>
              <a:t>…</a:t>
            </a:r>
            <a:endParaRPr lang="en-US" sz="5000" dirty="0"/>
          </a:p>
        </p:txBody>
      </p:sp>
      <p:sp>
        <p:nvSpPr>
          <p:cNvPr id="1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a:latin typeface="Calibri"/>
                <a:cs typeface="Calibri"/>
              </a:rPr>
              <a:t>Deep Knowledge Tracing</a:t>
            </a:r>
          </a:p>
        </p:txBody>
      </p:sp>
    </p:spTree>
    <p:extLst>
      <p:ext uri="{BB962C8B-B14F-4D97-AF65-F5344CB8AC3E}">
        <p14:creationId xmlns:p14="http://schemas.microsoft.com/office/powerpoint/2010/main" val="180001440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71221" y="2243546"/>
            <a:ext cx="968534" cy="2174319"/>
          </a:xfrm>
          <a:prstGeom prst="rect">
            <a:avLst/>
          </a:prstGeom>
        </p:spPr>
      </p:pic>
      <p:sp>
        <p:nvSpPr>
          <p:cNvPr id="2"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How to represent action?</a:t>
            </a:r>
            <a:endParaRPr lang="en-US" sz="4600" dirty="0">
              <a:latin typeface="Calibri"/>
              <a:cs typeface="Calibri"/>
            </a:endParaRPr>
          </a:p>
        </p:txBody>
      </p:sp>
      <p:sp>
        <p:nvSpPr>
          <p:cNvPr id="3" name="TextBox 2"/>
          <p:cNvSpPr txBox="1"/>
          <p:nvPr/>
        </p:nvSpPr>
        <p:spPr>
          <a:xfrm>
            <a:off x="6080108" y="2237563"/>
            <a:ext cx="2569604" cy="1569660"/>
          </a:xfrm>
          <a:prstGeom prst="rect">
            <a:avLst/>
          </a:prstGeom>
          <a:noFill/>
        </p:spPr>
        <p:txBody>
          <a:bodyPr wrap="square" rtlCol="0">
            <a:spAutoFit/>
          </a:bodyPr>
          <a:lstStyle/>
          <a:p>
            <a:pPr algn="ctr"/>
            <a:r>
              <a:rPr lang="en-US" sz="2400" i="1" dirty="0" smtClean="0">
                <a:latin typeface="Times"/>
                <a:cs typeface="Times"/>
              </a:rPr>
              <a:t>One-hot </a:t>
            </a:r>
          </a:p>
          <a:p>
            <a:pPr algn="ctr"/>
            <a:r>
              <a:rPr lang="en-US" sz="2400" i="1" dirty="0">
                <a:latin typeface="Times"/>
                <a:cs typeface="Times"/>
              </a:rPr>
              <a:t>e</a:t>
            </a:r>
            <a:r>
              <a:rPr lang="en-US" sz="2400" i="1" dirty="0" smtClean="0">
                <a:latin typeface="Times"/>
                <a:cs typeface="Times"/>
              </a:rPr>
              <a:t>ncoding of (question, answer) tuple </a:t>
            </a:r>
            <a:endParaRPr lang="en-US" sz="2400" i="1" dirty="0">
              <a:latin typeface="Times"/>
              <a:cs typeface="Times"/>
            </a:endParaRPr>
          </a:p>
        </p:txBody>
      </p:sp>
      <p:sp>
        <p:nvSpPr>
          <p:cNvPr id="12" name="Rectangle 11"/>
          <p:cNvSpPr/>
          <p:nvPr/>
        </p:nvSpPr>
        <p:spPr>
          <a:xfrm>
            <a:off x="5996913" y="807819"/>
            <a:ext cx="355040" cy="32770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50692" y="4703617"/>
            <a:ext cx="2600441" cy="461665"/>
          </a:xfrm>
          <a:prstGeom prst="rect">
            <a:avLst/>
          </a:prstGeom>
          <a:noFill/>
        </p:spPr>
        <p:txBody>
          <a:bodyPr wrap="none" rtlCol="0">
            <a:spAutoFit/>
          </a:bodyPr>
          <a:lstStyle/>
          <a:p>
            <a:r>
              <a:rPr lang="en-US" sz="2400" dirty="0" smtClean="0"/>
              <a:t>N = 2 x |questions|</a:t>
            </a:r>
            <a:endParaRPr lang="en-US" sz="2400" dirty="0"/>
          </a:p>
        </p:txBody>
      </p:sp>
      <p:grpSp>
        <p:nvGrpSpPr>
          <p:cNvPr id="9" name="Group 8"/>
          <p:cNvGrpSpPr/>
          <p:nvPr/>
        </p:nvGrpSpPr>
        <p:grpSpPr>
          <a:xfrm>
            <a:off x="541563" y="2071459"/>
            <a:ext cx="3780987" cy="2614738"/>
            <a:chOff x="1202629" y="3463278"/>
            <a:chExt cx="3780987" cy="2614738"/>
          </a:xfrm>
        </p:grpSpPr>
        <p:sp>
          <p:nvSpPr>
            <p:cNvPr id="10" name="Rounded Rectangle 9"/>
            <p:cNvSpPr/>
            <p:nvPr/>
          </p:nvSpPr>
          <p:spPr>
            <a:xfrm>
              <a:off x="1202629" y="3463278"/>
              <a:ext cx="3780987" cy="2614738"/>
            </a:xfrm>
            <a:prstGeom prst="roundRect">
              <a:avLst>
                <a:gd name="adj" fmla="val 2162"/>
              </a:avLst>
            </a:prstGeom>
            <a:solidFill>
              <a:schemeClr val="bg2"/>
            </a:solidFill>
            <a:ln>
              <a:solidFill>
                <a:srgbClr val="ABABAB"/>
              </a:solidFill>
            </a:ln>
            <a:effectLst>
              <a:innerShdw blurRad="63500" dist="50800" dir="13500000">
                <a:srgbClr val="000000">
                  <a:alpha val="8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a:cs typeface="Calibri"/>
              </a:endParaRPr>
            </a:p>
          </p:txBody>
        </p:sp>
        <p:pic>
          <p:nvPicPr>
            <p:cNvPr id="13" name="Picture 12"/>
            <p:cNvPicPr>
              <a:picLocks noChangeAspect="1"/>
            </p:cNvPicPr>
            <p:nvPr/>
          </p:nvPicPr>
          <p:blipFill>
            <a:blip r:embed="rId3"/>
            <a:stretch>
              <a:fillRect/>
            </a:stretch>
          </p:blipFill>
          <p:spPr>
            <a:xfrm>
              <a:off x="1568537" y="4074021"/>
              <a:ext cx="1986097" cy="390881"/>
            </a:xfrm>
            <a:prstGeom prst="rect">
              <a:avLst/>
            </a:prstGeom>
          </p:spPr>
        </p:pic>
        <p:sp>
          <p:nvSpPr>
            <p:cNvPr id="14" name="TextBox 13"/>
            <p:cNvSpPr txBox="1"/>
            <p:nvPr/>
          </p:nvSpPr>
          <p:spPr>
            <a:xfrm>
              <a:off x="1481661" y="3598242"/>
              <a:ext cx="1849973" cy="369332"/>
            </a:xfrm>
            <a:prstGeom prst="rect">
              <a:avLst/>
            </a:prstGeom>
            <a:noFill/>
          </p:spPr>
          <p:txBody>
            <a:bodyPr wrap="none" rtlCol="0">
              <a:spAutoFit/>
            </a:bodyPr>
            <a:lstStyle/>
            <a:p>
              <a:r>
                <a:rPr lang="en-US" dirty="0" smtClean="0">
                  <a:latin typeface="Calibri"/>
                  <a:cs typeface="Calibri"/>
                </a:rPr>
                <a:t>Answer is a tuple:</a:t>
              </a:r>
              <a:endParaRPr lang="en-US" dirty="0">
                <a:latin typeface="Calibri"/>
                <a:cs typeface="Calibri"/>
              </a:endParaRP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92677" y="3688035"/>
              <a:ext cx="1506363" cy="2256614"/>
            </a:xfrm>
            <a:prstGeom prst="rect">
              <a:avLst/>
            </a:prstGeom>
          </p:spPr>
        </p:pic>
        <p:pic>
          <p:nvPicPr>
            <p:cNvPr id="16" name="Picture 15"/>
            <p:cNvPicPr>
              <a:picLocks noChangeAspect="1"/>
            </p:cNvPicPr>
            <p:nvPr/>
          </p:nvPicPr>
          <p:blipFill>
            <a:blip r:embed="rId5"/>
            <a:stretch>
              <a:fillRect/>
            </a:stretch>
          </p:blipFill>
          <p:spPr>
            <a:xfrm>
              <a:off x="2715390" y="4414810"/>
              <a:ext cx="1601990" cy="1601990"/>
            </a:xfrm>
            <a:prstGeom prst="rect">
              <a:avLst/>
            </a:prstGeom>
          </p:spPr>
        </p:pic>
        <p:sp>
          <p:nvSpPr>
            <p:cNvPr id="18" name="TextBox 17"/>
            <p:cNvSpPr txBox="1"/>
            <p:nvPr/>
          </p:nvSpPr>
          <p:spPr>
            <a:xfrm>
              <a:off x="1826251" y="5280477"/>
              <a:ext cx="1151083" cy="646331"/>
            </a:xfrm>
            <a:prstGeom prst="rect">
              <a:avLst/>
            </a:prstGeom>
            <a:noFill/>
          </p:spPr>
          <p:txBody>
            <a:bodyPr wrap="square" rtlCol="0">
              <a:spAutoFit/>
            </a:bodyPr>
            <a:lstStyle/>
            <a:p>
              <a:pPr algn="ctr"/>
              <a:r>
                <a:rPr lang="en-US" dirty="0" smtClean="0">
                  <a:solidFill>
                    <a:srgbClr val="0000FF"/>
                  </a:solidFill>
                  <a:latin typeface="Calibri"/>
                  <a:cs typeface="Calibri"/>
                </a:rPr>
                <a:t>Question id</a:t>
              </a:r>
              <a:endParaRPr lang="en-US" dirty="0">
                <a:solidFill>
                  <a:srgbClr val="0000FF"/>
                </a:solidFill>
                <a:latin typeface="Calibri"/>
                <a:cs typeface="Calibri"/>
              </a:endParaRPr>
            </a:p>
          </p:txBody>
        </p:sp>
        <p:sp>
          <p:nvSpPr>
            <p:cNvPr id="20" name="TextBox 19"/>
            <p:cNvSpPr txBox="1"/>
            <p:nvPr/>
          </p:nvSpPr>
          <p:spPr>
            <a:xfrm>
              <a:off x="3020482" y="5297300"/>
              <a:ext cx="1151083" cy="646331"/>
            </a:xfrm>
            <a:prstGeom prst="rect">
              <a:avLst/>
            </a:prstGeom>
            <a:noFill/>
          </p:spPr>
          <p:txBody>
            <a:bodyPr wrap="square" rtlCol="0">
              <a:spAutoFit/>
            </a:bodyPr>
            <a:lstStyle/>
            <a:p>
              <a:pPr algn="ctr"/>
              <a:r>
                <a:rPr lang="en-US" dirty="0" smtClean="0">
                  <a:solidFill>
                    <a:srgbClr val="0000FF"/>
                  </a:solidFill>
                  <a:latin typeface="Calibri"/>
                  <a:cs typeface="Calibri"/>
                </a:rPr>
                <a:t>Correct or not</a:t>
              </a:r>
              <a:endParaRPr lang="en-US" dirty="0">
                <a:solidFill>
                  <a:srgbClr val="0000FF"/>
                </a:solidFill>
                <a:latin typeface="Calibri"/>
                <a:cs typeface="Calibri"/>
              </a:endParaRPr>
            </a:p>
          </p:txBody>
        </p:sp>
      </p:grpSp>
    </p:spTree>
    <p:extLst>
      <p:ext uri="{BB962C8B-B14F-4D97-AF65-F5344CB8AC3E}">
        <p14:creationId xmlns:p14="http://schemas.microsoft.com/office/powerpoint/2010/main" val="30648121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67611" y="1878230"/>
            <a:ext cx="672747" cy="1510290"/>
          </a:xfrm>
          <a:prstGeom prst="rect">
            <a:avLst/>
          </a:prstGeom>
        </p:spPr>
      </p:pic>
      <p:sp>
        <p:nvSpPr>
          <p:cNvPr id="2"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Compressed Sensing</a:t>
            </a:r>
            <a:endParaRPr lang="en-US" sz="4600" dirty="0">
              <a:latin typeface="Calibri"/>
              <a:cs typeface="Calibri"/>
            </a:endParaRPr>
          </a:p>
        </p:txBody>
      </p:sp>
      <p:sp>
        <p:nvSpPr>
          <p:cNvPr id="3" name="TextBox 2"/>
          <p:cNvSpPr txBox="1"/>
          <p:nvPr/>
        </p:nvSpPr>
        <p:spPr>
          <a:xfrm>
            <a:off x="6738070" y="1853374"/>
            <a:ext cx="1395334" cy="830997"/>
          </a:xfrm>
          <a:prstGeom prst="rect">
            <a:avLst/>
          </a:prstGeom>
          <a:noFill/>
        </p:spPr>
        <p:txBody>
          <a:bodyPr wrap="none" rtlCol="0">
            <a:spAutoFit/>
          </a:bodyPr>
          <a:lstStyle/>
          <a:p>
            <a:pPr algn="ctr"/>
            <a:r>
              <a:rPr lang="en-US" sz="2400" i="1" dirty="0" smtClean="0">
                <a:latin typeface="Times"/>
                <a:cs typeface="Times"/>
              </a:rPr>
              <a:t>One-hot </a:t>
            </a:r>
          </a:p>
          <a:p>
            <a:pPr algn="ctr"/>
            <a:r>
              <a:rPr lang="en-US" sz="2400" i="1" dirty="0" smtClean="0">
                <a:latin typeface="Times"/>
                <a:cs typeface="Times"/>
              </a:rPr>
              <a:t>encoding</a:t>
            </a:r>
            <a:endParaRPr lang="en-US" sz="2400" i="1" dirty="0">
              <a:latin typeface="Times"/>
              <a:cs typeface="Times"/>
            </a:endParaRPr>
          </a:p>
        </p:txBody>
      </p:sp>
      <p:sp>
        <p:nvSpPr>
          <p:cNvPr id="4" name="Oval 3"/>
          <p:cNvSpPr/>
          <p:nvPr/>
        </p:nvSpPr>
        <p:spPr>
          <a:xfrm>
            <a:off x="2458172" y="1630514"/>
            <a:ext cx="672747" cy="1890540"/>
          </a:xfrm>
          <a:prstGeom prst="ellipse">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86959" y="1566248"/>
            <a:ext cx="2294108" cy="165622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580872" y="1979912"/>
            <a:ext cx="409662" cy="1338146"/>
          </a:xfrm>
          <a:prstGeom prst="rect">
            <a:avLst/>
          </a:prstGeom>
        </p:spPr>
      </p:pic>
      <p:sp>
        <p:nvSpPr>
          <p:cNvPr id="9" name="TextBox 8"/>
          <p:cNvSpPr txBox="1"/>
          <p:nvPr/>
        </p:nvSpPr>
        <p:spPr>
          <a:xfrm>
            <a:off x="3739599" y="3248339"/>
            <a:ext cx="2207606" cy="461665"/>
          </a:xfrm>
          <a:prstGeom prst="rect">
            <a:avLst/>
          </a:prstGeom>
          <a:noFill/>
        </p:spPr>
        <p:txBody>
          <a:bodyPr wrap="none" rtlCol="0">
            <a:spAutoFit/>
          </a:bodyPr>
          <a:lstStyle/>
          <a:p>
            <a:pPr algn="ctr"/>
            <a:r>
              <a:rPr lang="en-US" sz="2400" i="1" dirty="0" smtClean="0">
                <a:latin typeface="Times"/>
                <a:cs typeface="Times"/>
              </a:rPr>
              <a:t>Random Matrix</a:t>
            </a:r>
            <a:endParaRPr lang="en-US" sz="2400" i="1" dirty="0">
              <a:latin typeface="Times"/>
              <a:cs typeface="Times"/>
            </a:endParaRPr>
          </a:p>
        </p:txBody>
      </p:sp>
      <p:sp>
        <p:nvSpPr>
          <p:cNvPr id="10" name="TextBox 9"/>
          <p:cNvSpPr txBox="1"/>
          <p:nvPr/>
        </p:nvSpPr>
        <p:spPr>
          <a:xfrm>
            <a:off x="1000458" y="2251557"/>
            <a:ext cx="1540957" cy="830997"/>
          </a:xfrm>
          <a:prstGeom prst="rect">
            <a:avLst/>
          </a:prstGeom>
          <a:noFill/>
        </p:spPr>
        <p:txBody>
          <a:bodyPr wrap="none" rtlCol="0">
            <a:spAutoFit/>
          </a:bodyPr>
          <a:lstStyle/>
          <a:p>
            <a:pPr algn="ctr"/>
            <a:r>
              <a:rPr lang="en-US" sz="2400" i="1" dirty="0" smtClean="0">
                <a:latin typeface="Times"/>
                <a:cs typeface="Times"/>
              </a:rPr>
              <a:t>New Input</a:t>
            </a:r>
          </a:p>
          <a:p>
            <a:pPr algn="ctr"/>
            <a:r>
              <a:rPr lang="en-US" sz="2400" i="1" dirty="0" smtClean="0">
                <a:latin typeface="Times"/>
                <a:cs typeface="Times"/>
              </a:rPr>
              <a:t>Vector</a:t>
            </a:r>
            <a:endParaRPr lang="en-US" sz="2400" i="1" dirty="0">
              <a:latin typeface="Times"/>
              <a:cs typeface="Times"/>
            </a:endParaRPr>
          </a:p>
        </p:txBody>
      </p:sp>
      <p:sp>
        <p:nvSpPr>
          <p:cNvPr id="11" name="Rectangle 10"/>
          <p:cNvSpPr/>
          <p:nvPr/>
        </p:nvSpPr>
        <p:spPr>
          <a:xfrm>
            <a:off x="2867635" y="791964"/>
            <a:ext cx="355040" cy="32770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96913" y="807819"/>
            <a:ext cx="355040" cy="32770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461129" y="1665856"/>
            <a:ext cx="876261" cy="461665"/>
          </a:xfrm>
          <a:prstGeom prst="rect">
            <a:avLst/>
          </a:prstGeom>
          <a:noFill/>
        </p:spPr>
        <p:txBody>
          <a:bodyPr wrap="none" rtlCol="0">
            <a:spAutoFit/>
          </a:bodyPr>
          <a:lstStyle/>
          <a:p>
            <a:r>
              <a:rPr lang="en-US" sz="2400" dirty="0" smtClean="0"/>
              <a:t>M x 1</a:t>
            </a:r>
            <a:endParaRPr lang="en-US" sz="2400" dirty="0"/>
          </a:p>
        </p:txBody>
      </p:sp>
      <p:sp>
        <p:nvSpPr>
          <p:cNvPr id="14" name="TextBox 13"/>
          <p:cNvSpPr txBox="1"/>
          <p:nvPr/>
        </p:nvSpPr>
        <p:spPr>
          <a:xfrm>
            <a:off x="4467509" y="3688928"/>
            <a:ext cx="918941" cy="461665"/>
          </a:xfrm>
          <a:prstGeom prst="rect">
            <a:avLst/>
          </a:prstGeom>
          <a:noFill/>
        </p:spPr>
        <p:txBody>
          <a:bodyPr wrap="none" rtlCol="0">
            <a:spAutoFit/>
          </a:bodyPr>
          <a:lstStyle/>
          <a:p>
            <a:r>
              <a:rPr lang="en-US" sz="2400" dirty="0" smtClean="0"/>
              <a:t>M x N</a:t>
            </a:r>
            <a:endParaRPr lang="en-US" sz="2400" dirty="0"/>
          </a:p>
        </p:txBody>
      </p:sp>
      <p:sp>
        <p:nvSpPr>
          <p:cNvPr id="15" name="TextBox 14"/>
          <p:cNvSpPr txBox="1"/>
          <p:nvPr/>
        </p:nvSpPr>
        <p:spPr>
          <a:xfrm>
            <a:off x="7091537" y="2748965"/>
            <a:ext cx="811791" cy="461665"/>
          </a:xfrm>
          <a:prstGeom prst="rect">
            <a:avLst/>
          </a:prstGeom>
          <a:noFill/>
        </p:spPr>
        <p:txBody>
          <a:bodyPr wrap="none" rtlCol="0">
            <a:spAutoFit/>
          </a:bodyPr>
          <a:lstStyle/>
          <a:p>
            <a:r>
              <a:rPr lang="en-US" sz="2400" dirty="0" smtClean="0"/>
              <a:t>N x 1</a:t>
            </a:r>
            <a:endParaRPr lang="en-US" sz="2400" dirty="0"/>
          </a:p>
        </p:txBody>
      </p:sp>
      <p:sp>
        <p:nvSpPr>
          <p:cNvPr id="16" name="TextBox 15"/>
          <p:cNvSpPr txBox="1"/>
          <p:nvPr/>
        </p:nvSpPr>
        <p:spPr>
          <a:xfrm>
            <a:off x="3279488" y="2214239"/>
            <a:ext cx="389049" cy="584776"/>
          </a:xfrm>
          <a:prstGeom prst="rect">
            <a:avLst/>
          </a:prstGeom>
          <a:noFill/>
        </p:spPr>
        <p:txBody>
          <a:bodyPr wrap="none" rtlCol="0">
            <a:spAutoFit/>
          </a:bodyPr>
          <a:lstStyle/>
          <a:p>
            <a:r>
              <a:rPr lang="en-US" sz="3200" dirty="0" smtClean="0"/>
              <a:t>=</a:t>
            </a:r>
            <a:endParaRPr lang="en-US" sz="3200" dirty="0"/>
          </a:p>
        </p:txBody>
      </p:sp>
      <p:sp>
        <p:nvSpPr>
          <p:cNvPr id="18" name="TextBox 17"/>
          <p:cNvSpPr txBox="1"/>
          <p:nvPr/>
        </p:nvSpPr>
        <p:spPr>
          <a:xfrm>
            <a:off x="2769136" y="4932188"/>
            <a:ext cx="3375797"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M can be around log(N) with good results</a:t>
            </a:r>
            <a:endParaRPr lang="en-US" sz="2600" dirty="0"/>
          </a:p>
        </p:txBody>
      </p:sp>
    </p:spTree>
    <p:extLst>
      <p:ext uri="{BB962C8B-B14F-4D97-AF65-F5344CB8AC3E}">
        <p14:creationId xmlns:p14="http://schemas.microsoft.com/office/powerpoint/2010/main" val="96753673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Results?</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102902415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[suspense]</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420698359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Synthetic Data</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27161663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844924" y="6320474"/>
            <a:ext cx="3275256" cy="369332"/>
          </a:xfrm>
          <a:prstGeom prst="rect">
            <a:avLst/>
          </a:prstGeom>
          <a:noFill/>
        </p:spPr>
        <p:txBody>
          <a:bodyPr wrap="none" rtlCol="0">
            <a:spAutoFit/>
          </a:bodyPr>
          <a:lstStyle/>
          <a:p>
            <a:r>
              <a:rPr lang="en-US" dirty="0" smtClean="0"/>
              <a:t>Education debt &gt; Consumer debt</a:t>
            </a:r>
            <a:endParaRPr lang="en-US" dirty="0"/>
          </a:p>
        </p:txBody>
      </p:sp>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Grand Challenge in Education</a:t>
            </a:r>
            <a:endParaRPr lang="en-US" sz="3800" dirty="0">
              <a:latin typeface="Calibri"/>
              <a:cs typeface="Calibri"/>
            </a:endParaRPr>
          </a:p>
        </p:txBody>
      </p:sp>
      <p:grpSp>
        <p:nvGrpSpPr>
          <p:cNvPr id="13" name="Group 12"/>
          <p:cNvGrpSpPr/>
          <p:nvPr/>
        </p:nvGrpSpPr>
        <p:grpSpPr>
          <a:xfrm>
            <a:off x="144340" y="636878"/>
            <a:ext cx="5983474" cy="5849071"/>
            <a:chOff x="1495404" y="476836"/>
            <a:chExt cx="5983474" cy="5849071"/>
          </a:xfrm>
        </p:grpSpPr>
        <p:sp>
          <p:nvSpPr>
            <p:cNvPr id="2" name="Rounded Rectangle 1"/>
            <p:cNvSpPr/>
            <p:nvPr/>
          </p:nvSpPr>
          <p:spPr>
            <a:xfrm>
              <a:off x="3683000" y="1269999"/>
              <a:ext cx="1453445" cy="3090333"/>
            </a:xfrm>
            <a:prstGeom prst="roundRect">
              <a:avLst/>
            </a:prstGeom>
            <a:solidFill>
              <a:schemeClr val="accent2">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rot="8018207">
              <a:off x="4296834" y="2730498"/>
              <a:ext cx="1453445" cy="3090333"/>
            </a:xfrm>
            <a:prstGeom prst="roundRect">
              <a:avLst/>
            </a:prstGeom>
            <a:solidFill>
              <a:schemeClr val="accent3">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rot="13391986">
              <a:off x="3153831" y="2761085"/>
              <a:ext cx="1453445" cy="3090333"/>
            </a:xfrm>
            <a:prstGeom prst="roundRect">
              <a:avLst/>
            </a:prstGeom>
            <a:solidFill>
              <a:schemeClr val="accent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499840" y="476836"/>
              <a:ext cx="1899679" cy="830997"/>
            </a:xfrm>
            <a:prstGeom prst="rect">
              <a:avLst/>
            </a:prstGeom>
            <a:noFill/>
          </p:spPr>
          <p:txBody>
            <a:bodyPr wrap="none" rtlCol="0">
              <a:spAutoFit/>
            </a:bodyPr>
            <a:lstStyle/>
            <a:p>
              <a:pPr algn="ctr"/>
              <a:r>
                <a:rPr lang="en-US" sz="2400" dirty="0" smtClean="0">
                  <a:solidFill>
                    <a:schemeClr val="bg1"/>
                  </a:solidFill>
                </a:rPr>
                <a:t>Clear</a:t>
              </a:r>
            </a:p>
            <a:p>
              <a:pPr algn="ctr"/>
              <a:r>
                <a:rPr lang="en-US" sz="2400" dirty="0" smtClean="0">
                  <a:solidFill>
                    <a:schemeClr val="bg1"/>
                  </a:solidFill>
                </a:rPr>
                <a:t>Societal Need</a:t>
              </a:r>
              <a:endParaRPr lang="en-US" sz="2400" dirty="0">
                <a:solidFill>
                  <a:schemeClr val="bg1"/>
                </a:solidFill>
              </a:endParaRPr>
            </a:p>
          </p:txBody>
        </p:sp>
        <p:sp>
          <p:nvSpPr>
            <p:cNvPr id="11" name="TextBox 10"/>
            <p:cNvSpPr txBox="1"/>
            <p:nvPr/>
          </p:nvSpPr>
          <p:spPr>
            <a:xfrm>
              <a:off x="1495404" y="5048787"/>
              <a:ext cx="1595309" cy="1200328"/>
            </a:xfrm>
            <a:prstGeom prst="rect">
              <a:avLst/>
            </a:prstGeom>
            <a:noFill/>
          </p:spPr>
          <p:txBody>
            <a:bodyPr wrap="none" rtlCol="0">
              <a:spAutoFit/>
            </a:bodyPr>
            <a:lstStyle/>
            <a:p>
              <a:pPr algn="ctr"/>
              <a:r>
                <a:rPr lang="en-US" sz="2400" dirty="0" smtClean="0">
                  <a:solidFill>
                    <a:schemeClr val="bg1"/>
                  </a:solidFill>
                </a:rPr>
                <a:t>New </a:t>
              </a:r>
            </a:p>
            <a:p>
              <a:pPr algn="ctr"/>
              <a:r>
                <a:rPr lang="en-US" sz="2400" dirty="0" smtClean="0">
                  <a:solidFill>
                    <a:schemeClr val="bg1"/>
                  </a:solidFill>
                </a:rPr>
                <a:t>Datasets of </a:t>
              </a:r>
            </a:p>
            <a:p>
              <a:pPr algn="ctr"/>
              <a:r>
                <a:rPr lang="en-US" sz="2400" dirty="0" smtClean="0">
                  <a:solidFill>
                    <a:schemeClr val="bg1"/>
                  </a:solidFill>
                </a:rPr>
                <a:t>Learning</a:t>
              </a:r>
              <a:endParaRPr lang="en-US" sz="2400" dirty="0">
                <a:solidFill>
                  <a:schemeClr val="bg1"/>
                </a:solidFill>
              </a:endParaRPr>
            </a:p>
          </p:txBody>
        </p:sp>
        <p:sp>
          <p:nvSpPr>
            <p:cNvPr id="12" name="TextBox 11"/>
            <p:cNvSpPr txBox="1"/>
            <p:nvPr/>
          </p:nvSpPr>
          <p:spPr>
            <a:xfrm>
              <a:off x="6071179" y="5125579"/>
              <a:ext cx="1407699" cy="1200328"/>
            </a:xfrm>
            <a:prstGeom prst="rect">
              <a:avLst/>
            </a:prstGeom>
            <a:noFill/>
          </p:spPr>
          <p:txBody>
            <a:bodyPr wrap="square" rtlCol="0">
              <a:spAutoFit/>
            </a:bodyPr>
            <a:lstStyle/>
            <a:p>
              <a:pPr algn="ctr"/>
              <a:r>
                <a:rPr lang="en-US" sz="2400" dirty="0" smtClean="0">
                  <a:solidFill>
                    <a:schemeClr val="bg1"/>
                  </a:solidFill>
                </a:rPr>
                <a:t>New Machine </a:t>
              </a:r>
            </a:p>
            <a:p>
              <a:pPr algn="ctr"/>
              <a:r>
                <a:rPr lang="en-US" sz="2400" dirty="0" smtClean="0">
                  <a:solidFill>
                    <a:schemeClr val="bg1"/>
                  </a:solidFill>
                </a:rPr>
                <a:t>Learning</a:t>
              </a:r>
              <a:endParaRPr lang="en-US" sz="2400" dirty="0">
                <a:solidFill>
                  <a:schemeClr val="bg1"/>
                </a:solidFill>
              </a:endParaRPr>
            </a:p>
          </p:txBody>
        </p:sp>
        <p:sp>
          <p:nvSpPr>
            <p:cNvPr id="4" name="Freeform 3"/>
            <p:cNvSpPr/>
            <p:nvPr/>
          </p:nvSpPr>
          <p:spPr>
            <a:xfrm>
              <a:off x="3673304" y="2826493"/>
              <a:ext cx="1474783" cy="1542964"/>
            </a:xfrm>
            <a:custGeom>
              <a:avLst/>
              <a:gdLst>
                <a:gd name="connsiteX0" fmla="*/ 0 w 1474783"/>
                <a:gd name="connsiteY0" fmla="*/ 614455 h 1542964"/>
                <a:gd name="connsiteX1" fmla="*/ 13655 w 1474783"/>
                <a:gd name="connsiteY1" fmla="*/ 614455 h 1542964"/>
                <a:gd name="connsiteX2" fmla="*/ 13655 w 1474783"/>
                <a:gd name="connsiteY2" fmla="*/ 1201601 h 1542964"/>
                <a:gd name="connsiteX3" fmla="*/ 382351 w 1474783"/>
                <a:gd name="connsiteY3" fmla="*/ 1529310 h 1542964"/>
                <a:gd name="connsiteX4" fmla="*/ 1147054 w 1474783"/>
                <a:gd name="connsiteY4" fmla="*/ 1542964 h 1542964"/>
                <a:gd name="connsiteX5" fmla="*/ 1474783 w 1474783"/>
                <a:gd name="connsiteY5" fmla="*/ 1228910 h 1542964"/>
                <a:gd name="connsiteX6" fmla="*/ 1474783 w 1474783"/>
                <a:gd name="connsiteY6" fmla="*/ 573491 h 1542964"/>
                <a:gd name="connsiteX7" fmla="*/ 914912 w 1474783"/>
                <a:gd name="connsiteY7" fmla="*/ 40963 h 1542964"/>
                <a:gd name="connsiteX8" fmla="*/ 914912 w 1474783"/>
                <a:gd name="connsiteY8" fmla="*/ 40963 h 1542964"/>
                <a:gd name="connsiteX9" fmla="*/ 751047 w 1474783"/>
                <a:gd name="connsiteY9" fmla="*/ 0 h 1542964"/>
                <a:gd name="connsiteX10" fmla="*/ 751047 w 1474783"/>
                <a:gd name="connsiteY10" fmla="*/ 0 h 1542964"/>
                <a:gd name="connsiteX11" fmla="*/ 573527 w 1474783"/>
                <a:gd name="connsiteY11" fmla="*/ 54618 h 1542964"/>
                <a:gd name="connsiteX12" fmla="*/ 0 w 1474783"/>
                <a:gd name="connsiteY12" fmla="*/ 614455 h 15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783" h="1542964">
                  <a:moveTo>
                    <a:pt x="0" y="614455"/>
                  </a:moveTo>
                  <a:lnTo>
                    <a:pt x="13655" y="614455"/>
                  </a:lnTo>
                  <a:lnTo>
                    <a:pt x="13655" y="1201601"/>
                  </a:lnTo>
                  <a:lnTo>
                    <a:pt x="382351" y="1529310"/>
                  </a:lnTo>
                  <a:lnTo>
                    <a:pt x="1147054" y="1542964"/>
                  </a:lnTo>
                  <a:lnTo>
                    <a:pt x="1474783" y="1228910"/>
                  </a:lnTo>
                  <a:lnTo>
                    <a:pt x="1474783" y="573491"/>
                  </a:lnTo>
                  <a:lnTo>
                    <a:pt x="914912" y="40963"/>
                  </a:lnTo>
                  <a:lnTo>
                    <a:pt x="914912" y="40963"/>
                  </a:lnTo>
                  <a:lnTo>
                    <a:pt x="751047" y="0"/>
                  </a:lnTo>
                  <a:lnTo>
                    <a:pt x="751047" y="0"/>
                  </a:lnTo>
                  <a:lnTo>
                    <a:pt x="573527" y="54618"/>
                  </a:lnTo>
                  <a:lnTo>
                    <a:pt x="0" y="614455"/>
                  </a:lnTo>
                  <a:close/>
                </a:path>
              </a:pathLst>
            </a:cu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5292275" y="1530730"/>
            <a:ext cx="2771199" cy="1015663"/>
          </a:xfrm>
          <a:prstGeom prst="rect">
            <a:avLst/>
          </a:prstGeom>
          <a:noFill/>
        </p:spPr>
        <p:txBody>
          <a:bodyPr wrap="none" rtlCol="0">
            <a:spAutoFit/>
          </a:bodyPr>
          <a:lstStyle/>
          <a:p>
            <a:pPr algn="ctr"/>
            <a:r>
              <a:rPr lang="en-US" sz="3000" dirty="0" smtClean="0">
                <a:solidFill>
                  <a:srgbClr val="FFFFFF"/>
                </a:solidFill>
              </a:rPr>
              <a:t>Grand Challenge </a:t>
            </a:r>
          </a:p>
          <a:p>
            <a:pPr algn="ctr"/>
            <a:r>
              <a:rPr lang="en-US" sz="3000" dirty="0" smtClean="0">
                <a:solidFill>
                  <a:srgbClr val="FFFFFF"/>
                </a:solidFill>
              </a:rPr>
              <a:t>in Education</a:t>
            </a:r>
            <a:endParaRPr lang="en-US" sz="3000" dirty="0">
              <a:solidFill>
                <a:srgbClr val="FFFFFF"/>
              </a:solidFill>
            </a:endParaRPr>
          </a:p>
        </p:txBody>
      </p:sp>
      <p:sp>
        <p:nvSpPr>
          <p:cNvPr id="15" name="TextBox 14"/>
          <p:cNvSpPr txBox="1"/>
          <p:nvPr/>
        </p:nvSpPr>
        <p:spPr>
          <a:xfrm>
            <a:off x="2401994" y="1722577"/>
            <a:ext cx="1315948" cy="923330"/>
          </a:xfrm>
          <a:prstGeom prst="rect">
            <a:avLst/>
          </a:prstGeom>
          <a:noFill/>
        </p:spPr>
        <p:txBody>
          <a:bodyPr wrap="none" rtlCol="0">
            <a:spAutoFit/>
          </a:bodyPr>
          <a:lstStyle/>
          <a:p>
            <a:pPr algn="ctr"/>
            <a:r>
              <a:rPr lang="en-US" dirty="0" smtClean="0">
                <a:solidFill>
                  <a:srgbClr val="FFFFFF"/>
                </a:solidFill>
              </a:rPr>
              <a:t>Increase</a:t>
            </a:r>
          </a:p>
          <a:p>
            <a:pPr algn="ctr"/>
            <a:r>
              <a:rPr lang="en-US" dirty="0" smtClean="0">
                <a:solidFill>
                  <a:srgbClr val="FFFFFF"/>
                </a:solidFill>
              </a:rPr>
              <a:t>education</a:t>
            </a:r>
          </a:p>
          <a:p>
            <a:pPr algn="ctr"/>
            <a:r>
              <a:rPr lang="en-US" dirty="0" smtClean="0">
                <a:solidFill>
                  <a:srgbClr val="FFFFFF"/>
                </a:solidFill>
              </a:rPr>
              <a:t>productivity</a:t>
            </a:r>
            <a:endParaRPr lang="en-US" dirty="0">
              <a:solidFill>
                <a:srgbClr val="FFFFFF"/>
              </a:solidFill>
            </a:endParaRPr>
          </a:p>
        </p:txBody>
      </p:sp>
      <p:sp>
        <p:nvSpPr>
          <p:cNvPr id="17" name="TextBox 16"/>
          <p:cNvSpPr txBox="1"/>
          <p:nvPr/>
        </p:nvSpPr>
        <p:spPr>
          <a:xfrm>
            <a:off x="1239853" y="4548413"/>
            <a:ext cx="1351652" cy="646331"/>
          </a:xfrm>
          <a:prstGeom prst="rect">
            <a:avLst/>
          </a:prstGeom>
          <a:noFill/>
        </p:spPr>
        <p:txBody>
          <a:bodyPr wrap="none" rtlCol="0">
            <a:spAutoFit/>
          </a:bodyPr>
          <a:lstStyle/>
          <a:p>
            <a:pPr algn="ctr"/>
            <a:r>
              <a:rPr lang="en-US" dirty="0" smtClean="0">
                <a:solidFill>
                  <a:srgbClr val="FFFFFF"/>
                </a:solidFill>
              </a:rPr>
              <a:t>MOOC </a:t>
            </a:r>
          </a:p>
          <a:p>
            <a:pPr algn="ctr"/>
            <a:r>
              <a:rPr lang="en-US" dirty="0" smtClean="0">
                <a:solidFill>
                  <a:srgbClr val="FFFFFF"/>
                </a:solidFill>
              </a:rPr>
              <a:t>assignments</a:t>
            </a:r>
            <a:endParaRPr lang="en-US" dirty="0">
              <a:solidFill>
                <a:srgbClr val="FFFFFF"/>
              </a:solidFill>
            </a:endParaRPr>
          </a:p>
        </p:txBody>
      </p:sp>
      <p:sp>
        <p:nvSpPr>
          <p:cNvPr id="18" name="TextBox 17"/>
          <p:cNvSpPr txBox="1"/>
          <p:nvPr/>
        </p:nvSpPr>
        <p:spPr>
          <a:xfrm>
            <a:off x="3690632" y="4556809"/>
            <a:ext cx="1060544" cy="646331"/>
          </a:xfrm>
          <a:prstGeom prst="rect">
            <a:avLst/>
          </a:prstGeom>
          <a:noFill/>
        </p:spPr>
        <p:txBody>
          <a:bodyPr wrap="none" rtlCol="0">
            <a:spAutoFit/>
          </a:bodyPr>
          <a:lstStyle/>
          <a:p>
            <a:pPr algn="ctr"/>
            <a:r>
              <a:rPr lang="en-US" dirty="0" smtClean="0">
                <a:solidFill>
                  <a:srgbClr val="FFFFFF"/>
                </a:solidFill>
              </a:rPr>
              <a:t>Neural </a:t>
            </a:r>
          </a:p>
          <a:p>
            <a:pPr algn="ctr"/>
            <a:r>
              <a:rPr lang="en-US" dirty="0">
                <a:solidFill>
                  <a:srgbClr val="FFFFFF"/>
                </a:solidFill>
              </a:rPr>
              <a:t>n</a:t>
            </a:r>
            <a:r>
              <a:rPr lang="en-US" dirty="0" smtClean="0">
                <a:solidFill>
                  <a:srgbClr val="FFFFFF"/>
                </a:solidFill>
              </a:rPr>
              <a:t>etworks</a:t>
            </a:r>
            <a:endParaRPr lang="en-US" dirty="0">
              <a:solidFill>
                <a:srgbClr val="FFFFFF"/>
              </a:solidFill>
            </a:endParaRPr>
          </a:p>
        </p:txBody>
      </p:sp>
      <p:sp>
        <p:nvSpPr>
          <p:cNvPr id="16" name="TextBox 15"/>
          <p:cNvSpPr txBox="1"/>
          <p:nvPr/>
        </p:nvSpPr>
        <p:spPr>
          <a:xfrm>
            <a:off x="4903560" y="2741959"/>
            <a:ext cx="4218147" cy="1200329"/>
          </a:xfrm>
          <a:prstGeom prst="rect">
            <a:avLst/>
          </a:prstGeom>
          <a:noFill/>
        </p:spPr>
        <p:txBody>
          <a:bodyPr wrap="none" rtlCol="0">
            <a:spAutoFit/>
          </a:bodyPr>
          <a:lstStyle/>
          <a:p>
            <a:r>
              <a:rPr lang="en-US" b="1" dirty="0" smtClean="0">
                <a:solidFill>
                  <a:srgbClr val="FFFFFF"/>
                </a:solidFill>
              </a:rPr>
              <a:t>Autonomously support teachers</a:t>
            </a:r>
            <a:r>
              <a:rPr lang="en-US" dirty="0" smtClean="0">
                <a:solidFill>
                  <a:srgbClr val="FFFFFF"/>
                </a:solidFill>
              </a:rPr>
              <a:t>. Can we</a:t>
            </a:r>
          </a:p>
          <a:p>
            <a:r>
              <a:rPr lang="en-US" dirty="0">
                <a:solidFill>
                  <a:srgbClr val="FFFFFF"/>
                </a:solidFill>
              </a:rPr>
              <a:t>u</a:t>
            </a:r>
            <a:r>
              <a:rPr lang="en-US" dirty="0" smtClean="0">
                <a:solidFill>
                  <a:srgbClr val="FFFFFF"/>
                </a:solidFill>
              </a:rPr>
              <a:t>nderstand individual learning and provide </a:t>
            </a:r>
          </a:p>
          <a:p>
            <a:r>
              <a:rPr lang="en-US" dirty="0">
                <a:solidFill>
                  <a:srgbClr val="FFFFFF"/>
                </a:solidFill>
              </a:rPr>
              <a:t>q</a:t>
            </a:r>
            <a:r>
              <a:rPr lang="en-US" dirty="0" smtClean="0">
                <a:solidFill>
                  <a:srgbClr val="FFFFFF"/>
                </a:solidFill>
              </a:rPr>
              <a:t>uality feedback for students as they work </a:t>
            </a:r>
          </a:p>
          <a:p>
            <a:r>
              <a:rPr lang="en-US" dirty="0">
                <a:solidFill>
                  <a:srgbClr val="FFFFFF"/>
                </a:solidFill>
              </a:rPr>
              <a:t>o</a:t>
            </a:r>
            <a:r>
              <a:rPr lang="en-US" dirty="0" smtClean="0">
                <a:solidFill>
                  <a:srgbClr val="FFFFFF"/>
                </a:solidFill>
              </a:rPr>
              <a:t>n assignments?</a:t>
            </a:r>
            <a:endParaRPr lang="en-US" dirty="0">
              <a:solidFill>
                <a:srgbClr val="FFFFFF"/>
              </a:solidFill>
            </a:endParaRPr>
          </a:p>
        </p:txBody>
      </p:sp>
      <p:cxnSp>
        <p:nvCxnSpPr>
          <p:cNvPr id="20" name="Straight Connector 19"/>
          <p:cNvCxnSpPr/>
          <p:nvPr/>
        </p:nvCxnSpPr>
        <p:spPr>
          <a:xfrm flipH="1">
            <a:off x="4720115" y="2645170"/>
            <a:ext cx="4071107"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23960" y="2645170"/>
            <a:ext cx="1727216" cy="116480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844924" y="3612444"/>
            <a:ext cx="352778" cy="352778"/>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01847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1526484594"/>
              </p:ext>
            </p:extLst>
          </p:nvPr>
        </p:nvGraphicFramePr>
        <p:xfrm>
          <a:off x="1069693" y="1038393"/>
          <a:ext cx="5861304" cy="5696712"/>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Item Response Theory Data</a:t>
            </a:r>
            <a:endParaRPr lang="en-US" sz="4600" dirty="0">
              <a:latin typeface="Calibri"/>
              <a:cs typeface="Calibri"/>
            </a:endParaRPr>
          </a:p>
        </p:txBody>
      </p:sp>
      <p:sp>
        <p:nvSpPr>
          <p:cNvPr id="13" name="TextBox 12"/>
          <p:cNvSpPr txBox="1"/>
          <p:nvPr/>
        </p:nvSpPr>
        <p:spPr>
          <a:xfrm rot="742299">
            <a:off x="4574835" y="1970427"/>
            <a:ext cx="799731" cy="369332"/>
          </a:xfrm>
          <a:prstGeom prst="rect">
            <a:avLst/>
          </a:prstGeom>
          <a:noFill/>
        </p:spPr>
        <p:txBody>
          <a:bodyPr wrap="none" rtlCol="0">
            <a:spAutoFit/>
          </a:bodyPr>
          <a:lstStyle/>
          <a:p>
            <a:r>
              <a:rPr lang="en-US" dirty="0" smtClean="0">
                <a:latin typeface="Times"/>
                <a:cs typeface="Times"/>
              </a:rPr>
              <a:t>Oracle</a:t>
            </a:r>
            <a:endParaRPr lang="en-US" dirty="0">
              <a:latin typeface="Times"/>
              <a:cs typeface="Times"/>
            </a:endParaRPr>
          </a:p>
        </p:txBody>
      </p:sp>
    </p:spTree>
    <p:extLst>
      <p:ext uri="{BB962C8B-B14F-4D97-AF65-F5344CB8AC3E}">
        <p14:creationId xmlns:p14="http://schemas.microsoft.com/office/powerpoint/2010/main" val="134335369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119073034"/>
              </p:ext>
            </p:extLst>
          </p:nvPr>
        </p:nvGraphicFramePr>
        <p:xfrm>
          <a:off x="1069693" y="1038393"/>
          <a:ext cx="5861304" cy="5696712"/>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Item Response Theory Data</a:t>
            </a:r>
            <a:endParaRPr lang="en-US" sz="4600" dirty="0">
              <a:latin typeface="Calibri"/>
              <a:cs typeface="Calibri"/>
            </a:endParaRPr>
          </a:p>
        </p:txBody>
      </p:sp>
      <p:sp>
        <p:nvSpPr>
          <p:cNvPr id="2" name="TextBox 1"/>
          <p:cNvSpPr txBox="1"/>
          <p:nvPr/>
        </p:nvSpPr>
        <p:spPr>
          <a:xfrm rot="1121342">
            <a:off x="4560905" y="3973476"/>
            <a:ext cx="1624325" cy="369332"/>
          </a:xfrm>
          <a:prstGeom prst="rect">
            <a:avLst/>
          </a:prstGeom>
          <a:noFill/>
        </p:spPr>
        <p:txBody>
          <a:bodyPr wrap="none" rtlCol="0">
            <a:spAutoFit/>
          </a:bodyPr>
          <a:lstStyle/>
          <a:p>
            <a:r>
              <a:rPr lang="en-US" dirty="0" smtClean="0">
                <a:latin typeface="Times"/>
                <a:cs typeface="Times"/>
              </a:rPr>
              <a:t>State of the Art</a:t>
            </a:r>
            <a:endParaRPr lang="en-US" dirty="0">
              <a:latin typeface="Times"/>
              <a:cs typeface="Times"/>
            </a:endParaRPr>
          </a:p>
        </p:txBody>
      </p:sp>
      <p:sp>
        <p:nvSpPr>
          <p:cNvPr id="13" name="TextBox 12"/>
          <p:cNvSpPr txBox="1"/>
          <p:nvPr/>
        </p:nvSpPr>
        <p:spPr>
          <a:xfrm rot="742299">
            <a:off x="4574835" y="1970427"/>
            <a:ext cx="799731" cy="369332"/>
          </a:xfrm>
          <a:prstGeom prst="rect">
            <a:avLst/>
          </a:prstGeom>
          <a:noFill/>
        </p:spPr>
        <p:txBody>
          <a:bodyPr wrap="none" rtlCol="0">
            <a:spAutoFit/>
          </a:bodyPr>
          <a:lstStyle/>
          <a:p>
            <a:r>
              <a:rPr lang="en-US" dirty="0" smtClean="0">
                <a:latin typeface="Times"/>
                <a:cs typeface="Times"/>
              </a:rPr>
              <a:t>Oracle</a:t>
            </a:r>
            <a:endParaRPr lang="en-US" dirty="0">
              <a:latin typeface="Times"/>
              <a:cs typeface="Times"/>
            </a:endParaRPr>
          </a:p>
        </p:txBody>
      </p:sp>
    </p:spTree>
    <p:extLst>
      <p:ext uri="{BB962C8B-B14F-4D97-AF65-F5344CB8AC3E}">
        <p14:creationId xmlns:p14="http://schemas.microsoft.com/office/powerpoint/2010/main" val="296504531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69693" y="1038393"/>
            <a:ext cx="5861304" cy="5696712"/>
            <a:chOff x="1098550" y="717550"/>
            <a:chExt cx="5861304" cy="5696712"/>
          </a:xfrm>
        </p:grpSpPr>
        <p:graphicFrame>
          <p:nvGraphicFramePr>
            <p:cNvPr id="7" name="Chart 6"/>
            <p:cNvGraphicFramePr>
              <a:graphicFrameLocks/>
            </p:cNvGraphicFramePr>
            <p:nvPr>
              <p:extLst>
                <p:ext uri="{D42A27DB-BD31-4B8C-83A1-F6EECF244321}">
                  <p14:modId xmlns:p14="http://schemas.microsoft.com/office/powerpoint/2010/main" val="2947397481"/>
                </p:ext>
              </p:extLst>
            </p:nvPr>
          </p:nvGraphicFramePr>
          <p:xfrm>
            <a:off x="1098550" y="717550"/>
            <a:ext cx="5861304" cy="5696712"/>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2896554" y="962525"/>
              <a:ext cx="3560395" cy="708527"/>
              <a:chOff x="2896554" y="962525"/>
              <a:chExt cx="3560395" cy="708527"/>
            </a:xfrm>
          </p:grpSpPr>
          <p:pic>
            <p:nvPicPr>
              <p:cNvPr id="11" name="Picture 10" descr="toyAcc.pdf"/>
              <p:cNvPicPr>
                <a:picLocks noChangeAspect="1"/>
              </p:cNvPicPr>
              <p:nvPr/>
            </p:nvPicPr>
            <p:blipFill rotWithShape="1">
              <a:blip r:embed="rId3" cstate="screen">
                <a:extLst>
                  <a:ext uri="{28A0092B-C50C-407E-A947-70E740481C1C}">
                    <a14:useLocalDpi xmlns:a14="http://schemas.microsoft.com/office/drawing/2010/main"/>
                  </a:ext>
                </a:extLst>
              </a:blip>
              <a:srcRect l="79124" t="5673" r="9281" b="81930"/>
              <a:stretch/>
            </p:blipFill>
            <p:spPr>
              <a:xfrm>
                <a:off x="5775159" y="962525"/>
                <a:ext cx="681790" cy="708527"/>
              </a:xfrm>
              <a:prstGeom prst="rect">
                <a:avLst/>
              </a:prstGeom>
            </p:spPr>
          </p:pic>
          <p:sp>
            <p:nvSpPr>
              <p:cNvPr id="12" name="Rectangle 11"/>
              <p:cNvSpPr/>
              <p:nvPr/>
            </p:nvSpPr>
            <p:spPr>
              <a:xfrm>
                <a:off x="2896554" y="1189789"/>
                <a:ext cx="378411" cy="378411"/>
              </a:xfrm>
              <a:prstGeom prst="rect">
                <a:avLst/>
              </a:prstGeom>
              <a:no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Item Response Theory Data</a:t>
            </a:r>
            <a:endParaRPr lang="en-US" sz="4600" dirty="0">
              <a:latin typeface="Calibri"/>
              <a:cs typeface="Calibri"/>
            </a:endParaRPr>
          </a:p>
        </p:txBody>
      </p:sp>
      <p:sp>
        <p:nvSpPr>
          <p:cNvPr id="2" name="TextBox 1"/>
          <p:cNvSpPr txBox="1"/>
          <p:nvPr/>
        </p:nvSpPr>
        <p:spPr>
          <a:xfrm rot="1121342">
            <a:off x="4560905" y="3973476"/>
            <a:ext cx="1624325" cy="369332"/>
          </a:xfrm>
          <a:prstGeom prst="rect">
            <a:avLst/>
          </a:prstGeom>
          <a:noFill/>
        </p:spPr>
        <p:txBody>
          <a:bodyPr wrap="none" rtlCol="0">
            <a:spAutoFit/>
          </a:bodyPr>
          <a:lstStyle/>
          <a:p>
            <a:r>
              <a:rPr lang="en-US" dirty="0" smtClean="0">
                <a:latin typeface="Times"/>
                <a:cs typeface="Times"/>
              </a:rPr>
              <a:t>State of the Art</a:t>
            </a:r>
            <a:endParaRPr lang="en-US" dirty="0">
              <a:latin typeface="Times"/>
              <a:cs typeface="Times"/>
            </a:endParaRPr>
          </a:p>
        </p:txBody>
      </p:sp>
      <p:sp>
        <p:nvSpPr>
          <p:cNvPr id="13" name="TextBox 12"/>
          <p:cNvSpPr txBox="1"/>
          <p:nvPr/>
        </p:nvSpPr>
        <p:spPr>
          <a:xfrm rot="742299">
            <a:off x="4574835" y="1970427"/>
            <a:ext cx="799731" cy="369332"/>
          </a:xfrm>
          <a:prstGeom prst="rect">
            <a:avLst/>
          </a:prstGeom>
          <a:noFill/>
        </p:spPr>
        <p:txBody>
          <a:bodyPr wrap="none" rtlCol="0">
            <a:spAutoFit/>
          </a:bodyPr>
          <a:lstStyle/>
          <a:p>
            <a:r>
              <a:rPr lang="en-US" dirty="0" smtClean="0">
                <a:latin typeface="Times"/>
                <a:cs typeface="Times"/>
              </a:rPr>
              <a:t>Oracle</a:t>
            </a:r>
            <a:endParaRPr lang="en-US" dirty="0">
              <a:latin typeface="Times"/>
              <a:cs typeface="Times"/>
            </a:endParaRPr>
          </a:p>
        </p:txBody>
      </p:sp>
      <p:sp>
        <p:nvSpPr>
          <p:cNvPr id="14" name="TextBox 13"/>
          <p:cNvSpPr txBox="1"/>
          <p:nvPr/>
        </p:nvSpPr>
        <p:spPr>
          <a:xfrm rot="1290563">
            <a:off x="4190323" y="2682236"/>
            <a:ext cx="1409272" cy="369332"/>
          </a:xfrm>
          <a:prstGeom prst="rect">
            <a:avLst/>
          </a:prstGeom>
          <a:noFill/>
        </p:spPr>
        <p:txBody>
          <a:bodyPr wrap="none" rtlCol="0">
            <a:spAutoFit/>
          </a:bodyPr>
          <a:lstStyle/>
          <a:p>
            <a:r>
              <a:rPr lang="en-US" dirty="0" smtClean="0">
                <a:latin typeface="Times"/>
                <a:cs typeface="Times"/>
              </a:rPr>
              <a:t>Our Methods</a:t>
            </a:r>
            <a:endParaRPr lang="en-US" dirty="0">
              <a:latin typeface="Times"/>
              <a:cs typeface="Times"/>
            </a:endParaRPr>
          </a:p>
        </p:txBody>
      </p:sp>
    </p:spTree>
    <p:extLst>
      <p:ext uri="{BB962C8B-B14F-4D97-AF65-F5344CB8AC3E}">
        <p14:creationId xmlns:p14="http://schemas.microsoft.com/office/powerpoint/2010/main" val="22888215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69693" y="1038393"/>
            <a:ext cx="5861304" cy="5696712"/>
            <a:chOff x="1098550" y="717550"/>
            <a:chExt cx="5861304" cy="5696712"/>
          </a:xfrm>
        </p:grpSpPr>
        <p:graphicFrame>
          <p:nvGraphicFramePr>
            <p:cNvPr id="7" name="Chart 6"/>
            <p:cNvGraphicFramePr>
              <a:graphicFrameLocks/>
            </p:cNvGraphicFramePr>
            <p:nvPr>
              <p:extLst>
                <p:ext uri="{D42A27DB-BD31-4B8C-83A1-F6EECF244321}">
                  <p14:modId xmlns:p14="http://schemas.microsoft.com/office/powerpoint/2010/main" val="184825122"/>
                </p:ext>
              </p:extLst>
            </p:nvPr>
          </p:nvGraphicFramePr>
          <p:xfrm>
            <a:off x="1098550" y="717550"/>
            <a:ext cx="5861304" cy="5696712"/>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2896554" y="962525"/>
              <a:ext cx="3560395" cy="708527"/>
              <a:chOff x="2896554" y="962525"/>
              <a:chExt cx="3560395" cy="708527"/>
            </a:xfrm>
          </p:grpSpPr>
          <p:pic>
            <p:nvPicPr>
              <p:cNvPr id="11" name="Picture 10" descr="toyAcc.pdf"/>
              <p:cNvPicPr>
                <a:picLocks noChangeAspect="1"/>
              </p:cNvPicPr>
              <p:nvPr/>
            </p:nvPicPr>
            <p:blipFill rotWithShape="1">
              <a:blip r:embed="rId3" cstate="screen">
                <a:extLst>
                  <a:ext uri="{28A0092B-C50C-407E-A947-70E740481C1C}">
                    <a14:useLocalDpi xmlns:a14="http://schemas.microsoft.com/office/drawing/2010/main"/>
                  </a:ext>
                </a:extLst>
              </a:blip>
              <a:srcRect l="79124" t="5673" r="9281" b="81930"/>
              <a:stretch/>
            </p:blipFill>
            <p:spPr>
              <a:xfrm>
                <a:off x="5775159" y="962525"/>
                <a:ext cx="681790" cy="708527"/>
              </a:xfrm>
              <a:prstGeom prst="rect">
                <a:avLst/>
              </a:prstGeom>
            </p:spPr>
          </p:pic>
          <p:sp>
            <p:nvSpPr>
              <p:cNvPr id="12" name="Rectangle 11"/>
              <p:cNvSpPr/>
              <p:nvPr/>
            </p:nvSpPr>
            <p:spPr>
              <a:xfrm>
                <a:off x="2896554" y="1189789"/>
                <a:ext cx="378411" cy="378411"/>
              </a:xfrm>
              <a:prstGeom prst="rect">
                <a:avLst/>
              </a:prstGeom>
              <a:no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Item Response Theory Data</a:t>
            </a:r>
            <a:endParaRPr lang="en-US" sz="4600" dirty="0">
              <a:latin typeface="Calibri"/>
              <a:cs typeface="Calibri"/>
            </a:endParaRPr>
          </a:p>
        </p:txBody>
      </p:sp>
      <p:sp>
        <p:nvSpPr>
          <p:cNvPr id="2" name="TextBox 1"/>
          <p:cNvSpPr txBox="1"/>
          <p:nvPr/>
        </p:nvSpPr>
        <p:spPr>
          <a:xfrm rot="1121342">
            <a:off x="4560905" y="3973476"/>
            <a:ext cx="1624325" cy="369332"/>
          </a:xfrm>
          <a:prstGeom prst="rect">
            <a:avLst/>
          </a:prstGeom>
          <a:noFill/>
        </p:spPr>
        <p:txBody>
          <a:bodyPr wrap="none" rtlCol="0">
            <a:spAutoFit/>
          </a:bodyPr>
          <a:lstStyle/>
          <a:p>
            <a:r>
              <a:rPr lang="en-US" dirty="0" smtClean="0">
                <a:latin typeface="Times"/>
                <a:cs typeface="Times"/>
              </a:rPr>
              <a:t>State of the Art</a:t>
            </a:r>
            <a:endParaRPr lang="en-US" dirty="0">
              <a:latin typeface="Times"/>
              <a:cs typeface="Times"/>
            </a:endParaRPr>
          </a:p>
        </p:txBody>
      </p:sp>
      <p:sp>
        <p:nvSpPr>
          <p:cNvPr id="13" name="TextBox 12"/>
          <p:cNvSpPr txBox="1"/>
          <p:nvPr/>
        </p:nvSpPr>
        <p:spPr>
          <a:xfrm rot="742299">
            <a:off x="4574835" y="1970427"/>
            <a:ext cx="799731" cy="369332"/>
          </a:xfrm>
          <a:prstGeom prst="rect">
            <a:avLst/>
          </a:prstGeom>
          <a:noFill/>
        </p:spPr>
        <p:txBody>
          <a:bodyPr wrap="none" rtlCol="0">
            <a:spAutoFit/>
          </a:bodyPr>
          <a:lstStyle/>
          <a:p>
            <a:r>
              <a:rPr lang="en-US" dirty="0" smtClean="0">
                <a:latin typeface="Times"/>
                <a:cs typeface="Times"/>
              </a:rPr>
              <a:t>Oracle</a:t>
            </a:r>
            <a:endParaRPr lang="en-US" dirty="0">
              <a:latin typeface="Times"/>
              <a:cs typeface="Times"/>
            </a:endParaRPr>
          </a:p>
        </p:txBody>
      </p:sp>
      <p:sp>
        <p:nvSpPr>
          <p:cNvPr id="14" name="TextBox 13"/>
          <p:cNvSpPr txBox="1"/>
          <p:nvPr/>
        </p:nvSpPr>
        <p:spPr>
          <a:xfrm rot="1290563">
            <a:off x="4190323" y="2682236"/>
            <a:ext cx="1409272" cy="369332"/>
          </a:xfrm>
          <a:prstGeom prst="rect">
            <a:avLst/>
          </a:prstGeom>
          <a:noFill/>
        </p:spPr>
        <p:txBody>
          <a:bodyPr wrap="none" rtlCol="0">
            <a:spAutoFit/>
          </a:bodyPr>
          <a:lstStyle/>
          <a:p>
            <a:r>
              <a:rPr lang="en-US" dirty="0" smtClean="0">
                <a:latin typeface="Times"/>
                <a:cs typeface="Times"/>
              </a:rPr>
              <a:t>Our Methods</a:t>
            </a:r>
            <a:endParaRPr lang="en-US" dirty="0">
              <a:latin typeface="Times"/>
              <a:cs typeface="Times"/>
            </a:endParaRPr>
          </a:p>
        </p:txBody>
      </p:sp>
      <p:sp>
        <p:nvSpPr>
          <p:cNvPr id="15" name="TextBox 14"/>
          <p:cNvSpPr txBox="1"/>
          <p:nvPr/>
        </p:nvSpPr>
        <p:spPr>
          <a:xfrm>
            <a:off x="2623999" y="2970254"/>
            <a:ext cx="4790979"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Works without expert concept labels!</a:t>
            </a:r>
            <a:endParaRPr lang="en-US" sz="2600" dirty="0"/>
          </a:p>
        </p:txBody>
      </p:sp>
    </p:spTree>
    <p:extLst>
      <p:ext uri="{BB962C8B-B14F-4D97-AF65-F5344CB8AC3E}">
        <p14:creationId xmlns:p14="http://schemas.microsoft.com/office/powerpoint/2010/main" val="43281738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87021" y="1189790"/>
            <a:ext cx="5616298" cy="4861869"/>
          </a:xfrm>
          <a:prstGeom prst="rect">
            <a:avLst/>
          </a:prstGeom>
        </p:spPr>
      </p:pic>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Concepts</a:t>
            </a:r>
            <a:endParaRPr lang="en-US" sz="4600" dirty="0">
              <a:latin typeface="Calibri"/>
              <a:cs typeface="Calibri"/>
            </a:endParaRPr>
          </a:p>
        </p:txBody>
      </p:sp>
    </p:spTree>
    <p:extLst>
      <p:ext uri="{BB962C8B-B14F-4D97-AF65-F5344CB8AC3E}">
        <p14:creationId xmlns:p14="http://schemas.microsoft.com/office/powerpoint/2010/main" val="7639004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87021" y="1189790"/>
            <a:ext cx="5616298" cy="4861869"/>
          </a:xfrm>
          <a:prstGeom prst="rect">
            <a:avLst/>
          </a:prstGeom>
        </p:spPr>
      </p:pic>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Concepts</a:t>
            </a:r>
            <a:endParaRPr lang="en-US" sz="4600" dirty="0">
              <a:latin typeface="Calibri"/>
              <a:cs typeface="Calibri"/>
            </a:endParaRPr>
          </a:p>
        </p:txBody>
      </p:sp>
      <p:sp>
        <p:nvSpPr>
          <p:cNvPr id="4" name="Oval 3"/>
          <p:cNvSpPr/>
          <p:nvPr/>
        </p:nvSpPr>
        <p:spPr>
          <a:xfrm>
            <a:off x="1435781" y="1338143"/>
            <a:ext cx="1008536" cy="696383"/>
          </a:xfrm>
          <a:prstGeom prst="ellipse">
            <a:avLst/>
          </a:prstGeom>
          <a:no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78182" y="2154696"/>
            <a:ext cx="3394830" cy="461665"/>
          </a:xfrm>
          <a:prstGeom prst="rect">
            <a:avLst/>
          </a:prstGeom>
          <a:solidFill>
            <a:srgbClr val="DBEEF4"/>
          </a:solidFill>
        </p:spPr>
        <p:txBody>
          <a:bodyPr wrap="none" rtlCol="0">
            <a:spAutoFit/>
          </a:bodyPr>
          <a:lstStyle/>
          <a:p>
            <a:pPr algn="ctr"/>
            <a:r>
              <a:rPr lang="en-US" sz="2400" dirty="0" smtClean="0"/>
              <a:t>Notice the length in time!</a:t>
            </a:r>
            <a:endParaRPr lang="en-US" sz="2400" dirty="0"/>
          </a:p>
        </p:txBody>
      </p:sp>
    </p:spTree>
    <p:extLst>
      <p:ext uri="{BB962C8B-B14F-4D97-AF65-F5344CB8AC3E}">
        <p14:creationId xmlns:p14="http://schemas.microsoft.com/office/powerpoint/2010/main" val="62953143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9443" y="1407005"/>
            <a:ext cx="1928722" cy="2708879"/>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6574" y="1596923"/>
            <a:ext cx="2364198" cy="2364198"/>
          </a:xfrm>
          <a:prstGeom prst="rect">
            <a:avLst/>
          </a:prstGeom>
        </p:spPr>
      </p:pic>
      <p:pic>
        <p:nvPicPr>
          <p:cNvPr id="4" name="Picture 3"/>
          <p:cNvPicPr>
            <a:picLocks noChangeAspect="1"/>
          </p:cNvPicPr>
          <p:nvPr/>
        </p:nvPicPr>
        <p:blipFill>
          <a:blip r:embed="rId4"/>
          <a:stretch>
            <a:fillRect/>
          </a:stretch>
        </p:blipFill>
        <p:spPr>
          <a:xfrm>
            <a:off x="6139294" y="1596923"/>
            <a:ext cx="2811014" cy="2518961"/>
          </a:xfrm>
          <a:prstGeom prst="rect">
            <a:avLst/>
          </a:prstGeom>
        </p:spPr>
      </p:pic>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Datasets</a:t>
            </a:r>
            <a:endParaRPr lang="en-US" sz="4600" dirty="0">
              <a:latin typeface="Calibri"/>
              <a:cs typeface="Calibri"/>
            </a:endParaRPr>
          </a:p>
        </p:txBody>
      </p:sp>
      <p:sp>
        <p:nvSpPr>
          <p:cNvPr id="6" name="TextBox 5"/>
          <p:cNvSpPr txBox="1"/>
          <p:nvPr/>
        </p:nvSpPr>
        <p:spPr>
          <a:xfrm>
            <a:off x="382893" y="4511842"/>
            <a:ext cx="2223686" cy="369332"/>
          </a:xfrm>
          <a:prstGeom prst="rect">
            <a:avLst/>
          </a:prstGeom>
          <a:noFill/>
        </p:spPr>
        <p:txBody>
          <a:bodyPr wrap="none" rtlCol="0">
            <a:spAutoFit/>
          </a:bodyPr>
          <a:lstStyle/>
          <a:p>
            <a:r>
              <a:rPr lang="en-US" dirty="0" smtClean="0"/>
              <a:t>47 thousand students</a:t>
            </a:r>
            <a:endParaRPr lang="en-US" dirty="0"/>
          </a:p>
        </p:txBody>
      </p:sp>
      <p:sp>
        <p:nvSpPr>
          <p:cNvPr id="7" name="TextBox 6"/>
          <p:cNvSpPr txBox="1"/>
          <p:nvPr/>
        </p:nvSpPr>
        <p:spPr>
          <a:xfrm>
            <a:off x="574063" y="4931495"/>
            <a:ext cx="1729147" cy="369332"/>
          </a:xfrm>
          <a:prstGeom prst="rect">
            <a:avLst/>
          </a:prstGeom>
          <a:noFill/>
        </p:spPr>
        <p:txBody>
          <a:bodyPr wrap="none" rtlCol="0">
            <a:spAutoFit/>
          </a:bodyPr>
          <a:lstStyle/>
          <a:p>
            <a:r>
              <a:rPr lang="en-US" dirty="0" smtClean="0"/>
              <a:t>69 question tags</a:t>
            </a:r>
            <a:endParaRPr lang="en-US" dirty="0"/>
          </a:p>
        </p:txBody>
      </p:sp>
      <p:sp>
        <p:nvSpPr>
          <p:cNvPr id="8" name="TextBox 7"/>
          <p:cNvSpPr txBox="1"/>
          <p:nvPr/>
        </p:nvSpPr>
        <p:spPr>
          <a:xfrm>
            <a:off x="3428811" y="4518336"/>
            <a:ext cx="2223686" cy="369332"/>
          </a:xfrm>
          <a:prstGeom prst="rect">
            <a:avLst/>
          </a:prstGeom>
          <a:noFill/>
        </p:spPr>
        <p:txBody>
          <a:bodyPr wrap="none" rtlCol="0">
            <a:spAutoFit/>
          </a:bodyPr>
          <a:lstStyle/>
          <a:p>
            <a:r>
              <a:rPr lang="en-US" dirty="0" smtClean="0"/>
              <a:t>16 thousand students</a:t>
            </a:r>
            <a:endParaRPr lang="en-US" dirty="0"/>
          </a:p>
        </p:txBody>
      </p:sp>
      <p:sp>
        <p:nvSpPr>
          <p:cNvPr id="9" name="TextBox 8"/>
          <p:cNvSpPr txBox="1"/>
          <p:nvPr/>
        </p:nvSpPr>
        <p:spPr>
          <a:xfrm>
            <a:off x="3565361" y="4937989"/>
            <a:ext cx="1851789" cy="369332"/>
          </a:xfrm>
          <a:prstGeom prst="rect">
            <a:avLst/>
          </a:prstGeom>
          <a:noFill/>
        </p:spPr>
        <p:txBody>
          <a:bodyPr wrap="none" rtlCol="0">
            <a:spAutoFit/>
          </a:bodyPr>
          <a:lstStyle/>
          <a:p>
            <a:r>
              <a:rPr lang="en-US" dirty="0" smtClean="0"/>
              <a:t>124 question tags</a:t>
            </a:r>
            <a:endParaRPr lang="en-US" dirty="0"/>
          </a:p>
        </p:txBody>
      </p:sp>
      <p:sp>
        <p:nvSpPr>
          <p:cNvPr id="10" name="TextBox 9"/>
          <p:cNvSpPr txBox="1"/>
          <p:nvPr/>
        </p:nvSpPr>
        <p:spPr>
          <a:xfrm>
            <a:off x="6544431" y="4524830"/>
            <a:ext cx="2108269" cy="369332"/>
          </a:xfrm>
          <a:prstGeom prst="rect">
            <a:avLst/>
          </a:prstGeom>
          <a:noFill/>
        </p:spPr>
        <p:txBody>
          <a:bodyPr wrap="none" rtlCol="0">
            <a:spAutoFit/>
          </a:bodyPr>
          <a:lstStyle/>
          <a:p>
            <a:r>
              <a:rPr lang="en-US" dirty="0"/>
              <a:t>4</a:t>
            </a:r>
            <a:r>
              <a:rPr lang="en-US" dirty="0" smtClean="0"/>
              <a:t> thousand students</a:t>
            </a:r>
            <a:endParaRPr lang="en-US" dirty="0"/>
          </a:p>
        </p:txBody>
      </p:sp>
      <p:sp>
        <p:nvSpPr>
          <p:cNvPr id="11" name="TextBox 10"/>
          <p:cNvSpPr txBox="1"/>
          <p:nvPr/>
        </p:nvSpPr>
        <p:spPr>
          <a:xfrm>
            <a:off x="6694641" y="4944483"/>
            <a:ext cx="1729147" cy="369332"/>
          </a:xfrm>
          <a:prstGeom prst="rect">
            <a:avLst/>
          </a:prstGeom>
          <a:noFill/>
        </p:spPr>
        <p:txBody>
          <a:bodyPr wrap="none" rtlCol="0">
            <a:spAutoFit/>
          </a:bodyPr>
          <a:lstStyle/>
          <a:p>
            <a:r>
              <a:rPr lang="en-US" dirty="0" smtClean="0"/>
              <a:t>50 question tags</a:t>
            </a:r>
            <a:endParaRPr lang="en-US" dirty="0"/>
          </a:p>
        </p:txBody>
      </p:sp>
    </p:spTree>
    <p:extLst>
      <p:ext uri="{BB962C8B-B14F-4D97-AF65-F5344CB8AC3E}">
        <p14:creationId xmlns:p14="http://schemas.microsoft.com/office/powerpoint/2010/main" val="235578154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Real Data</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3162986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332090328"/>
              </p:ext>
            </p:extLst>
          </p:nvPr>
        </p:nvGraphicFramePr>
        <p:xfrm>
          <a:off x="754964" y="1542964"/>
          <a:ext cx="3396279" cy="4832559"/>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Prediction Results</a:t>
            </a:r>
            <a:endParaRPr lang="en-US" sz="4600" dirty="0">
              <a:latin typeface="Calibri"/>
              <a:cs typeface="Calibri"/>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4651" y="954757"/>
            <a:ext cx="1155589" cy="1155589"/>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1804267729"/>
              </p:ext>
            </p:extLst>
          </p:nvPr>
        </p:nvGraphicFramePr>
        <p:xfrm>
          <a:off x="5001794" y="1542964"/>
          <a:ext cx="2877374" cy="4832560"/>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90729" y="875297"/>
            <a:ext cx="950758" cy="1335334"/>
          </a:xfrm>
          <a:prstGeom prst="rect">
            <a:avLst/>
          </a:prstGeom>
        </p:spPr>
      </p:pic>
      <p:sp>
        <p:nvSpPr>
          <p:cNvPr id="9" name="TextBox 8"/>
          <p:cNvSpPr txBox="1"/>
          <p:nvPr/>
        </p:nvSpPr>
        <p:spPr>
          <a:xfrm>
            <a:off x="2673547" y="5371589"/>
            <a:ext cx="4301453"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Huge improvement in ability to predict for real students</a:t>
            </a:r>
            <a:endParaRPr lang="en-US" sz="2600" dirty="0"/>
          </a:p>
        </p:txBody>
      </p:sp>
      <p:sp>
        <p:nvSpPr>
          <p:cNvPr id="10" name="TextBox 9"/>
          <p:cNvSpPr txBox="1"/>
          <p:nvPr/>
        </p:nvSpPr>
        <p:spPr>
          <a:xfrm>
            <a:off x="4240002" y="3862806"/>
            <a:ext cx="4301453"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RNN </a:t>
            </a:r>
            <a:r>
              <a:rPr lang="en-US" sz="2600" dirty="0" err="1" smtClean="0"/>
              <a:t>vs</a:t>
            </a:r>
            <a:r>
              <a:rPr lang="en-US" sz="2600" dirty="0" smtClean="0"/>
              <a:t> LSTM didn’t matter too much</a:t>
            </a:r>
            <a:endParaRPr lang="en-US" sz="2600" dirty="0"/>
          </a:p>
        </p:txBody>
      </p:sp>
    </p:spTree>
    <p:extLst>
      <p:ext uri="{BB962C8B-B14F-4D97-AF65-F5344CB8AC3E}">
        <p14:creationId xmlns:p14="http://schemas.microsoft.com/office/powerpoint/2010/main" val="1624870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0" categoryIdx="0" bldStep="ptIn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0" categoryIdx="1" bldStep="ptIn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0" categoryIdx="2" bldStep="ptIn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chart seriesIdx="0" categoryIdx="3" bldStep="ptInSeries"/>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chart seriesIdx="-3" categoryIdx="-3" bldStep="gridLegen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chart seriesIdx="0" categoryIdx="0" bldStep="ptInSeries"/>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chart seriesIdx="0" categoryIdx="1" bldStep="ptInSeries"/>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graphicEl>
                                              <a:chart seriesIdx="0" categoryIdx="2" bldStep="ptInSeries"/>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seriesEl"/>
        </p:bldSub>
      </p:bldGraphic>
      <p:bldGraphic spid="7" grpId="0">
        <p:bldSub>
          <a:bldChart bld="seriesEl"/>
        </p:bldSub>
      </p:bldGraphic>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9" name="TextBox 8"/>
          <p:cNvSpPr txBox="1"/>
          <p:nvPr/>
        </p:nvSpPr>
        <p:spPr>
          <a:xfrm>
            <a:off x="3139900" y="939257"/>
            <a:ext cx="1077175" cy="307777"/>
          </a:xfrm>
          <a:prstGeom prst="rect">
            <a:avLst/>
          </a:prstGeom>
          <a:noFill/>
        </p:spPr>
        <p:txBody>
          <a:bodyPr wrap="none" rtlCol="0">
            <a:spAutoFit/>
          </a:bodyPr>
          <a:lstStyle/>
          <a:p>
            <a:r>
              <a:rPr lang="en-US" sz="1400" dirty="0" smtClean="0">
                <a:latin typeface="Times"/>
                <a:cs typeface="Times"/>
              </a:rPr>
              <a:t>Scatter plots</a:t>
            </a:r>
            <a:endParaRPr lang="en-US" sz="1400" dirty="0">
              <a:latin typeface="Times"/>
              <a:cs typeface="Times"/>
            </a:endParaRPr>
          </a:p>
        </p:txBody>
      </p:sp>
      <p:sp>
        <p:nvSpPr>
          <p:cNvPr id="10" name="TextBox 9"/>
          <p:cNvSpPr txBox="1"/>
          <p:nvPr/>
        </p:nvSpPr>
        <p:spPr>
          <a:xfrm>
            <a:off x="6668311" y="1245884"/>
            <a:ext cx="1082348" cy="523220"/>
          </a:xfrm>
          <a:prstGeom prst="rect">
            <a:avLst/>
          </a:prstGeom>
          <a:noFill/>
        </p:spPr>
        <p:txBody>
          <a:bodyPr wrap="none" rtlCol="0">
            <a:spAutoFit/>
          </a:bodyPr>
          <a:lstStyle/>
          <a:p>
            <a:pPr algn="ctr"/>
            <a:r>
              <a:rPr lang="en-US" sz="1400" dirty="0" smtClean="0">
                <a:latin typeface="Times"/>
                <a:cs typeface="Times"/>
              </a:rPr>
              <a:t>Pythagorean</a:t>
            </a:r>
          </a:p>
          <a:p>
            <a:pPr algn="ctr"/>
            <a:r>
              <a:rPr lang="en-US" sz="1400" dirty="0">
                <a:latin typeface="Times"/>
                <a:cs typeface="Times"/>
              </a:rPr>
              <a:t>t</a:t>
            </a:r>
            <a:r>
              <a:rPr lang="en-US" sz="1400" dirty="0" smtClean="0">
                <a:latin typeface="Times"/>
                <a:cs typeface="Times"/>
              </a:rPr>
              <a:t>heorem</a:t>
            </a:r>
            <a:endParaRPr lang="en-US" sz="1400" dirty="0">
              <a:latin typeface="Times"/>
              <a:cs typeface="Times"/>
            </a:endParaRPr>
          </a:p>
        </p:txBody>
      </p:sp>
      <p:sp>
        <p:nvSpPr>
          <p:cNvPr id="11" name="TextBox 10"/>
          <p:cNvSpPr txBox="1"/>
          <p:nvPr/>
        </p:nvSpPr>
        <p:spPr>
          <a:xfrm>
            <a:off x="3321194" y="4789006"/>
            <a:ext cx="1037201" cy="307777"/>
          </a:xfrm>
          <a:prstGeom prst="rect">
            <a:avLst/>
          </a:prstGeom>
          <a:noFill/>
        </p:spPr>
        <p:txBody>
          <a:bodyPr wrap="none" rtlCol="0">
            <a:spAutoFit/>
          </a:bodyPr>
          <a:lstStyle/>
          <a:p>
            <a:pPr algn="ctr"/>
            <a:r>
              <a:rPr lang="en-US" sz="1400" dirty="0" smtClean="0">
                <a:latin typeface="Times"/>
                <a:cs typeface="Times"/>
              </a:rPr>
              <a:t>Line graphs</a:t>
            </a:r>
            <a:endParaRPr lang="en-US" sz="1400" dirty="0">
              <a:latin typeface="Times"/>
              <a:cs typeface="Times"/>
            </a:endParaRPr>
          </a:p>
        </p:txBody>
      </p:sp>
      <p:sp>
        <p:nvSpPr>
          <p:cNvPr id="12" name="TextBox 11"/>
          <p:cNvSpPr txBox="1"/>
          <p:nvPr/>
        </p:nvSpPr>
        <p:spPr>
          <a:xfrm>
            <a:off x="797184" y="4544492"/>
            <a:ext cx="1292670" cy="523220"/>
          </a:xfrm>
          <a:prstGeom prst="rect">
            <a:avLst/>
          </a:prstGeom>
          <a:noFill/>
        </p:spPr>
        <p:txBody>
          <a:bodyPr wrap="square" rtlCol="0">
            <a:spAutoFit/>
          </a:bodyPr>
          <a:lstStyle/>
          <a:p>
            <a:pPr algn="ctr"/>
            <a:r>
              <a:rPr lang="en-US" sz="1400" dirty="0" smtClean="0">
                <a:latin typeface="Times"/>
                <a:cs typeface="Times"/>
              </a:rPr>
              <a:t>Systems of </a:t>
            </a:r>
          </a:p>
          <a:p>
            <a:pPr algn="ctr"/>
            <a:r>
              <a:rPr lang="en-US" sz="1400" dirty="0" smtClean="0">
                <a:latin typeface="Times"/>
                <a:cs typeface="Times"/>
              </a:rPr>
              <a:t>Equations</a:t>
            </a:r>
            <a:endParaRPr lang="en-US" sz="1400" dirty="0">
              <a:latin typeface="Times"/>
              <a:cs typeface="Times"/>
            </a:endParaRPr>
          </a:p>
        </p:txBody>
      </p:sp>
      <p:sp>
        <p:nvSpPr>
          <p:cNvPr id="13" name="TextBox 12"/>
          <p:cNvSpPr txBox="1"/>
          <p:nvPr/>
        </p:nvSpPr>
        <p:spPr>
          <a:xfrm>
            <a:off x="1515254" y="1827379"/>
            <a:ext cx="1012306" cy="307777"/>
          </a:xfrm>
          <a:prstGeom prst="rect">
            <a:avLst/>
          </a:prstGeom>
          <a:noFill/>
        </p:spPr>
        <p:txBody>
          <a:bodyPr wrap="square" rtlCol="0">
            <a:spAutoFit/>
          </a:bodyPr>
          <a:lstStyle/>
          <a:p>
            <a:pPr algn="ctr"/>
            <a:r>
              <a:rPr lang="en-US" sz="1400" dirty="0" smtClean="0">
                <a:latin typeface="Times"/>
                <a:cs typeface="Times"/>
              </a:rPr>
              <a:t>Lines</a:t>
            </a:r>
            <a:endParaRPr lang="en-US" sz="1400" dirty="0">
              <a:latin typeface="Times"/>
              <a:cs typeface="Times"/>
            </a:endParaRPr>
          </a:p>
        </p:txBody>
      </p:sp>
      <p:sp>
        <p:nvSpPr>
          <p:cNvPr id="14" name="TextBox 13"/>
          <p:cNvSpPr txBox="1"/>
          <p:nvPr/>
        </p:nvSpPr>
        <p:spPr>
          <a:xfrm>
            <a:off x="5335592" y="2415242"/>
            <a:ext cx="892905" cy="307777"/>
          </a:xfrm>
          <a:prstGeom prst="rect">
            <a:avLst/>
          </a:prstGeom>
          <a:noFill/>
        </p:spPr>
        <p:txBody>
          <a:bodyPr wrap="none" rtlCol="0">
            <a:spAutoFit/>
          </a:bodyPr>
          <a:lstStyle/>
          <a:p>
            <a:pPr algn="ctr"/>
            <a:r>
              <a:rPr lang="en-US" sz="1400" dirty="0" smtClean="0">
                <a:latin typeface="Times"/>
                <a:cs typeface="Times"/>
              </a:rPr>
              <a:t>Functions</a:t>
            </a:r>
            <a:endParaRPr lang="en-US" sz="1400" dirty="0">
              <a:latin typeface="Times"/>
              <a:cs typeface="Times"/>
            </a:endParaRPr>
          </a:p>
        </p:txBody>
      </p:sp>
      <p:sp>
        <p:nvSpPr>
          <p:cNvPr id="15" name="TextBox 14"/>
          <p:cNvSpPr txBox="1"/>
          <p:nvPr/>
        </p:nvSpPr>
        <p:spPr>
          <a:xfrm>
            <a:off x="6472367" y="3273006"/>
            <a:ext cx="942611" cy="307777"/>
          </a:xfrm>
          <a:prstGeom prst="rect">
            <a:avLst/>
          </a:prstGeom>
          <a:noFill/>
        </p:spPr>
        <p:txBody>
          <a:bodyPr wrap="none" rtlCol="0">
            <a:spAutoFit/>
          </a:bodyPr>
          <a:lstStyle/>
          <a:p>
            <a:pPr algn="ctr"/>
            <a:r>
              <a:rPr lang="en-US" sz="1400" dirty="0" smtClean="0">
                <a:latin typeface="Times"/>
                <a:cs typeface="Times"/>
              </a:rPr>
              <a:t>Exponents</a:t>
            </a:r>
            <a:endParaRPr lang="en-US" sz="1400" dirty="0">
              <a:latin typeface="Times"/>
              <a:cs typeface="Times"/>
            </a:endParaRPr>
          </a:p>
        </p:txBody>
      </p:sp>
      <p:sp>
        <p:nvSpPr>
          <p:cNvPr id="16" name="TextBox 15"/>
          <p:cNvSpPr txBox="1"/>
          <p:nvPr/>
        </p:nvSpPr>
        <p:spPr>
          <a:xfrm>
            <a:off x="6538116" y="5636738"/>
            <a:ext cx="852843" cy="307777"/>
          </a:xfrm>
          <a:prstGeom prst="rect">
            <a:avLst/>
          </a:prstGeom>
          <a:noFill/>
        </p:spPr>
        <p:txBody>
          <a:bodyPr wrap="none" rtlCol="0">
            <a:spAutoFit/>
          </a:bodyPr>
          <a:lstStyle/>
          <a:p>
            <a:pPr algn="ctr"/>
            <a:r>
              <a:rPr lang="en-US" sz="1400" dirty="0" smtClean="0">
                <a:latin typeface="Times"/>
                <a:cs typeface="Times"/>
              </a:rPr>
              <a:t>Fractions</a:t>
            </a:r>
            <a:endParaRPr lang="en-US" sz="1400" dirty="0">
              <a:latin typeface="Times"/>
              <a:cs typeface="Times"/>
            </a:endParaRPr>
          </a:p>
        </p:txBody>
      </p:sp>
      <p:sp>
        <p:nvSpPr>
          <p:cNvPr id="17" name="TextBox 16"/>
          <p:cNvSpPr txBox="1"/>
          <p:nvPr/>
        </p:nvSpPr>
        <p:spPr>
          <a:xfrm>
            <a:off x="3141101" y="1909915"/>
            <a:ext cx="706118" cy="307777"/>
          </a:xfrm>
          <a:prstGeom prst="rect">
            <a:avLst/>
          </a:prstGeom>
          <a:noFill/>
        </p:spPr>
        <p:txBody>
          <a:bodyPr wrap="none" rtlCol="0">
            <a:spAutoFit/>
          </a:bodyPr>
          <a:lstStyle/>
          <a:p>
            <a:pPr algn="ctr"/>
            <a:r>
              <a:rPr lang="en-US" sz="1400" dirty="0" smtClean="0">
                <a:latin typeface="Times"/>
                <a:cs typeface="Times"/>
              </a:rPr>
              <a:t>Angles</a:t>
            </a:r>
            <a:endParaRPr lang="en-US" sz="1400" dirty="0">
              <a:latin typeface="Times"/>
              <a:cs typeface="Times"/>
            </a:endParaRPr>
          </a:p>
        </p:txBody>
      </p:sp>
    </p:spTree>
    <p:extLst>
      <p:ext uri="{BB962C8B-B14F-4D97-AF65-F5344CB8AC3E}">
        <p14:creationId xmlns:p14="http://schemas.microsoft.com/office/powerpoint/2010/main" val="331625233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44924" y="6320474"/>
            <a:ext cx="3275256" cy="369332"/>
          </a:xfrm>
          <a:prstGeom prst="rect">
            <a:avLst/>
          </a:prstGeom>
          <a:noFill/>
        </p:spPr>
        <p:txBody>
          <a:bodyPr wrap="none" rtlCol="0">
            <a:spAutoFit/>
          </a:bodyPr>
          <a:lstStyle/>
          <a:p>
            <a:r>
              <a:rPr lang="en-US" dirty="0" smtClean="0"/>
              <a:t>Education debt &gt; Consumer debt</a:t>
            </a:r>
            <a:endParaRPr lang="en-US" dirty="0"/>
          </a:p>
        </p:txBody>
      </p:sp>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Shortage of Quality Education</a:t>
            </a:r>
            <a:endParaRPr lang="en-US" sz="3800" dirty="0">
              <a:latin typeface="Calibri"/>
              <a:cs typeface="Calibri"/>
            </a:endParaRPr>
          </a:p>
        </p:txBody>
      </p:sp>
      <p:grpSp>
        <p:nvGrpSpPr>
          <p:cNvPr id="4" name="Group 3"/>
          <p:cNvGrpSpPr/>
          <p:nvPr/>
        </p:nvGrpSpPr>
        <p:grpSpPr>
          <a:xfrm>
            <a:off x="776248" y="1488346"/>
            <a:ext cx="4465082" cy="4465082"/>
            <a:chOff x="2323649" y="1653892"/>
            <a:chExt cx="4465082" cy="4465082"/>
          </a:xfrm>
        </p:grpSpPr>
        <p:sp>
          <p:nvSpPr>
            <p:cNvPr id="2" name="Oval 1"/>
            <p:cNvSpPr/>
            <p:nvPr/>
          </p:nvSpPr>
          <p:spPr>
            <a:xfrm>
              <a:off x="2323649" y="1653892"/>
              <a:ext cx="4465082" cy="4465082"/>
            </a:xfrm>
            <a:prstGeom prst="ellipse">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t="-19889" b="-13026"/>
            <a:stretch/>
          </p:blipFill>
          <p:spPr>
            <a:xfrm>
              <a:off x="2462573" y="1763132"/>
              <a:ext cx="4189600" cy="4190296"/>
            </a:xfrm>
            <a:prstGeom prst="ellipse">
              <a:avLst/>
            </a:prstGeom>
          </p:spPr>
        </p:pic>
      </p:grpSp>
      <p:sp>
        <p:nvSpPr>
          <p:cNvPr id="3" name="TextBox 2"/>
          <p:cNvSpPr txBox="1"/>
          <p:nvPr/>
        </p:nvSpPr>
        <p:spPr>
          <a:xfrm>
            <a:off x="5767173" y="1368224"/>
            <a:ext cx="2417005" cy="1015663"/>
          </a:xfrm>
          <a:prstGeom prst="rect">
            <a:avLst/>
          </a:prstGeom>
          <a:noFill/>
        </p:spPr>
        <p:txBody>
          <a:bodyPr wrap="square" rtlCol="0">
            <a:spAutoFit/>
          </a:bodyPr>
          <a:lstStyle/>
          <a:p>
            <a:r>
              <a:rPr lang="en-US" sz="2000" dirty="0" smtClean="0">
                <a:solidFill>
                  <a:schemeClr val="bg1"/>
                </a:solidFill>
              </a:rPr>
              <a:t>90% of children enroll in primary education [1]</a:t>
            </a:r>
            <a:endParaRPr lang="en-US" sz="2000" dirty="0">
              <a:solidFill>
                <a:schemeClr val="bg1"/>
              </a:solidFill>
            </a:endParaRPr>
          </a:p>
        </p:txBody>
      </p:sp>
      <p:sp>
        <p:nvSpPr>
          <p:cNvPr id="9" name="TextBox 8"/>
          <p:cNvSpPr txBox="1"/>
          <p:nvPr/>
        </p:nvSpPr>
        <p:spPr>
          <a:xfrm>
            <a:off x="5767173" y="2730961"/>
            <a:ext cx="2417005" cy="707886"/>
          </a:xfrm>
          <a:prstGeom prst="rect">
            <a:avLst/>
          </a:prstGeom>
          <a:noFill/>
        </p:spPr>
        <p:txBody>
          <a:bodyPr wrap="square" rtlCol="0">
            <a:spAutoFit/>
          </a:bodyPr>
          <a:lstStyle/>
          <a:p>
            <a:r>
              <a:rPr lang="en-US" sz="2000" dirty="0">
                <a:solidFill>
                  <a:schemeClr val="bg1"/>
                </a:solidFill>
              </a:rPr>
              <a:t>4</a:t>
            </a:r>
            <a:r>
              <a:rPr lang="en-US" sz="2000" dirty="0" smtClean="0">
                <a:solidFill>
                  <a:schemeClr val="bg1"/>
                </a:solidFill>
              </a:rPr>
              <a:t>0% in secondary education [1]</a:t>
            </a:r>
            <a:endParaRPr lang="en-US" sz="2000" dirty="0">
              <a:solidFill>
                <a:schemeClr val="bg1"/>
              </a:solidFill>
            </a:endParaRPr>
          </a:p>
        </p:txBody>
      </p:sp>
      <p:sp>
        <p:nvSpPr>
          <p:cNvPr id="10" name="TextBox 9"/>
          <p:cNvSpPr txBox="1"/>
          <p:nvPr/>
        </p:nvSpPr>
        <p:spPr>
          <a:xfrm>
            <a:off x="5767173" y="3785921"/>
            <a:ext cx="2417005" cy="707886"/>
          </a:xfrm>
          <a:prstGeom prst="rect">
            <a:avLst/>
          </a:prstGeom>
          <a:noFill/>
        </p:spPr>
        <p:txBody>
          <a:bodyPr wrap="square" rtlCol="0">
            <a:spAutoFit/>
          </a:bodyPr>
          <a:lstStyle/>
          <a:p>
            <a:r>
              <a:rPr lang="en-US" sz="2000" dirty="0" smtClean="0">
                <a:solidFill>
                  <a:schemeClr val="bg1"/>
                </a:solidFill>
              </a:rPr>
              <a:t>20% in tertiary education [1]</a:t>
            </a:r>
            <a:endParaRPr lang="en-US" sz="2000" dirty="0">
              <a:solidFill>
                <a:schemeClr val="bg1"/>
              </a:solidFill>
            </a:endParaRPr>
          </a:p>
        </p:txBody>
      </p:sp>
      <p:sp>
        <p:nvSpPr>
          <p:cNvPr id="11" name="Rectangle 10"/>
          <p:cNvSpPr/>
          <p:nvPr/>
        </p:nvSpPr>
        <p:spPr>
          <a:xfrm>
            <a:off x="1864205" y="6496039"/>
            <a:ext cx="5415590" cy="307777"/>
          </a:xfrm>
          <a:prstGeom prst="rect">
            <a:avLst/>
          </a:prstGeom>
        </p:spPr>
        <p:txBody>
          <a:bodyPr wrap="none">
            <a:spAutoFit/>
          </a:bodyPr>
          <a:lstStyle/>
          <a:p>
            <a:r>
              <a:rPr lang="en-US" sz="1400" dirty="0">
                <a:solidFill>
                  <a:schemeClr val="bg1"/>
                </a:solidFill>
              </a:rPr>
              <a:t>[1] </a:t>
            </a:r>
            <a:r>
              <a:rPr lang="en-US" sz="1400" i="1" dirty="0">
                <a:solidFill>
                  <a:schemeClr val="bg1"/>
                </a:solidFill>
              </a:rPr>
              <a:t>World development indicators 2015</a:t>
            </a:r>
            <a:r>
              <a:rPr lang="en-US" sz="1400" dirty="0">
                <a:solidFill>
                  <a:schemeClr val="bg1"/>
                </a:solidFill>
              </a:rPr>
              <a:t>. World Bank Publications, 2015</a:t>
            </a:r>
            <a:r>
              <a:rPr lang="en-US" sz="1400" dirty="0" smtClean="0">
                <a:solidFill>
                  <a:schemeClr val="bg1"/>
                </a:solidFill>
              </a:rPr>
              <a:t>.</a:t>
            </a:r>
            <a:endParaRPr lang="en-US" sz="1400" dirty="0">
              <a:solidFill>
                <a:schemeClr val="bg1"/>
              </a:solidFill>
            </a:endParaRPr>
          </a:p>
        </p:txBody>
      </p:sp>
      <p:sp>
        <p:nvSpPr>
          <p:cNvPr id="12" name="TextBox 11"/>
          <p:cNvSpPr txBox="1"/>
          <p:nvPr/>
        </p:nvSpPr>
        <p:spPr>
          <a:xfrm>
            <a:off x="5767173" y="4840882"/>
            <a:ext cx="2417005" cy="707886"/>
          </a:xfrm>
          <a:prstGeom prst="rect">
            <a:avLst/>
          </a:prstGeom>
          <a:noFill/>
        </p:spPr>
        <p:txBody>
          <a:bodyPr wrap="square" rtlCol="0">
            <a:spAutoFit/>
          </a:bodyPr>
          <a:lstStyle/>
          <a:p>
            <a:r>
              <a:rPr lang="en-US" sz="2000" dirty="0" smtClean="0">
                <a:solidFill>
                  <a:schemeClr val="bg1"/>
                </a:solidFill>
              </a:rPr>
              <a:t>Dramatic quality differences</a:t>
            </a:r>
            <a:endParaRPr lang="en-US" sz="2000" dirty="0">
              <a:solidFill>
                <a:schemeClr val="bg1"/>
              </a:solidFill>
            </a:endParaRPr>
          </a:p>
        </p:txBody>
      </p:sp>
      <p:cxnSp>
        <p:nvCxnSpPr>
          <p:cNvPr id="13" name="Straight Connector 12"/>
          <p:cNvCxnSpPr/>
          <p:nvPr/>
        </p:nvCxnSpPr>
        <p:spPr>
          <a:xfrm flipV="1">
            <a:off x="4178554" y="1597586"/>
            <a:ext cx="1144706" cy="1351799"/>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323260" y="1597580"/>
            <a:ext cx="525843" cy="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323260" y="2924273"/>
            <a:ext cx="525843" cy="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323260" y="3991528"/>
            <a:ext cx="525843" cy="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323260" y="5058783"/>
            <a:ext cx="525843" cy="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4096624" y="2924273"/>
            <a:ext cx="1226636" cy="314058"/>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096624" y="3785921"/>
            <a:ext cx="1226636" cy="205607"/>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96202" y="4840882"/>
            <a:ext cx="1527058" cy="217901"/>
          </a:xfrm>
          <a:prstGeom prst="line">
            <a:avLst/>
          </a:prstGeom>
          <a:ln>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4096620" y="2908422"/>
            <a:ext cx="136554" cy="13655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030540" y="3183717"/>
            <a:ext cx="136554" cy="13655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046390" y="3718457"/>
            <a:ext cx="136554" cy="13655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727925" y="4772605"/>
            <a:ext cx="136554" cy="136554"/>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Tree>
    <p:extLst>
      <p:ext uri="{BB962C8B-B14F-4D97-AF65-F5344CB8AC3E}">
        <p14:creationId xmlns:p14="http://schemas.microsoft.com/office/powerpoint/2010/main" val="299965050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Tree>
    <p:extLst>
      <p:ext uri="{BB962C8B-B14F-4D97-AF65-F5344CB8AC3E}">
        <p14:creationId xmlns:p14="http://schemas.microsoft.com/office/powerpoint/2010/main" val="143953604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3768893" y="3946166"/>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799358" y="3357701"/>
            <a:ext cx="3025888" cy="461665"/>
          </a:xfrm>
          <a:prstGeom prst="rect">
            <a:avLst/>
          </a:prstGeom>
          <a:solidFill>
            <a:srgbClr val="DBEEF4"/>
          </a:solidFill>
        </p:spPr>
        <p:txBody>
          <a:bodyPr wrap="none" rtlCol="0">
            <a:spAutoFit/>
          </a:bodyPr>
          <a:lstStyle/>
          <a:p>
            <a:r>
              <a:rPr lang="en-US" sz="2400" dirty="0" smtClean="0"/>
              <a:t>Finding the x-intercept</a:t>
            </a:r>
            <a:endParaRPr lang="en-US" sz="2400" dirty="0"/>
          </a:p>
        </p:txBody>
      </p:sp>
    </p:spTree>
    <p:extLst>
      <p:ext uri="{BB962C8B-B14F-4D97-AF65-F5344CB8AC3E}">
        <p14:creationId xmlns:p14="http://schemas.microsoft.com/office/powerpoint/2010/main" val="345646978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3045201" y="3946166"/>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255949" y="3357701"/>
            <a:ext cx="3031900" cy="461665"/>
          </a:xfrm>
          <a:prstGeom prst="rect">
            <a:avLst/>
          </a:prstGeom>
          <a:solidFill>
            <a:srgbClr val="DBEEF4"/>
          </a:solidFill>
        </p:spPr>
        <p:txBody>
          <a:bodyPr wrap="none" rtlCol="0">
            <a:spAutoFit/>
          </a:bodyPr>
          <a:lstStyle/>
          <a:p>
            <a:r>
              <a:rPr lang="en-US" sz="2400" dirty="0" smtClean="0"/>
              <a:t>Finding the y-intercept</a:t>
            </a:r>
            <a:endParaRPr lang="en-US" sz="2400" dirty="0"/>
          </a:p>
        </p:txBody>
      </p:sp>
    </p:spTree>
    <p:extLst>
      <p:ext uri="{BB962C8B-B14F-4D97-AF65-F5344CB8AC3E}">
        <p14:creationId xmlns:p14="http://schemas.microsoft.com/office/powerpoint/2010/main" val="268938004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3325113" y="5065839"/>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720233" y="6000406"/>
            <a:ext cx="1942359" cy="461665"/>
          </a:xfrm>
          <a:prstGeom prst="rect">
            <a:avLst/>
          </a:prstGeom>
          <a:solidFill>
            <a:srgbClr val="DBEEF4"/>
          </a:solidFill>
        </p:spPr>
        <p:txBody>
          <a:bodyPr wrap="none" rtlCol="0">
            <a:spAutoFit/>
          </a:bodyPr>
          <a:lstStyle/>
          <a:p>
            <a:r>
              <a:rPr lang="en-US" sz="2400" dirty="0" smtClean="0"/>
              <a:t>Slope of a line</a:t>
            </a:r>
            <a:endParaRPr lang="en-US" sz="2400" dirty="0"/>
          </a:p>
        </p:txBody>
      </p:sp>
    </p:spTree>
    <p:extLst>
      <p:ext uri="{BB962C8B-B14F-4D97-AF65-F5344CB8AC3E}">
        <p14:creationId xmlns:p14="http://schemas.microsoft.com/office/powerpoint/2010/main" val="12322905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2205370" y="4574275"/>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693025" y="3537864"/>
            <a:ext cx="2260805" cy="830997"/>
          </a:xfrm>
          <a:prstGeom prst="rect">
            <a:avLst/>
          </a:prstGeom>
          <a:solidFill>
            <a:srgbClr val="DBEEF4"/>
          </a:solidFill>
        </p:spPr>
        <p:txBody>
          <a:bodyPr wrap="none" rtlCol="0">
            <a:spAutoFit/>
          </a:bodyPr>
          <a:lstStyle/>
          <a:p>
            <a:pPr algn="ctr"/>
            <a:r>
              <a:rPr lang="en-US" sz="2400" dirty="0" smtClean="0"/>
              <a:t>Graphing</a:t>
            </a:r>
          </a:p>
          <a:p>
            <a:pPr algn="ctr"/>
            <a:r>
              <a:rPr lang="en-US" sz="2400" dirty="0" smtClean="0"/>
              <a:t>Linear Equations</a:t>
            </a:r>
            <a:endParaRPr lang="en-US" sz="2400" dirty="0"/>
          </a:p>
        </p:txBody>
      </p:sp>
    </p:spTree>
    <p:extLst>
      <p:ext uri="{BB962C8B-B14F-4D97-AF65-F5344CB8AC3E}">
        <p14:creationId xmlns:p14="http://schemas.microsoft.com/office/powerpoint/2010/main" val="395237212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2" name="Oval 1"/>
          <p:cNvSpPr/>
          <p:nvPr/>
        </p:nvSpPr>
        <p:spPr>
          <a:xfrm>
            <a:off x="1693025" y="4368861"/>
            <a:ext cx="723692" cy="723692"/>
          </a:xfrm>
          <a:prstGeom prst="ellipse">
            <a:avLst/>
          </a:prstGeom>
          <a:solidFill>
            <a:schemeClr val="accent5">
              <a:lumMod val="20000"/>
              <a:lumOff val="80000"/>
              <a:alpha val="20000"/>
            </a:schemeClr>
          </a:solidFill>
          <a:ln w="762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55295" y="3404343"/>
            <a:ext cx="2840591" cy="830997"/>
          </a:xfrm>
          <a:prstGeom prst="rect">
            <a:avLst/>
          </a:prstGeom>
          <a:solidFill>
            <a:srgbClr val="DBEEF4"/>
          </a:solidFill>
        </p:spPr>
        <p:txBody>
          <a:bodyPr wrap="none" rtlCol="0">
            <a:spAutoFit/>
          </a:bodyPr>
          <a:lstStyle/>
          <a:p>
            <a:pPr algn="ctr"/>
            <a:r>
              <a:rPr lang="en-US" sz="2400" dirty="0" smtClean="0"/>
              <a:t>Graphing</a:t>
            </a:r>
          </a:p>
          <a:p>
            <a:pPr algn="ctr"/>
            <a:r>
              <a:rPr lang="en-US" sz="2400" dirty="0" smtClean="0"/>
              <a:t>Systems of Equations</a:t>
            </a:r>
            <a:endParaRPr lang="en-US" sz="2400" dirty="0"/>
          </a:p>
        </p:txBody>
      </p:sp>
    </p:spTree>
    <p:extLst>
      <p:ext uri="{BB962C8B-B14F-4D97-AF65-F5344CB8AC3E}">
        <p14:creationId xmlns:p14="http://schemas.microsoft.com/office/powerpoint/2010/main" val="13054504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Just Transitions?</a:t>
            </a:r>
            <a:endParaRPr lang="en-US" sz="4600" dirty="0">
              <a:latin typeface="Calibri"/>
              <a:cs typeface="Calibri"/>
            </a:endParaRPr>
          </a:p>
        </p:txBody>
      </p:sp>
      <p:pic>
        <p:nvPicPr>
          <p:cNvPr id="6" name="Picture 5" descr="khanSeq.pdf"/>
          <p:cNvPicPr>
            <a:picLocks noChangeAspect="1"/>
          </p:cNvPicPr>
          <p:nvPr/>
        </p:nvPicPr>
        <p:blipFill rotWithShape="1">
          <a:blip r:embed="rId2" cstate="screen">
            <a:extLst>
              <a:ext uri="{28A0092B-C50C-407E-A947-70E740481C1C}">
                <a14:useLocalDpi xmlns:a14="http://schemas.microsoft.com/office/drawing/2010/main"/>
              </a:ext>
            </a:extLst>
          </a:blip>
          <a:srcRect t="12731" b="12963"/>
          <a:stretch/>
        </p:blipFill>
        <p:spPr>
          <a:xfrm>
            <a:off x="1983280" y="1404657"/>
            <a:ext cx="4846211" cy="5095876"/>
          </a:xfrm>
          <a:prstGeom prst="rect">
            <a:avLst/>
          </a:prstGeom>
        </p:spPr>
      </p:pic>
      <p:sp>
        <p:nvSpPr>
          <p:cNvPr id="5" name="TextBox 4"/>
          <p:cNvSpPr txBox="1"/>
          <p:nvPr/>
        </p:nvSpPr>
        <p:spPr>
          <a:xfrm>
            <a:off x="2101406" y="1720474"/>
            <a:ext cx="1145528" cy="86177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5000" dirty="0" smtClean="0"/>
              <a:t>No!</a:t>
            </a:r>
            <a:endParaRPr lang="en-US" sz="5000" dirty="0"/>
          </a:p>
        </p:txBody>
      </p:sp>
    </p:spTree>
    <p:extLst>
      <p:ext uri="{BB962C8B-B14F-4D97-AF65-F5344CB8AC3E}">
        <p14:creationId xmlns:p14="http://schemas.microsoft.com/office/powerpoint/2010/main" val="9402896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BGivenA.pdf"/>
          <p:cNvPicPr>
            <a:picLocks noChangeAspect="1"/>
          </p:cNvPicPr>
          <p:nvPr/>
        </p:nvPicPr>
        <p:blipFill rotWithShape="1">
          <a:blip r:embed="rId2" cstate="screen">
            <a:extLst>
              <a:ext uri="{28A0092B-C50C-407E-A947-70E740481C1C}">
                <a14:useLocalDpi xmlns:a14="http://schemas.microsoft.com/office/drawing/2010/main"/>
              </a:ext>
            </a:extLst>
          </a:blip>
          <a:srcRect t="21065" b="21065"/>
          <a:stretch/>
        </p:blipFill>
        <p:spPr>
          <a:xfrm>
            <a:off x="2275807" y="1938251"/>
            <a:ext cx="5779443" cy="4733010"/>
          </a:xfrm>
          <a:prstGeom prst="rect">
            <a:avLst/>
          </a:prstGeom>
        </p:spPr>
      </p:pic>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Just Conditional Probabilities?</a:t>
            </a:r>
            <a:endParaRPr lang="en-US" sz="4600" dirty="0">
              <a:latin typeface="Calibri"/>
              <a:cs typeface="Calibri"/>
            </a:endParaRPr>
          </a:p>
        </p:txBody>
      </p:sp>
      <p:sp>
        <p:nvSpPr>
          <p:cNvPr id="5" name="TextBox 4"/>
          <p:cNvSpPr txBox="1"/>
          <p:nvPr/>
        </p:nvSpPr>
        <p:spPr>
          <a:xfrm>
            <a:off x="2101406" y="1720474"/>
            <a:ext cx="1145528" cy="861774"/>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5000" dirty="0" smtClean="0"/>
              <a:t>No!</a:t>
            </a:r>
            <a:endParaRPr lang="en-US" sz="5000" dirty="0"/>
          </a:p>
        </p:txBody>
      </p:sp>
    </p:spTree>
    <p:extLst>
      <p:ext uri="{BB962C8B-B14F-4D97-AF65-F5344CB8AC3E}">
        <p14:creationId xmlns:p14="http://schemas.microsoft.com/office/powerpoint/2010/main" val="224473596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Learns Concept Relationships</a:t>
            </a:r>
            <a:endParaRPr lang="en-US" sz="4600" dirty="0">
              <a:latin typeface="Calibri"/>
              <a:cs typeface="Calibri"/>
            </a:endParaRPr>
          </a:p>
        </p:txBody>
      </p:sp>
      <p:pic>
        <p:nvPicPr>
          <p:cNvPr id="8" name="Picture 7" descr="khanInfluence.pdf"/>
          <p:cNvPicPr>
            <a:picLocks noChangeAspect="1"/>
          </p:cNvPicPr>
          <p:nvPr/>
        </p:nvPicPr>
        <p:blipFill rotWithShape="1">
          <a:blip r:embed="rId2" cstate="screen">
            <a:extLst>
              <a:ext uri="{28A0092B-C50C-407E-A947-70E740481C1C}">
                <a14:useLocalDpi xmlns:a14="http://schemas.microsoft.com/office/drawing/2010/main"/>
              </a:ext>
            </a:extLst>
          </a:blip>
          <a:srcRect l="2654" t="23429" r="2690" b="23109"/>
          <a:stretch/>
        </p:blipFill>
        <p:spPr>
          <a:xfrm>
            <a:off x="994661" y="1020855"/>
            <a:ext cx="6812630" cy="5445125"/>
          </a:xfrm>
          <a:prstGeom prst="rect">
            <a:avLst/>
          </a:prstGeom>
        </p:spPr>
      </p:pic>
      <p:sp>
        <p:nvSpPr>
          <p:cNvPr id="9" name="TextBox 8"/>
          <p:cNvSpPr txBox="1"/>
          <p:nvPr/>
        </p:nvSpPr>
        <p:spPr>
          <a:xfrm>
            <a:off x="3139900" y="939257"/>
            <a:ext cx="1077175" cy="307777"/>
          </a:xfrm>
          <a:prstGeom prst="rect">
            <a:avLst/>
          </a:prstGeom>
          <a:noFill/>
        </p:spPr>
        <p:txBody>
          <a:bodyPr wrap="none" rtlCol="0">
            <a:spAutoFit/>
          </a:bodyPr>
          <a:lstStyle/>
          <a:p>
            <a:r>
              <a:rPr lang="en-US" sz="1400" dirty="0" smtClean="0">
                <a:latin typeface="Times"/>
                <a:cs typeface="Times"/>
              </a:rPr>
              <a:t>Scatter plots</a:t>
            </a:r>
            <a:endParaRPr lang="en-US" sz="1400" dirty="0">
              <a:latin typeface="Times"/>
              <a:cs typeface="Times"/>
            </a:endParaRPr>
          </a:p>
        </p:txBody>
      </p:sp>
      <p:sp>
        <p:nvSpPr>
          <p:cNvPr id="10" name="TextBox 9"/>
          <p:cNvSpPr txBox="1"/>
          <p:nvPr/>
        </p:nvSpPr>
        <p:spPr>
          <a:xfrm>
            <a:off x="6668311" y="1245884"/>
            <a:ext cx="1082348" cy="523220"/>
          </a:xfrm>
          <a:prstGeom prst="rect">
            <a:avLst/>
          </a:prstGeom>
          <a:noFill/>
        </p:spPr>
        <p:txBody>
          <a:bodyPr wrap="none" rtlCol="0">
            <a:spAutoFit/>
          </a:bodyPr>
          <a:lstStyle/>
          <a:p>
            <a:pPr algn="ctr"/>
            <a:r>
              <a:rPr lang="en-US" sz="1400" dirty="0" smtClean="0">
                <a:latin typeface="Times"/>
                <a:cs typeface="Times"/>
              </a:rPr>
              <a:t>Pythagorean</a:t>
            </a:r>
          </a:p>
          <a:p>
            <a:pPr algn="ctr"/>
            <a:r>
              <a:rPr lang="en-US" sz="1400" dirty="0">
                <a:latin typeface="Times"/>
                <a:cs typeface="Times"/>
              </a:rPr>
              <a:t>t</a:t>
            </a:r>
            <a:r>
              <a:rPr lang="en-US" sz="1400" dirty="0" smtClean="0">
                <a:latin typeface="Times"/>
                <a:cs typeface="Times"/>
              </a:rPr>
              <a:t>heorem</a:t>
            </a:r>
            <a:endParaRPr lang="en-US" sz="1400" dirty="0">
              <a:latin typeface="Times"/>
              <a:cs typeface="Times"/>
            </a:endParaRPr>
          </a:p>
        </p:txBody>
      </p:sp>
      <p:sp>
        <p:nvSpPr>
          <p:cNvPr id="11" name="TextBox 10"/>
          <p:cNvSpPr txBox="1"/>
          <p:nvPr/>
        </p:nvSpPr>
        <p:spPr>
          <a:xfrm>
            <a:off x="3321194" y="4789006"/>
            <a:ext cx="1037201" cy="307777"/>
          </a:xfrm>
          <a:prstGeom prst="rect">
            <a:avLst/>
          </a:prstGeom>
          <a:noFill/>
        </p:spPr>
        <p:txBody>
          <a:bodyPr wrap="none" rtlCol="0">
            <a:spAutoFit/>
          </a:bodyPr>
          <a:lstStyle/>
          <a:p>
            <a:pPr algn="ctr"/>
            <a:r>
              <a:rPr lang="en-US" sz="1400" dirty="0" smtClean="0">
                <a:latin typeface="Times"/>
                <a:cs typeface="Times"/>
              </a:rPr>
              <a:t>Line graphs</a:t>
            </a:r>
            <a:endParaRPr lang="en-US" sz="1400" dirty="0">
              <a:latin typeface="Times"/>
              <a:cs typeface="Times"/>
            </a:endParaRPr>
          </a:p>
        </p:txBody>
      </p:sp>
      <p:sp>
        <p:nvSpPr>
          <p:cNvPr id="12" name="TextBox 11"/>
          <p:cNvSpPr txBox="1"/>
          <p:nvPr/>
        </p:nvSpPr>
        <p:spPr>
          <a:xfrm>
            <a:off x="797184" y="4544492"/>
            <a:ext cx="1292670" cy="523220"/>
          </a:xfrm>
          <a:prstGeom prst="rect">
            <a:avLst/>
          </a:prstGeom>
          <a:noFill/>
        </p:spPr>
        <p:txBody>
          <a:bodyPr wrap="square" rtlCol="0">
            <a:spAutoFit/>
          </a:bodyPr>
          <a:lstStyle/>
          <a:p>
            <a:pPr algn="ctr"/>
            <a:r>
              <a:rPr lang="en-US" sz="1400" dirty="0" smtClean="0">
                <a:latin typeface="Times"/>
                <a:cs typeface="Times"/>
              </a:rPr>
              <a:t>Systems of </a:t>
            </a:r>
          </a:p>
          <a:p>
            <a:pPr algn="ctr"/>
            <a:r>
              <a:rPr lang="en-US" sz="1400" dirty="0" smtClean="0">
                <a:latin typeface="Times"/>
                <a:cs typeface="Times"/>
              </a:rPr>
              <a:t>Equations</a:t>
            </a:r>
            <a:endParaRPr lang="en-US" sz="1400" dirty="0">
              <a:latin typeface="Times"/>
              <a:cs typeface="Times"/>
            </a:endParaRPr>
          </a:p>
        </p:txBody>
      </p:sp>
      <p:sp>
        <p:nvSpPr>
          <p:cNvPr id="13" name="TextBox 12"/>
          <p:cNvSpPr txBox="1"/>
          <p:nvPr/>
        </p:nvSpPr>
        <p:spPr>
          <a:xfrm>
            <a:off x="1515254" y="1827379"/>
            <a:ext cx="1012306" cy="307777"/>
          </a:xfrm>
          <a:prstGeom prst="rect">
            <a:avLst/>
          </a:prstGeom>
          <a:noFill/>
        </p:spPr>
        <p:txBody>
          <a:bodyPr wrap="square" rtlCol="0">
            <a:spAutoFit/>
          </a:bodyPr>
          <a:lstStyle/>
          <a:p>
            <a:pPr algn="ctr"/>
            <a:r>
              <a:rPr lang="en-US" sz="1400" dirty="0" smtClean="0">
                <a:latin typeface="Times"/>
                <a:cs typeface="Times"/>
              </a:rPr>
              <a:t>Lines</a:t>
            </a:r>
            <a:endParaRPr lang="en-US" sz="1400" dirty="0">
              <a:latin typeface="Times"/>
              <a:cs typeface="Times"/>
            </a:endParaRPr>
          </a:p>
        </p:txBody>
      </p:sp>
      <p:sp>
        <p:nvSpPr>
          <p:cNvPr id="14" name="TextBox 13"/>
          <p:cNvSpPr txBox="1"/>
          <p:nvPr/>
        </p:nvSpPr>
        <p:spPr>
          <a:xfrm>
            <a:off x="5335592" y="2415242"/>
            <a:ext cx="892905" cy="307777"/>
          </a:xfrm>
          <a:prstGeom prst="rect">
            <a:avLst/>
          </a:prstGeom>
          <a:noFill/>
        </p:spPr>
        <p:txBody>
          <a:bodyPr wrap="none" rtlCol="0">
            <a:spAutoFit/>
          </a:bodyPr>
          <a:lstStyle/>
          <a:p>
            <a:pPr algn="ctr"/>
            <a:r>
              <a:rPr lang="en-US" sz="1400" dirty="0" smtClean="0">
                <a:latin typeface="Times"/>
                <a:cs typeface="Times"/>
              </a:rPr>
              <a:t>Functions</a:t>
            </a:r>
            <a:endParaRPr lang="en-US" sz="1400" dirty="0">
              <a:latin typeface="Times"/>
              <a:cs typeface="Times"/>
            </a:endParaRPr>
          </a:p>
        </p:txBody>
      </p:sp>
      <p:sp>
        <p:nvSpPr>
          <p:cNvPr id="15" name="TextBox 14"/>
          <p:cNvSpPr txBox="1"/>
          <p:nvPr/>
        </p:nvSpPr>
        <p:spPr>
          <a:xfrm>
            <a:off x="6472367" y="3273006"/>
            <a:ext cx="942611" cy="307777"/>
          </a:xfrm>
          <a:prstGeom prst="rect">
            <a:avLst/>
          </a:prstGeom>
          <a:noFill/>
        </p:spPr>
        <p:txBody>
          <a:bodyPr wrap="none" rtlCol="0">
            <a:spAutoFit/>
          </a:bodyPr>
          <a:lstStyle/>
          <a:p>
            <a:pPr algn="ctr"/>
            <a:r>
              <a:rPr lang="en-US" sz="1400" dirty="0" smtClean="0">
                <a:latin typeface="Times"/>
                <a:cs typeface="Times"/>
              </a:rPr>
              <a:t>Exponents</a:t>
            </a:r>
            <a:endParaRPr lang="en-US" sz="1400" dirty="0">
              <a:latin typeface="Times"/>
              <a:cs typeface="Times"/>
            </a:endParaRPr>
          </a:p>
        </p:txBody>
      </p:sp>
      <p:sp>
        <p:nvSpPr>
          <p:cNvPr id="16" name="TextBox 15"/>
          <p:cNvSpPr txBox="1"/>
          <p:nvPr/>
        </p:nvSpPr>
        <p:spPr>
          <a:xfrm>
            <a:off x="6538116" y="5636738"/>
            <a:ext cx="852843" cy="307777"/>
          </a:xfrm>
          <a:prstGeom prst="rect">
            <a:avLst/>
          </a:prstGeom>
          <a:noFill/>
        </p:spPr>
        <p:txBody>
          <a:bodyPr wrap="none" rtlCol="0">
            <a:spAutoFit/>
          </a:bodyPr>
          <a:lstStyle/>
          <a:p>
            <a:pPr algn="ctr"/>
            <a:r>
              <a:rPr lang="en-US" sz="1400" dirty="0" smtClean="0">
                <a:latin typeface="Times"/>
                <a:cs typeface="Times"/>
              </a:rPr>
              <a:t>Fractions</a:t>
            </a:r>
            <a:endParaRPr lang="en-US" sz="1400" dirty="0">
              <a:latin typeface="Times"/>
              <a:cs typeface="Times"/>
            </a:endParaRPr>
          </a:p>
        </p:txBody>
      </p:sp>
      <p:sp>
        <p:nvSpPr>
          <p:cNvPr id="17" name="TextBox 16"/>
          <p:cNvSpPr txBox="1"/>
          <p:nvPr/>
        </p:nvSpPr>
        <p:spPr>
          <a:xfrm>
            <a:off x="3141101" y="1909915"/>
            <a:ext cx="706118" cy="307777"/>
          </a:xfrm>
          <a:prstGeom prst="rect">
            <a:avLst/>
          </a:prstGeom>
          <a:noFill/>
        </p:spPr>
        <p:txBody>
          <a:bodyPr wrap="none" rtlCol="0">
            <a:spAutoFit/>
          </a:bodyPr>
          <a:lstStyle/>
          <a:p>
            <a:pPr algn="ctr"/>
            <a:r>
              <a:rPr lang="en-US" sz="1400" dirty="0" smtClean="0">
                <a:latin typeface="Times"/>
                <a:cs typeface="Times"/>
              </a:rPr>
              <a:t>Angles</a:t>
            </a:r>
            <a:endParaRPr lang="en-US" sz="1400" dirty="0">
              <a:latin typeface="Times"/>
              <a:cs typeface="Times"/>
            </a:endParaRPr>
          </a:p>
        </p:txBody>
      </p:sp>
      <p:sp>
        <p:nvSpPr>
          <p:cNvPr id="18" name="TextBox 17"/>
          <p:cNvSpPr txBox="1"/>
          <p:nvPr/>
        </p:nvSpPr>
        <p:spPr>
          <a:xfrm>
            <a:off x="2623999" y="2970254"/>
            <a:ext cx="4790979"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Model can demonstrate convincing binary relationships</a:t>
            </a:r>
            <a:endParaRPr lang="en-US" sz="2600" dirty="0"/>
          </a:p>
        </p:txBody>
      </p:sp>
    </p:spTree>
    <p:extLst>
      <p:ext uri="{BB962C8B-B14F-4D97-AF65-F5344CB8AC3E}">
        <p14:creationId xmlns:p14="http://schemas.microsoft.com/office/powerpoint/2010/main" val="144451060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 y="2834916"/>
            <a:ext cx="9143999" cy="707886"/>
          </a:xfrm>
          <a:prstGeom prst="rect">
            <a:avLst/>
          </a:prstGeom>
          <a:noFill/>
        </p:spPr>
        <p:txBody>
          <a:bodyPr wrap="square" rtlCol="0">
            <a:spAutoFit/>
          </a:bodyPr>
          <a:lstStyle/>
          <a:p>
            <a:pPr algn="ctr"/>
            <a:r>
              <a:rPr lang="en-US" sz="4000" dirty="0" smtClean="0">
                <a:solidFill>
                  <a:schemeClr val="bg1"/>
                </a:solidFill>
                <a:latin typeface="Century Gothic"/>
                <a:cs typeface="Century Gothic"/>
              </a:rPr>
              <a:t>Optimal Curriculum</a:t>
            </a:r>
            <a:endParaRPr lang="en-US" sz="4000" dirty="0">
              <a:solidFill>
                <a:schemeClr val="bg1"/>
              </a:solidFill>
              <a:latin typeface="Century Gothic"/>
              <a:cs typeface="Century Gothic"/>
            </a:endParaRPr>
          </a:p>
        </p:txBody>
      </p:sp>
    </p:spTree>
    <p:extLst>
      <p:ext uri="{BB962C8B-B14F-4D97-AF65-F5344CB8AC3E}">
        <p14:creationId xmlns:p14="http://schemas.microsoft.com/office/powerpoint/2010/main" val="225747611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075128"/>
            <a:ext cx="8686800" cy="4525963"/>
          </a:xfrm>
        </p:spPr>
        <p:txBody>
          <a:bodyPr>
            <a:normAutofit/>
          </a:bodyPr>
          <a:lstStyle/>
          <a:p>
            <a:r>
              <a:rPr lang="en-US" dirty="0" smtClean="0"/>
              <a:t>Give quality feedback to complex assignments.</a:t>
            </a:r>
          </a:p>
        </p:txBody>
      </p:sp>
      <p:pic>
        <p:nvPicPr>
          <p:cNvPr id="4" name="Picture 3"/>
          <p:cNvPicPr>
            <a:picLocks noChangeAspect="1"/>
          </p:cNvPicPr>
          <p:nvPr/>
        </p:nvPicPr>
        <p:blipFill>
          <a:blip r:embed="rId2"/>
          <a:stretch>
            <a:fillRect/>
          </a:stretch>
        </p:blipFill>
        <p:spPr>
          <a:xfrm>
            <a:off x="886356" y="921046"/>
            <a:ext cx="7138995" cy="5305424"/>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Cost Disease of Education</a:t>
            </a:r>
            <a:endParaRPr lang="en-US" sz="3800" dirty="0">
              <a:latin typeface="Calibri"/>
              <a:cs typeface="Calibri"/>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11" y="6196718"/>
            <a:ext cx="620889" cy="620889"/>
          </a:xfrm>
          <a:prstGeom prst="rect">
            <a:avLst/>
          </a:prstGeom>
        </p:spPr>
      </p:pic>
      <p:sp>
        <p:nvSpPr>
          <p:cNvPr id="14" name="Rectangle 13"/>
          <p:cNvSpPr/>
          <p:nvPr/>
        </p:nvSpPr>
        <p:spPr>
          <a:xfrm>
            <a:off x="1284131" y="6496039"/>
            <a:ext cx="6575739" cy="307777"/>
          </a:xfrm>
          <a:prstGeom prst="rect">
            <a:avLst/>
          </a:prstGeom>
        </p:spPr>
        <p:txBody>
          <a:bodyPr wrap="none">
            <a:spAutoFit/>
          </a:bodyPr>
          <a:lstStyle/>
          <a:p>
            <a:r>
              <a:rPr lang="en-US" sz="1400" dirty="0">
                <a:solidFill>
                  <a:srgbClr val="FFFFFF"/>
                </a:solidFill>
              </a:rPr>
              <a:t>William G Bowen. </a:t>
            </a:r>
            <a:r>
              <a:rPr lang="en-US" sz="1400" i="1" dirty="0">
                <a:solidFill>
                  <a:srgbClr val="FFFFFF"/>
                </a:solidFill>
              </a:rPr>
              <a:t>The cost disease in higher education: Is technology the answer</a:t>
            </a:r>
            <a:r>
              <a:rPr lang="en-US" sz="1400" dirty="0">
                <a:solidFill>
                  <a:srgbClr val="FFFFFF"/>
                </a:solidFill>
              </a:rPr>
              <a:t>. 2012. </a:t>
            </a:r>
          </a:p>
        </p:txBody>
      </p:sp>
      <p:sp>
        <p:nvSpPr>
          <p:cNvPr id="8" name="TextBox 7"/>
          <p:cNvSpPr txBox="1"/>
          <p:nvPr/>
        </p:nvSpPr>
        <p:spPr>
          <a:xfrm rot="20820481">
            <a:off x="1798461" y="2795594"/>
            <a:ext cx="5670142" cy="584776"/>
          </a:xfrm>
          <a:prstGeom prst="rect">
            <a:avLst/>
          </a:prstGeom>
          <a:solidFill>
            <a:schemeClr val="accent1">
              <a:lumMod val="20000"/>
              <a:lumOff val="80000"/>
            </a:schemeClr>
          </a:solidFill>
          <a:ln>
            <a:solidFill>
              <a:schemeClr val="accent1"/>
            </a:solidFill>
          </a:ln>
        </p:spPr>
        <p:txBody>
          <a:bodyPr wrap="none" rtlCol="0">
            <a:spAutoFit/>
          </a:bodyPr>
          <a:lstStyle/>
          <a:p>
            <a:r>
              <a:rPr lang="en-US" sz="3200" dirty="0" smtClean="0"/>
              <a:t>Education debt &gt; </a:t>
            </a:r>
            <a:r>
              <a:rPr lang="en-US" sz="3200" dirty="0" smtClean="0"/>
              <a:t>Consumer </a:t>
            </a:r>
            <a:r>
              <a:rPr lang="en-US" sz="3200" dirty="0" smtClean="0"/>
              <a:t>debt</a:t>
            </a:r>
            <a:endParaRPr lang="en-US" sz="3200" dirty="0"/>
          </a:p>
        </p:txBody>
      </p:sp>
    </p:spTree>
    <p:extLst>
      <p:ext uri="{BB962C8B-B14F-4D97-AF65-F5344CB8AC3E}">
        <p14:creationId xmlns:p14="http://schemas.microsoft.com/office/powerpoint/2010/main" val="37591132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Tree>
    <p:extLst>
      <p:ext uri="{BB962C8B-B14F-4D97-AF65-F5344CB8AC3E}">
        <p14:creationId xmlns:p14="http://schemas.microsoft.com/office/powerpoint/2010/main" val="188535149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781995" y="1331536"/>
            <a:ext cx="324498"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07697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1010284" y="1331536"/>
            <a:ext cx="324498"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472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1172533" y="1331536"/>
            <a:ext cx="3583474"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5856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4527717" y="1331536"/>
            <a:ext cx="1642189"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0000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5896208" y="1331536"/>
            <a:ext cx="912534"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50062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2" name="Rounded Rectangle 1"/>
          <p:cNvSpPr/>
          <p:nvPr/>
        </p:nvSpPr>
        <p:spPr>
          <a:xfrm>
            <a:off x="6610908" y="1342834"/>
            <a:ext cx="1115780" cy="1515339"/>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17414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891" y="2792255"/>
            <a:ext cx="9481925" cy="368755"/>
          </a:xfrm>
          <a:prstGeom prst="rect">
            <a:avLst/>
          </a:prstGeom>
          <a:noFill/>
        </p:spPr>
        <p:txBody>
          <a:bodyPr wrap="square" rtlCol="0">
            <a:spAutoFit/>
          </a:bodyPr>
          <a:lstStyle/>
          <a:p>
            <a:pPr algn="ctr"/>
            <a:r>
              <a:rPr lang="en-US" dirty="0" smtClean="0">
                <a:latin typeface="Times"/>
                <a:cs typeface="Times"/>
              </a:rPr>
              <a:t>Exercise index</a:t>
            </a:r>
            <a:endParaRPr lang="en-US" dirty="0">
              <a:latin typeface="Times"/>
              <a:cs typeface="Times"/>
            </a:endParaRPr>
          </a:p>
        </p:txBody>
      </p:sp>
      <p:pic>
        <p:nvPicPr>
          <p:cNvPr id="5" name="Picture 4" descr="student2373.png"/>
          <p:cNvPicPr>
            <a:picLocks noChangeAspect="1"/>
          </p:cNvPicPr>
          <p:nvPr/>
        </p:nvPicPr>
        <p:blipFill rotWithShape="1">
          <a:blip r:embed="rId2" cstate="screen">
            <a:extLst>
              <a:ext uri="{28A0092B-C50C-407E-A947-70E740481C1C}">
                <a14:useLocalDpi xmlns:a14="http://schemas.microsoft.com/office/drawing/2010/main"/>
              </a:ext>
            </a:extLst>
          </a:blip>
          <a:srcRect l="12552" r="12843"/>
          <a:stretch/>
        </p:blipFill>
        <p:spPr>
          <a:xfrm>
            <a:off x="781995" y="1620634"/>
            <a:ext cx="6944692" cy="1108344"/>
          </a:xfrm>
          <a:prstGeom prst="rect">
            <a:avLst/>
          </a:prstGeom>
        </p:spPr>
      </p:pic>
      <p:sp>
        <p:nvSpPr>
          <p:cNvPr id="6" name="Oval 5"/>
          <p:cNvSpPr/>
          <p:nvPr/>
        </p:nvSpPr>
        <p:spPr>
          <a:xfrm>
            <a:off x="832795"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969644" y="1546840"/>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106493" y="1546840"/>
            <a:ext cx="91440" cy="91440"/>
          </a:xfrm>
          <a:prstGeom prst="ellipse">
            <a:avLst/>
          </a:prstGeom>
          <a:solidFill>
            <a:schemeClr val="accent5">
              <a:lumMod val="20000"/>
              <a:lumOff val="80000"/>
            </a:schemeClr>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243342"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80191"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51704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65388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79073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92758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6443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20128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3813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47498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61183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74868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88553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02237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296077"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15922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3292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84347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569775"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706624"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98032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11717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4664567"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01416"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938265"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75114"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211963"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254020"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390869"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527718" y="1546840"/>
            <a:ext cx="91440" cy="91440"/>
          </a:xfrm>
          <a:prstGeom prst="ellipse">
            <a:avLst/>
          </a:prstGeom>
          <a:solidFill>
            <a:schemeClr val="accent4">
              <a:lumMod val="20000"/>
              <a:lumOff val="80000"/>
            </a:schemeClr>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348812"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85661"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22510"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759359"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896208" y="1546840"/>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033057"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169906"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306755"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443604"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580453" y="1546840"/>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717302"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6854151"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6991000"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7127849"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7264698"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401547" y="1546840"/>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7538395" y="1546840"/>
            <a:ext cx="91440" cy="91440"/>
          </a:xfrm>
          <a:prstGeom prst="ellipse">
            <a:avLst/>
          </a:prstGeom>
          <a:solidFill>
            <a:schemeClr val="accent3">
              <a:lumMod val="20000"/>
              <a:lumOff val="80000"/>
            </a:schemeClr>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957315" y="1536680"/>
            <a:ext cx="314960" cy="148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1340795" y="2623800"/>
            <a:ext cx="6522720" cy="2133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8138013" y="1617960"/>
            <a:ext cx="426720" cy="246221"/>
          </a:xfrm>
          <a:prstGeom prst="rect">
            <a:avLst/>
          </a:prstGeom>
          <a:noFill/>
        </p:spPr>
        <p:txBody>
          <a:bodyPr wrap="square" rtlCol="0">
            <a:spAutoFit/>
          </a:bodyPr>
          <a:lstStyle/>
          <a:p>
            <a:r>
              <a:rPr lang="en-US" sz="1000" dirty="0" smtClean="0">
                <a:latin typeface="Times"/>
                <a:cs typeface="Times"/>
              </a:rPr>
              <a:t>1.0</a:t>
            </a:r>
            <a:endParaRPr lang="en-US" sz="1000" dirty="0">
              <a:latin typeface="Times"/>
              <a:cs typeface="Times"/>
            </a:endParaRPr>
          </a:p>
        </p:txBody>
      </p:sp>
      <p:sp>
        <p:nvSpPr>
          <p:cNvPr id="59" name="TextBox 58"/>
          <p:cNvSpPr txBox="1"/>
          <p:nvPr/>
        </p:nvSpPr>
        <p:spPr>
          <a:xfrm>
            <a:off x="8126674" y="2429580"/>
            <a:ext cx="386080" cy="246221"/>
          </a:xfrm>
          <a:prstGeom prst="rect">
            <a:avLst/>
          </a:prstGeom>
          <a:noFill/>
        </p:spPr>
        <p:txBody>
          <a:bodyPr wrap="square" rtlCol="0">
            <a:spAutoFit/>
          </a:bodyPr>
          <a:lstStyle/>
          <a:p>
            <a:r>
              <a:rPr lang="en-US" sz="1000" dirty="0">
                <a:latin typeface="Times"/>
                <a:cs typeface="Times"/>
              </a:rPr>
              <a:t>0</a:t>
            </a:r>
            <a:r>
              <a:rPr lang="en-US" sz="1000" dirty="0" smtClean="0">
                <a:latin typeface="Times"/>
                <a:cs typeface="Times"/>
              </a:rPr>
              <a:t>.0</a:t>
            </a:r>
            <a:endParaRPr lang="en-US" sz="1000" dirty="0">
              <a:latin typeface="Times"/>
              <a:cs typeface="Times"/>
            </a:endParaRPr>
          </a:p>
        </p:txBody>
      </p:sp>
      <p:sp>
        <p:nvSpPr>
          <p:cNvPr id="60" name="TextBox 59"/>
          <p:cNvSpPr txBox="1"/>
          <p:nvPr/>
        </p:nvSpPr>
        <p:spPr>
          <a:xfrm>
            <a:off x="8138014" y="2024961"/>
            <a:ext cx="447040" cy="243840"/>
          </a:xfrm>
          <a:prstGeom prst="rect">
            <a:avLst/>
          </a:prstGeom>
          <a:noFill/>
        </p:spPr>
        <p:txBody>
          <a:bodyPr wrap="square" rtlCol="0">
            <a:spAutoFit/>
          </a:bodyPr>
          <a:lstStyle/>
          <a:p>
            <a:r>
              <a:rPr lang="en-US" sz="1000" dirty="0" smtClean="0">
                <a:latin typeface="Times"/>
                <a:cs typeface="Times"/>
              </a:rPr>
              <a:t>0.5</a:t>
            </a:r>
            <a:endParaRPr lang="en-US" sz="1000" dirty="0">
              <a:latin typeface="Times"/>
              <a:cs typeface="Times"/>
            </a:endParaRPr>
          </a:p>
        </p:txBody>
      </p:sp>
      <p:sp>
        <p:nvSpPr>
          <p:cNvPr id="61" name="TextBox 60"/>
          <p:cNvSpPr txBox="1"/>
          <p:nvPr/>
        </p:nvSpPr>
        <p:spPr>
          <a:xfrm>
            <a:off x="1960555" y="2552680"/>
            <a:ext cx="558800" cy="369332"/>
          </a:xfrm>
          <a:prstGeom prst="rect">
            <a:avLst/>
          </a:prstGeom>
          <a:noFill/>
        </p:spPr>
        <p:txBody>
          <a:bodyPr wrap="square" rtlCol="0">
            <a:spAutoFit/>
          </a:bodyPr>
          <a:lstStyle/>
          <a:p>
            <a:r>
              <a:rPr lang="en-US" dirty="0" smtClean="0">
                <a:latin typeface="Times"/>
                <a:cs typeface="Times"/>
              </a:rPr>
              <a:t>10</a:t>
            </a:r>
            <a:endParaRPr lang="en-US" dirty="0">
              <a:latin typeface="Times"/>
              <a:cs typeface="Times"/>
            </a:endParaRPr>
          </a:p>
        </p:txBody>
      </p:sp>
      <p:sp>
        <p:nvSpPr>
          <p:cNvPr id="62" name="TextBox 61"/>
          <p:cNvSpPr txBox="1"/>
          <p:nvPr/>
        </p:nvSpPr>
        <p:spPr>
          <a:xfrm>
            <a:off x="3342315" y="2552680"/>
            <a:ext cx="558800" cy="369332"/>
          </a:xfrm>
          <a:prstGeom prst="rect">
            <a:avLst/>
          </a:prstGeom>
          <a:noFill/>
        </p:spPr>
        <p:txBody>
          <a:bodyPr wrap="square" rtlCol="0">
            <a:spAutoFit/>
          </a:bodyPr>
          <a:lstStyle/>
          <a:p>
            <a:r>
              <a:rPr lang="en-US" dirty="0">
                <a:latin typeface="Times"/>
                <a:cs typeface="Times"/>
              </a:rPr>
              <a:t>2</a:t>
            </a:r>
            <a:r>
              <a:rPr lang="en-US" dirty="0" smtClean="0">
                <a:latin typeface="Times"/>
                <a:cs typeface="Times"/>
              </a:rPr>
              <a:t>0</a:t>
            </a:r>
            <a:endParaRPr lang="en-US" dirty="0">
              <a:latin typeface="Times"/>
              <a:cs typeface="Times"/>
            </a:endParaRPr>
          </a:p>
        </p:txBody>
      </p:sp>
      <p:sp>
        <p:nvSpPr>
          <p:cNvPr id="63" name="TextBox 62"/>
          <p:cNvSpPr txBox="1"/>
          <p:nvPr/>
        </p:nvSpPr>
        <p:spPr>
          <a:xfrm>
            <a:off x="4703755" y="2552680"/>
            <a:ext cx="558800" cy="369332"/>
          </a:xfrm>
          <a:prstGeom prst="rect">
            <a:avLst/>
          </a:prstGeom>
          <a:noFill/>
        </p:spPr>
        <p:txBody>
          <a:bodyPr wrap="square" rtlCol="0">
            <a:spAutoFit/>
          </a:bodyPr>
          <a:lstStyle/>
          <a:p>
            <a:r>
              <a:rPr lang="en-US" dirty="0" smtClean="0">
                <a:latin typeface="Times"/>
                <a:cs typeface="Times"/>
              </a:rPr>
              <a:t>30</a:t>
            </a:r>
            <a:endParaRPr lang="en-US" dirty="0">
              <a:latin typeface="Times"/>
              <a:cs typeface="Times"/>
            </a:endParaRPr>
          </a:p>
        </p:txBody>
      </p:sp>
      <p:sp>
        <p:nvSpPr>
          <p:cNvPr id="64" name="TextBox 63"/>
          <p:cNvSpPr txBox="1"/>
          <p:nvPr/>
        </p:nvSpPr>
        <p:spPr>
          <a:xfrm>
            <a:off x="6055035" y="2552680"/>
            <a:ext cx="558800" cy="369332"/>
          </a:xfrm>
          <a:prstGeom prst="rect">
            <a:avLst/>
          </a:prstGeom>
          <a:noFill/>
        </p:spPr>
        <p:txBody>
          <a:bodyPr wrap="square" rtlCol="0">
            <a:spAutoFit/>
          </a:bodyPr>
          <a:lstStyle/>
          <a:p>
            <a:r>
              <a:rPr lang="en-US" dirty="0">
                <a:latin typeface="Times"/>
                <a:cs typeface="Times"/>
              </a:rPr>
              <a:t>4</a:t>
            </a:r>
            <a:r>
              <a:rPr lang="en-US" dirty="0" smtClean="0">
                <a:latin typeface="Times"/>
                <a:cs typeface="Times"/>
              </a:rPr>
              <a:t>0</a:t>
            </a:r>
            <a:endParaRPr lang="en-US" dirty="0">
              <a:latin typeface="Times"/>
              <a:cs typeface="Times"/>
            </a:endParaRPr>
          </a:p>
        </p:txBody>
      </p:sp>
      <p:sp>
        <p:nvSpPr>
          <p:cNvPr id="65" name="TextBox 64"/>
          <p:cNvSpPr txBox="1"/>
          <p:nvPr/>
        </p:nvSpPr>
        <p:spPr>
          <a:xfrm>
            <a:off x="7309610" y="2546965"/>
            <a:ext cx="558800" cy="369332"/>
          </a:xfrm>
          <a:prstGeom prst="rect">
            <a:avLst/>
          </a:prstGeom>
          <a:noFill/>
        </p:spPr>
        <p:txBody>
          <a:bodyPr wrap="square" rtlCol="0">
            <a:spAutoFit/>
          </a:bodyPr>
          <a:lstStyle/>
          <a:p>
            <a:r>
              <a:rPr lang="en-US" dirty="0" smtClean="0">
                <a:latin typeface="Times"/>
                <a:cs typeface="Times"/>
              </a:rPr>
              <a:t>50</a:t>
            </a:r>
            <a:endParaRPr lang="en-US" dirty="0">
              <a:latin typeface="Times"/>
              <a:cs typeface="Times"/>
            </a:endParaRPr>
          </a:p>
        </p:txBody>
      </p:sp>
      <p:sp>
        <p:nvSpPr>
          <p:cNvPr id="72" name="TextBox 71"/>
          <p:cNvSpPr txBox="1"/>
          <p:nvPr/>
        </p:nvSpPr>
        <p:spPr>
          <a:xfrm>
            <a:off x="-483211" y="1097407"/>
            <a:ext cx="9475121" cy="369332"/>
          </a:xfrm>
          <a:prstGeom prst="rect">
            <a:avLst/>
          </a:prstGeom>
          <a:noFill/>
        </p:spPr>
        <p:txBody>
          <a:bodyPr wrap="square" rtlCol="0">
            <a:spAutoFit/>
          </a:bodyPr>
          <a:lstStyle/>
          <a:p>
            <a:pPr algn="ctr"/>
            <a:r>
              <a:rPr lang="en-US" dirty="0" smtClean="0">
                <a:latin typeface="Times"/>
                <a:cs typeface="Times"/>
              </a:rPr>
              <a:t>Exercise attempted:     correct,      incorrect</a:t>
            </a:r>
            <a:endParaRPr lang="en-US" dirty="0">
              <a:latin typeface="Times"/>
              <a:cs typeface="Times"/>
            </a:endParaRPr>
          </a:p>
        </p:txBody>
      </p:sp>
      <p:sp>
        <p:nvSpPr>
          <p:cNvPr id="73" name="TextBox 72"/>
          <p:cNvSpPr txBox="1"/>
          <p:nvPr/>
        </p:nvSpPr>
        <p:spPr>
          <a:xfrm rot="16200000">
            <a:off x="7920751" y="1781867"/>
            <a:ext cx="1483360" cy="646331"/>
          </a:xfrm>
          <a:prstGeom prst="rect">
            <a:avLst/>
          </a:prstGeom>
          <a:noFill/>
        </p:spPr>
        <p:txBody>
          <a:bodyPr wrap="square" rtlCol="0">
            <a:spAutoFit/>
          </a:bodyPr>
          <a:lstStyle/>
          <a:p>
            <a:pPr algn="ctr"/>
            <a:r>
              <a:rPr lang="en-US" dirty="0" smtClean="0">
                <a:latin typeface="Times"/>
                <a:cs typeface="Times"/>
              </a:rPr>
              <a:t>Predicted Probability</a:t>
            </a:r>
            <a:endParaRPr lang="en-US" dirty="0">
              <a:latin typeface="Times"/>
              <a:cs typeface="Times"/>
            </a:endParaRPr>
          </a:p>
        </p:txBody>
      </p:sp>
      <p:pic>
        <p:nvPicPr>
          <p:cNvPr id="74" name="Picture 73" descr="student2373.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10165" y="1625611"/>
            <a:ext cx="202076" cy="1097280"/>
          </a:xfrm>
          <a:prstGeom prst="rect">
            <a:avLst/>
          </a:prstGeom>
        </p:spPr>
      </p:pic>
      <p:pic>
        <p:nvPicPr>
          <p:cNvPr id="75" name="Picture 74" descr="student2373.png"/>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7785652" y="1716536"/>
            <a:ext cx="136077" cy="877824"/>
          </a:xfrm>
          <a:prstGeom prst="rect">
            <a:avLst/>
          </a:prstGeom>
          <a:ln>
            <a:solidFill>
              <a:schemeClr val="tx1"/>
            </a:solidFill>
          </a:ln>
        </p:spPr>
      </p:pic>
      <p:sp>
        <p:nvSpPr>
          <p:cNvPr id="76" name="TextBox 75"/>
          <p:cNvSpPr txBox="1"/>
          <p:nvPr/>
        </p:nvSpPr>
        <p:spPr>
          <a:xfrm>
            <a:off x="7597414" y="2551178"/>
            <a:ext cx="594822" cy="369332"/>
          </a:xfrm>
          <a:prstGeom prst="rect">
            <a:avLst/>
          </a:prstGeom>
          <a:noFill/>
        </p:spPr>
        <p:txBody>
          <a:bodyPr wrap="none" rtlCol="0">
            <a:spAutoFit/>
          </a:bodyPr>
          <a:lstStyle/>
          <a:p>
            <a:r>
              <a:rPr lang="en-US" dirty="0" smtClean="0">
                <a:latin typeface="Times"/>
                <a:cs typeface="Times"/>
              </a:rPr>
              <a:t>E[</a:t>
            </a:r>
            <a:r>
              <a:rPr lang="en-US" i="1" dirty="0" smtClean="0">
                <a:latin typeface="Times"/>
                <a:cs typeface="Times"/>
              </a:rPr>
              <a:t>p</a:t>
            </a:r>
            <a:r>
              <a:rPr lang="en-US" dirty="0" smtClean="0">
                <a:latin typeface="Times"/>
                <a:cs typeface="Times"/>
              </a:rPr>
              <a:t>]</a:t>
            </a:r>
            <a:endParaRPr lang="en-US" dirty="0">
              <a:latin typeface="Times"/>
              <a:cs typeface="Times"/>
            </a:endParaRPr>
          </a:p>
        </p:txBody>
      </p:sp>
      <p:sp>
        <p:nvSpPr>
          <p:cNvPr id="77" name="Oval 76"/>
          <p:cNvSpPr/>
          <p:nvPr/>
        </p:nvSpPr>
        <p:spPr>
          <a:xfrm>
            <a:off x="4212856" y="1276916"/>
            <a:ext cx="91440" cy="91440"/>
          </a:xfrm>
          <a:prstGeom prst="ellipse">
            <a:avLst/>
          </a:prstGeom>
          <a:solidFill>
            <a:schemeClr val="tx1">
              <a:lumMod val="65000"/>
              <a:lumOff val="35000"/>
            </a:schemeClr>
          </a:solidFill>
          <a:ln w="38100" cmpd="sng">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5256083" y="1276914"/>
            <a:ext cx="91440" cy="91440"/>
          </a:xfrm>
          <a:prstGeom prst="ellipse">
            <a:avLst/>
          </a:prstGeom>
          <a:solidFill>
            <a:schemeClr val="bg1">
              <a:lumMod val="75000"/>
            </a:schemeClr>
          </a:solidFill>
          <a:ln w="38100" cmpd="sng">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a:off x="7808331" y="1546432"/>
            <a:ext cx="91440" cy="91440"/>
          </a:xfrm>
          <a:prstGeom prst="roundRect">
            <a:avLst/>
          </a:prstGeom>
          <a:solidFill>
            <a:srgbClr val="8064A2"/>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2948833" y="3872953"/>
            <a:ext cx="2495716" cy="400110"/>
          </a:xfrm>
          <a:prstGeom prst="rect">
            <a:avLst/>
          </a:prstGeom>
          <a:noFill/>
        </p:spPr>
        <p:txBody>
          <a:bodyPr wrap="square" rtlCol="0">
            <a:spAutoFit/>
          </a:bodyPr>
          <a:lstStyle/>
          <a:p>
            <a:r>
              <a:rPr lang="en-US" sz="2000" dirty="0" smtClean="0">
                <a:latin typeface="Times"/>
                <a:cs typeface="Times"/>
              </a:rPr>
              <a:t>Line graph intuition</a:t>
            </a:r>
            <a:endParaRPr lang="en-US" sz="2000" dirty="0">
              <a:latin typeface="Times"/>
              <a:cs typeface="Times"/>
            </a:endParaRPr>
          </a:p>
        </p:txBody>
      </p:sp>
      <p:sp>
        <p:nvSpPr>
          <p:cNvPr id="87" name="TextBox 86"/>
          <p:cNvSpPr txBox="1"/>
          <p:nvPr/>
        </p:nvSpPr>
        <p:spPr>
          <a:xfrm>
            <a:off x="2964619" y="4233955"/>
            <a:ext cx="2566126" cy="400110"/>
          </a:xfrm>
          <a:prstGeom prst="rect">
            <a:avLst/>
          </a:prstGeom>
          <a:noFill/>
        </p:spPr>
        <p:txBody>
          <a:bodyPr wrap="square" rtlCol="0">
            <a:spAutoFit/>
          </a:bodyPr>
          <a:lstStyle/>
          <a:p>
            <a:r>
              <a:rPr lang="en-US" sz="2000" dirty="0" smtClean="0">
                <a:latin typeface="Times"/>
                <a:cs typeface="Times"/>
              </a:rPr>
              <a:t>Slope of a line</a:t>
            </a:r>
            <a:endParaRPr lang="en-US" sz="2000" dirty="0">
              <a:latin typeface="Times"/>
              <a:cs typeface="Times"/>
            </a:endParaRPr>
          </a:p>
        </p:txBody>
      </p:sp>
      <p:sp>
        <p:nvSpPr>
          <p:cNvPr id="88" name="TextBox 87"/>
          <p:cNvSpPr txBox="1"/>
          <p:nvPr/>
        </p:nvSpPr>
        <p:spPr>
          <a:xfrm>
            <a:off x="2964619" y="4955959"/>
            <a:ext cx="2972229" cy="400110"/>
          </a:xfrm>
          <a:prstGeom prst="rect">
            <a:avLst/>
          </a:prstGeom>
          <a:noFill/>
        </p:spPr>
        <p:txBody>
          <a:bodyPr wrap="square" rtlCol="0">
            <a:spAutoFit/>
          </a:bodyPr>
          <a:lstStyle/>
          <a:p>
            <a:r>
              <a:rPr lang="en-US" sz="2000" dirty="0" smtClean="0">
                <a:latin typeface="Times"/>
                <a:cs typeface="Times"/>
              </a:rPr>
              <a:t>Solving for y-intercept</a:t>
            </a:r>
            <a:endParaRPr lang="en-US" sz="2000" dirty="0">
              <a:latin typeface="Times"/>
              <a:cs typeface="Times"/>
            </a:endParaRPr>
          </a:p>
        </p:txBody>
      </p:sp>
      <p:sp>
        <p:nvSpPr>
          <p:cNvPr id="89" name="TextBox 88"/>
          <p:cNvSpPr txBox="1"/>
          <p:nvPr/>
        </p:nvSpPr>
        <p:spPr>
          <a:xfrm>
            <a:off x="2964619" y="4594957"/>
            <a:ext cx="3844123" cy="400110"/>
          </a:xfrm>
          <a:prstGeom prst="rect">
            <a:avLst/>
          </a:prstGeom>
          <a:noFill/>
        </p:spPr>
        <p:txBody>
          <a:bodyPr wrap="square" rtlCol="0">
            <a:spAutoFit/>
          </a:bodyPr>
          <a:lstStyle/>
          <a:p>
            <a:r>
              <a:rPr lang="en-US" sz="2000" dirty="0" smtClean="0">
                <a:latin typeface="Times"/>
                <a:cs typeface="Times"/>
              </a:rPr>
              <a:t>Solving for x-intercept</a:t>
            </a:r>
            <a:endParaRPr lang="en-US" sz="2000" dirty="0">
              <a:latin typeface="Times"/>
              <a:cs typeface="Times"/>
            </a:endParaRPr>
          </a:p>
        </p:txBody>
      </p:sp>
      <p:sp>
        <p:nvSpPr>
          <p:cNvPr id="90" name="TextBox 89"/>
          <p:cNvSpPr txBox="1"/>
          <p:nvPr/>
        </p:nvSpPr>
        <p:spPr>
          <a:xfrm>
            <a:off x="2964619" y="5316961"/>
            <a:ext cx="3382776" cy="400110"/>
          </a:xfrm>
          <a:prstGeom prst="rect">
            <a:avLst/>
          </a:prstGeom>
          <a:noFill/>
        </p:spPr>
        <p:txBody>
          <a:bodyPr wrap="square" rtlCol="0">
            <a:spAutoFit/>
          </a:bodyPr>
          <a:lstStyle/>
          <a:p>
            <a:r>
              <a:rPr lang="en-US" sz="2000" dirty="0" smtClean="0">
                <a:latin typeface="Times"/>
                <a:cs typeface="Times"/>
              </a:rPr>
              <a:t>Graphing linear equations</a:t>
            </a:r>
            <a:endParaRPr lang="en-US" sz="2000" dirty="0">
              <a:latin typeface="Times"/>
              <a:cs typeface="Times"/>
            </a:endParaRPr>
          </a:p>
        </p:txBody>
      </p:sp>
      <p:sp>
        <p:nvSpPr>
          <p:cNvPr id="91" name="TextBox 90"/>
          <p:cNvSpPr txBox="1"/>
          <p:nvPr/>
        </p:nvSpPr>
        <p:spPr>
          <a:xfrm>
            <a:off x="2964619" y="5677965"/>
            <a:ext cx="1483360" cy="400110"/>
          </a:xfrm>
          <a:prstGeom prst="rect">
            <a:avLst/>
          </a:prstGeom>
          <a:noFill/>
        </p:spPr>
        <p:txBody>
          <a:bodyPr wrap="square" rtlCol="0">
            <a:spAutoFit/>
          </a:bodyPr>
          <a:lstStyle/>
          <a:p>
            <a:r>
              <a:rPr lang="en-US" sz="2000" dirty="0" smtClean="0">
                <a:latin typeface="Times"/>
                <a:cs typeface="Times"/>
              </a:rPr>
              <a:t>Square roots</a:t>
            </a:r>
            <a:endParaRPr lang="en-US" sz="2000" dirty="0">
              <a:latin typeface="Times"/>
              <a:cs typeface="Times"/>
            </a:endParaRPr>
          </a:p>
        </p:txBody>
      </p:sp>
      <p:grpSp>
        <p:nvGrpSpPr>
          <p:cNvPr id="105" name="Group 104"/>
          <p:cNvGrpSpPr/>
          <p:nvPr/>
        </p:nvGrpSpPr>
        <p:grpSpPr>
          <a:xfrm>
            <a:off x="587197" y="1740920"/>
            <a:ext cx="91440" cy="853440"/>
            <a:chOff x="4670162" y="4560612"/>
            <a:chExt cx="91440" cy="853440"/>
          </a:xfrm>
        </p:grpSpPr>
        <p:sp>
          <p:nvSpPr>
            <p:cNvPr id="101" name="Oval 100"/>
            <p:cNvSpPr/>
            <p:nvPr/>
          </p:nvSpPr>
          <p:spPr>
            <a:xfrm>
              <a:off x="4670162" y="5170212"/>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04" name="Group 103"/>
            <p:cNvGrpSpPr/>
            <p:nvPr/>
          </p:nvGrpSpPr>
          <p:grpSpPr>
            <a:xfrm>
              <a:off x="4670162" y="4560612"/>
              <a:ext cx="91440" cy="853440"/>
              <a:chOff x="4670162" y="4560612"/>
              <a:chExt cx="91440" cy="853440"/>
            </a:xfrm>
          </p:grpSpPr>
          <p:sp>
            <p:nvSpPr>
              <p:cNvPr id="98" name="Oval 97"/>
              <p:cNvSpPr/>
              <p:nvPr/>
            </p:nvSpPr>
            <p:spPr>
              <a:xfrm>
                <a:off x="4670162" y="5322612"/>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9" name="Oval 98"/>
              <p:cNvSpPr/>
              <p:nvPr/>
            </p:nvSpPr>
            <p:spPr>
              <a:xfrm>
                <a:off x="4670162" y="5017812"/>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0" name="Oval 99"/>
              <p:cNvSpPr/>
              <p:nvPr/>
            </p:nvSpPr>
            <p:spPr>
              <a:xfrm>
                <a:off x="4670162" y="4865412"/>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2" name="Oval 101"/>
              <p:cNvSpPr/>
              <p:nvPr/>
            </p:nvSpPr>
            <p:spPr>
              <a:xfrm>
                <a:off x="4670162" y="4713012"/>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3" name="Oval 102"/>
              <p:cNvSpPr/>
              <p:nvPr/>
            </p:nvSpPr>
            <p:spPr>
              <a:xfrm>
                <a:off x="4670162" y="4560612"/>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13" name="Group 112"/>
          <p:cNvGrpSpPr/>
          <p:nvPr/>
        </p:nvGrpSpPr>
        <p:grpSpPr>
          <a:xfrm>
            <a:off x="2470974" y="3969990"/>
            <a:ext cx="227978" cy="2127795"/>
            <a:chOff x="4463142" y="4531107"/>
            <a:chExt cx="91440" cy="853440"/>
          </a:xfrm>
        </p:grpSpPr>
        <p:sp>
          <p:nvSpPr>
            <p:cNvPr id="110" name="Oval 109"/>
            <p:cNvSpPr/>
            <p:nvPr/>
          </p:nvSpPr>
          <p:spPr>
            <a:xfrm>
              <a:off x="4463142" y="4683507"/>
              <a:ext cx="91440" cy="91440"/>
            </a:xfrm>
            <a:prstGeom prst="ellipse">
              <a:avLst/>
            </a:prstGeom>
            <a:solidFill>
              <a:schemeClr val="accent6">
                <a:lumMod val="75000"/>
              </a:schemeClr>
            </a:solid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112" name="Group 111"/>
            <p:cNvGrpSpPr/>
            <p:nvPr/>
          </p:nvGrpSpPr>
          <p:grpSpPr>
            <a:xfrm>
              <a:off x="4463142" y="4531107"/>
              <a:ext cx="91440" cy="853440"/>
              <a:chOff x="4463142" y="4531107"/>
              <a:chExt cx="91440" cy="853440"/>
            </a:xfrm>
          </p:grpSpPr>
          <p:sp>
            <p:nvSpPr>
              <p:cNvPr id="106" name="Oval 105"/>
              <p:cNvSpPr/>
              <p:nvPr/>
            </p:nvSpPr>
            <p:spPr>
              <a:xfrm>
                <a:off x="4463142" y="5293107"/>
                <a:ext cx="91440" cy="91440"/>
              </a:xfrm>
              <a:prstGeom prst="ellipse">
                <a:avLst/>
              </a:prstGeom>
              <a:solidFill>
                <a:schemeClr val="accent2"/>
              </a:solidFill>
              <a:ln w="38100" cmpd="sng">
                <a:solidFill>
                  <a:srgbClr val="C0504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p:nvPr/>
            </p:nvSpPr>
            <p:spPr>
              <a:xfrm>
                <a:off x="4463142" y="4988307"/>
                <a:ext cx="91440" cy="91440"/>
              </a:xfrm>
              <a:prstGeom prst="ellipse">
                <a:avLst/>
              </a:prstGeom>
              <a:solidFill>
                <a:schemeClr val="accent5"/>
              </a:solid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8" name="Oval 107"/>
              <p:cNvSpPr/>
              <p:nvPr/>
            </p:nvSpPr>
            <p:spPr>
              <a:xfrm>
                <a:off x="4463142" y="4835907"/>
                <a:ext cx="91440" cy="91440"/>
              </a:xfrm>
              <a:prstGeom prst="ellipse">
                <a:avLst/>
              </a:prstGeom>
              <a:solidFill>
                <a:schemeClr val="accent4"/>
              </a:solidFill>
              <a:ln w="38100"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9" name="Oval 108"/>
              <p:cNvSpPr/>
              <p:nvPr/>
            </p:nvSpPr>
            <p:spPr>
              <a:xfrm>
                <a:off x="4463142" y="5140707"/>
                <a:ext cx="91440" cy="91440"/>
              </a:xfrm>
              <a:prstGeom prst="ellipse">
                <a:avLst/>
              </a:prstGeom>
              <a:solidFill>
                <a:schemeClr val="accent3"/>
              </a:solid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1" name="Oval 110"/>
              <p:cNvSpPr/>
              <p:nvPr/>
            </p:nvSpPr>
            <p:spPr>
              <a:xfrm>
                <a:off x="4463142" y="4531107"/>
                <a:ext cx="91440" cy="91440"/>
              </a:xfrm>
              <a:prstGeom prst="ellipse">
                <a:avLst/>
              </a:prstGeom>
              <a:solidFill>
                <a:schemeClr val="tx2"/>
              </a:solid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Predicting Next Item</a:t>
            </a:r>
            <a:endParaRPr lang="en-US" sz="4600" dirty="0">
              <a:latin typeface="Calibri"/>
              <a:cs typeface="Calibri"/>
            </a:endParaRPr>
          </a:p>
        </p:txBody>
      </p:sp>
      <p:sp>
        <p:nvSpPr>
          <p:cNvPr id="96" name="TextBox 95"/>
          <p:cNvSpPr txBox="1"/>
          <p:nvPr/>
        </p:nvSpPr>
        <p:spPr>
          <a:xfrm rot="20065742">
            <a:off x="2159274" y="3987004"/>
            <a:ext cx="4790979"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We can find what is the “deal maker”</a:t>
            </a:r>
            <a:endParaRPr lang="en-US" sz="2600" dirty="0"/>
          </a:p>
        </p:txBody>
      </p:sp>
    </p:spTree>
    <p:extLst>
      <p:ext uri="{BB962C8B-B14F-4D97-AF65-F5344CB8AC3E}">
        <p14:creationId xmlns:p14="http://schemas.microsoft.com/office/powerpoint/2010/main" val="11513758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Optimal Curriculum</a:t>
            </a:r>
            <a:endParaRPr lang="en-US" sz="4600" dirty="0">
              <a:latin typeface="Calibri"/>
              <a:cs typeface="Calibri"/>
            </a:endParaRPr>
          </a:p>
        </p:txBody>
      </p:sp>
      <p:graphicFrame>
        <p:nvGraphicFramePr>
          <p:cNvPr id="95" name="Chart 94"/>
          <p:cNvGraphicFramePr>
            <a:graphicFrameLocks/>
          </p:cNvGraphicFramePr>
          <p:nvPr>
            <p:extLst>
              <p:ext uri="{D42A27DB-BD31-4B8C-83A1-F6EECF244321}">
                <p14:modId xmlns:p14="http://schemas.microsoft.com/office/powerpoint/2010/main" val="680089843"/>
              </p:ext>
            </p:extLst>
          </p:nvPr>
        </p:nvGraphicFramePr>
        <p:xfrm>
          <a:off x="1669016" y="1025437"/>
          <a:ext cx="5861304" cy="5696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2111445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Optimal Curriculum</a:t>
            </a:r>
            <a:endParaRPr lang="en-US" sz="4600" dirty="0">
              <a:latin typeface="Calibri"/>
              <a:cs typeface="Calibri"/>
            </a:endParaRPr>
          </a:p>
        </p:txBody>
      </p:sp>
      <p:graphicFrame>
        <p:nvGraphicFramePr>
          <p:cNvPr id="95" name="Chart 94"/>
          <p:cNvGraphicFramePr>
            <a:graphicFrameLocks/>
          </p:cNvGraphicFramePr>
          <p:nvPr>
            <p:extLst>
              <p:ext uri="{D42A27DB-BD31-4B8C-83A1-F6EECF244321}">
                <p14:modId xmlns:p14="http://schemas.microsoft.com/office/powerpoint/2010/main" val="66663236"/>
              </p:ext>
            </p:extLst>
          </p:nvPr>
        </p:nvGraphicFramePr>
        <p:xfrm>
          <a:off x="1669016" y="1025437"/>
          <a:ext cx="5861304" cy="5696712"/>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Straight Connector 2"/>
          <p:cNvCxnSpPr/>
          <p:nvPr/>
        </p:nvCxnSpPr>
        <p:spPr>
          <a:xfrm flipV="1">
            <a:off x="7223709" y="1406419"/>
            <a:ext cx="0" cy="4355803"/>
          </a:xfrm>
          <a:prstGeom prst="line">
            <a:avLst/>
          </a:prstGeom>
        </p:spPr>
        <p:style>
          <a:lnRef idx="2">
            <a:schemeClr val="dk1"/>
          </a:lnRef>
          <a:fillRef idx="0">
            <a:schemeClr val="dk1"/>
          </a:fillRef>
          <a:effectRef idx="1">
            <a:schemeClr val="dk1"/>
          </a:effectRef>
          <a:fontRef idx="minor">
            <a:schemeClr val="tx1"/>
          </a:fontRef>
        </p:style>
      </p:cxnSp>
      <p:sp>
        <p:nvSpPr>
          <p:cNvPr id="4" name="TextBox 3"/>
          <p:cNvSpPr txBox="1"/>
          <p:nvPr/>
        </p:nvSpPr>
        <p:spPr>
          <a:xfrm>
            <a:off x="5944541" y="840771"/>
            <a:ext cx="2480843" cy="646331"/>
          </a:xfrm>
          <a:prstGeom prst="rect">
            <a:avLst/>
          </a:prstGeom>
          <a:noFill/>
        </p:spPr>
        <p:txBody>
          <a:bodyPr wrap="square" rtlCol="0">
            <a:spAutoFit/>
          </a:bodyPr>
          <a:lstStyle/>
          <a:p>
            <a:pPr algn="ctr"/>
            <a:r>
              <a:rPr lang="en-US" dirty="0" smtClean="0"/>
              <a:t>Maximize knowledge after 30 questions</a:t>
            </a:r>
            <a:endParaRPr lang="en-US" dirty="0"/>
          </a:p>
        </p:txBody>
      </p:sp>
    </p:spTree>
    <p:extLst>
      <p:ext uri="{BB962C8B-B14F-4D97-AF65-F5344CB8AC3E}">
        <p14:creationId xmlns:p14="http://schemas.microsoft.com/office/powerpoint/2010/main" val="30471819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3074" y="-152400"/>
            <a:ext cx="9457073" cy="7338689"/>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33" y="6134450"/>
            <a:ext cx="694014" cy="694014"/>
          </a:xfrm>
          <a:prstGeom prst="rect">
            <a:avLst/>
          </a:prstGeom>
        </p:spPr>
      </p:pic>
      <p:sp>
        <p:nvSpPr>
          <p:cNvPr id="9" name="TextBox 8"/>
          <p:cNvSpPr txBox="1"/>
          <p:nvPr/>
        </p:nvSpPr>
        <p:spPr>
          <a:xfrm rot="20820481">
            <a:off x="1177673" y="4275592"/>
            <a:ext cx="6379173" cy="1077218"/>
          </a:xfrm>
          <a:prstGeom prst="rect">
            <a:avLst/>
          </a:prstGeom>
          <a:solidFill>
            <a:schemeClr val="accent1">
              <a:lumMod val="60000"/>
              <a:lumOff val="40000"/>
            </a:schemeClr>
          </a:solidFill>
          <a:ln>
            <a:noFill/>
          </a:ln>
        </p:spPr>
        <p:txBody>
          <a:bodyPr wrap="square" rtlCol="0">
            <a:spAutoFit/>
          </a:bodyPr>
          <a:lstStyle/>
          <a:p>
            <a:pPr algn="ctr"/>
            <a:r>
              <a:rPr lang="en-US" sz="3200" dirty="0" smtClean="0"/>
              <a:t>Online classes hasn’t solved the feedback problem.</a:t>
            </a:r>
            <a:endParaRPr lang="en-US" sz="3200" dirty="0"/>
          </a:p>
        </p:txBody>
      </p:sp>
      <p:sp>
        <p:nvSpPr>
          <p:cNvPr id="6"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Feedback is Labor Intensive</a:t>
            </a:r>
            <a:endParaRPr lang="en-US" sz="3800" dirty="0">
              <a:latin typeface="Calibri"/>
              <a:cs typeface="Calibri"/>
            </a:endParaRPr>
          </a:p>
        </p:txBody>
      </p:sp>
    </p:spTree>
    <p:extLst>
      <p:ext uri="{BB962C8B-B14F-4D97-AF65-F5344CB8AC3E}">
        <p14:creationId xmlns:p14="http://schemas.microsoft.com/office/powerpoint/2010/main" val="5104752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7223709" y="1406419"/>
            <a:ext cx="0" cy="4355803"/>
          </a:xfrm>
          <a:prstGeom prst="line">
            <a:avLst/>
          </a:prstGeom>
          <a:effectLst/>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5944541" y="840771"/>
            <a:ext cx="2480843" cy="646331"/>
          </a:xfrm>
          <a:prstGeom prst="rect">
            <a:avLst/>
          </a:prstGeom>
          <a:noFill/>
          <a:effectLst/>
        </p:spPr>
        <p:txBody>
          <a:bodyPr wrap="square" rtlCol="0">
            <a:spAutoFit/>
          </a:bodyPr>
          <a:lstStyle/>
          <a:p>
            <a:pPr algn="ctr"/>
            <a:r>
              <a:rPr lang="en-US" dirty="0" smtClean="0"/>
              <a:t>Maximize knowledge after 30 questions</a:t>
            </a:r>
            <a:endParaRPr lang="en-US" dirty="0"/>
          </a:p>
        </p:txBody>
      </p:sp>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Optimal Curriculum</a:t>
            </a:r>
            <a:endParaRPr lang="en-US" sz="4600" dirty="0">
              <a:latin typeface="Calibri"/>
              <a:cs typeface="Calibri"/>
            </a:endParaRPr>
          </a:p>
        </p:txBody>
      </p:sp>
      <p:graphicFrame>
        <p:nvGraphicFramePr>
          <p:cNvPr id="95" name="Chart 94"/>
          <p:cNvGraphicFramePr>
            <a:graphicFrameLocks/>
          </p:cNvGraphicFramePr>
          <p:nvPr>
            <p:extLst>
              <p:ext uri="{D42A27DB-BD31-4B8C-83A1-F6EECF244321}">
                <p14:modId xmlns:p14="http://schemas.microsoft.com/office/powerpoint/2010/main" val="1282227954"/>
              </p:ext>
            </p:extLst>
          </p:nvPr>
        </p:nvGraphicFramePr>
        <p:xfrm>
          <a:off x="1669016" y="1025437"/>
          <a:ext cx="5861304" cy="5696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49858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Optimal Curriculum</a:t>
            </a:r>
            <a:endParaRPr lang="en-US" sz="4600" dirty="0">
              <a:latin typeface="Calibri"/>
              <a:cs typeface="Calibri"/>
            </a:endParaRPr>
          </a:p>
        </p:txBody>
      </p:sp>
      <p:graphicFrame>
        <p:nvGraphicFramePr>
          <p:cNvPr id="95" name="Chart 94"/>
          <p:cNvGraphicFramePr>
            <a:graphicFrameLocks/>
          </p:cNvGraphicFramePr>
          <p:nvPr>
            <p:extLst>
              <p:ext uri="{D42A27DB-BD31-4B8C-83A1-F6EECF244321}">
                <p14:modId xmlns:p14="http://schemas.microsoft.com/office/powerpoint/2010/main" val="4059156182"/>
              </p:ext>
            </p:extLst>
          </p:nvPr>
        </p:nvGraphicFramePr>
        <p:xfrm>
          <a:off x="1669016" y="1025437"/>
          <a:ext cx="5861304" cy="5696712"/>
        </p:xfrm>
        <a:graphic>
          <a:graphicData uri="http://schemas.openxmlformats.org/drawingml/2006/chart">
            <c:chart xmlns:c="http://schemas.openxmlformats.org/drawingml/2006/chart" xmlns:r="http://schemas.openxmlformats.org/officeDocument/2006/relationships" r:id="rId2"/>
          </a:graphicData>
        </a:graphic>
      </p:graphicFrame>
      <p:cxnSp>
        <p:nvCxnSpPr>
          <p:cNvPr id="115" name="Straight Connector 114"/>
          <p:cNvCxnSpPr/>
          <p:nvPr/>
        </p:nvCxnSpPr>
        <p:spPr>
          <a:xfrm flipV="1">
            <a:off x="7223709" y="1406419"/>
            <a:ext cx="0" cy="4355803"/>
          </a:xfrm>
          <a:prstGeom prst="line">
            <a:avLst/>
          </a:prstGeom>
        </p:spPr>
        <p:style>
          <a:lnRef idx="2">
            <a:schemeClr val="dk1"/>
          </a:lnRef>
          <a:fillRef idx="0">
            <a:schemeClr val="dk1"/>
          </a:fillRef>
          <a:effectRef idx="1">
            <a:schemeClr val="dk1"/>
          </a:effectRef>
          <a:fontRef idx="minor">
            <a:schemeClr val="tx1"/>
          </a:fontRef>
        </p:style>
      </p:cxnSp>
      <p:sp>
        <p:nvSpPr>
          <p:cNvPr id="116" name="TextBox 115"/>
          <p:cNvSpPr txBox="1"/>
          <p:nvPr/>
        </p:nvSpPr>
        <p:spPr>
          <a:xfrm>
            <a:off x="5944541" y="840771"/>
            <a:ext cx="2480843" cy="646331"/>
          </a:xfrm>
          <a:prstGeom prst="rect">
            <a:avLst/>
          </a:prstGeom>
          <a:noFill/>
        </p:spPr>
        <p:txBody>
          <a:bodyPr wrap="square" rtlCol="0">
            <a:spAutoFit/>
          </a:bodyPr>
          <a:lstStyle/>
          <a:p>
            <a:pPr algn="ctr"/>
            <a:r>
              <a:rPr lang="en-US" dirty="0" smtClean="0"/>
              <a:t>Maximize knowledge after 30 questions</a:t>
            </a:r>
            <a:endParaRPr lang="en-US" dirty="0"/>
          </a:p>
        </p:txBody>
      </p:sp>
      <p:sp>
        <p:nvSpPr>
          <p:cNvPr id="96" name="TextBox 95"/>
          <p:cNvSpPr txBox="1"/>
          <p:nvPr/>
        </p:nvSpPr>
        <p:spPr>
          <a:xfrm>
            <a:off x="3989540" y="2260217"/>
            <a:ext cx="4790979" cy="89255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600" dirty="0" smtClean="0"/>
              <a:t>Model makes optimal curriculum learning more possible.</a:t>
            </a:r>
            <a:endParaRPr lang="en-US" sz="2600" dirty="0"/>
          </a:p>
        </p:txBody>
      </p:sp>
      <p:sp>
        <p:nvSpPr>
          <p:cNvPr id="8" name="TextBox 7"/>
          <p:cNvSpPr txBox="1"/>
          <p:nvPr/>
        </p:nvSpPr>
        <p:spPr>
          <a:xfrm>
            <a:off x="2353084" y="4815818"/>
            <a:ext cx="3040802" cy="89255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600" dirty="0" smtClean="0"/>
              <a:t>MDP-8 is intractable in real time.</a:t>
            </a:r>
            <a:endParaRPr lang="en-US" sz="2600" dirty="0"/>
          </a:p>
        </p:txBody>
      </p:sp>
    </p:spTree>
    <p:extLst>
      <p:ext uri="{BB962C8B-B14F-4D97-AF65-F5344CB8AC3E}">
        <p14:creationId xmlns:p14="http://schemas.microsoft.com/office/powerpoint/2010/main" val="9356428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Placeholder 1"/>
          <p:cNvSpPr txBox="1">
            <a:spLocks/>
          </p:cNvSpPr>
          <p:nvPr/>
        </p:nvSpPr>
        <p:spPr>
          <a:xfrm>
            <a:off x="0" y="-4387"/>
            <a:ext cx="9144000" cy="740664"/>
          </a:xfrm>
          <a:prstGeom prst="rect">
            <a:avLst/>
          </a:prstGeom>
          <a:solidFill>
            <a:srgbClr val="000000"/>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solidFill>
                  <a:schemeClr val="accent3">
                    <a:lumMod val="20000"/>
                    <a:lumOff val="80000"/>
                  </a:schemeClr>
                </a:solidFill>
                <a:latin typeface="Calibri"/>
                <a:cs typeface="Calibri"/>
              </a:rPr>
              <a:t>Overview</a:t>
            </a:r>
            <a:endParaRPr lang="en-US" sz="4600" dirty="0">
              <a:solidFill>
                <a:schemeClr val="accent3">
                  <a:lumMod val="20000"/>
                  <a:lumOff val="80000"/>
                </a:schemeClr>
              </a:solidFill>
              <a:latin typeface="Calibri"/>
              <a:cs typeface="Calibri"/>
            </a:endParaRP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1275993"/>
            <a:ext cx="764702" cy="830420"/>
          </a:xfrm>
          <a:prstGeom prst="rect">
            <a:avLst/>
          </a:prstGeom>
        </p:spPr>
      </p:pic>
      <p:sp>
        <p:nvSpPr>
          <p:cNvPr id="10" name="TextBox 9"/>
          <p:cNvSpPr txBox="1"/>
          <p:nvPr/>
        </p:nvSpPr>
        <p:spPr>
          <a:xfrm>
            <a:off x="1160710" y="1262342"/>
            <a:ext cx="3538950" cy="830997"/>
          </a:xfrm>
          <a:prstGeom prst="rect">
            <a:avLst/>
          </a:prstGeom>
          <a:noFill/>
        </p:spPr>
        <p:txBody>
          <a:bodyPr wrap="square" rtlCol="0">
            <a:spAutoFit/>
          </a:bodyPr>
          <a:lstStyle/>
          <a:p>
            <a:r>
              <a:rPr lang="en-US" sz="2400" dirty="0" smtClean="0"/>
              <a:t>State of the art (on two classic large datasets).</a:t>
            </a:r>
            <a:endParaRPr lang="en-US" sz="2400" dirty="0"/>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2106110"/>
            <a:ext cx="764702" cy="830420"/>
          </a:xfrm>
          <a:prstGeom prst="rect">
            <a:avLst/>
          </a:prstGeom>
        </p:spPr>
      </p:pic>
      <p:sp>
        <p:nvSpPr>
          <p:cNvPr id="12" name="TextBox 11"/>
          <p:cNvSpPr txBox="1"/>
          <p:nvPr/>
        </p:nvSpPr>
        <p:spPr>
          <a:xfrm>
            <a:off x="1160710" y="2089151"/>
            <a:ext cx="3538950" cy="830997"/>
          </a:xfrm>
          <a:prstGeom prst="rect">
            <a:avLst/>
          </a:prstGeom>
          <a:noFill/>
        </p:spPr>
        <p:txBody>
          <a:bodyPr wrap="square" rtlCol="0">
            <a:spAutoFit/>
          </a:bodyPr>
          <a:lstStyle/>
          <a:p>
            <a:r>
              <a:rPr lang="en-US" sz="2400" dirty="0" smtClean="0"/>
              <a:t>Does not need “concept” labels.</a:t>
            </a:r>
            <a:endParaRPr lang="en-US" sz="2400" dirty="0"/>
          </a:p>
        </p:txBody>
      </p:sp>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2990847"/>
            <a:ext cx="764702" cy="830420"/>
          </a:xfrm>
          <a:prstGeom prst="rect">
            <a:avLst/>
          </a:prstGeom>
        </p:spPr>
      </p:pic>
      <p:sp>
        <p:nvSpPr>
          <p:cNvPr id="14" name="TextBox 13"/>
          <p:cNvSpPr txBox="1"/>
          <p:nvPr/>
        </p:nvSpPr>
        <p:spPr>
          <a:xfrm>
            <a:off x="1160710" y="2990317"/>
            <a:ext cx="3538950" cy="830997"/>
          </a:xfrm>
          <a:prstGeom prst="rect">
            <a:avLst/>
          </a:prstGeom>
          <a:noFill/>
        </p:spPr>
        <p:txBody>
          <a:bodyPr wrap="square" rtlCol="0">
            <a:spAutoFit/>
          </a:bodyPr>
          <a:lstStyle/>
          <a:p>
            <a:r>
              <a:rPr lang="en-US" sz="2400" dirty="0" smtClean="0"/>
              <a:t>Can express graph of concept interactions.</a:t>
            </a:r>
            <a:endParaRPr lang="en-US" sz="2400" dirty="0"/>
          </a:p>
        </p:txBody>
      </p:sp>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3875584"/>
            <a:ext cx="764702" cy="830420"/>
          </a:xfrm>
          <a:prstGeom prst="rect">
            <a:avLst/>
          </a:prstGeom>
        </p:spPr>
      </p:pic>
      <p:sp>
        <p:nvSpPr>
          <p:cNvPr id="16" name="TextBox 15"/>
          <p:cNvSpPr txBox="1"/>
          <p:nvPr/>
        </p:nvSpPr>
        <p:spPr>
          <a:xfrm>
            <a:off x="1160710" y="3877552"/>
            <a:ext cx="3786313" cy="830997"/>
          </a:xfrm>
          <a:prstGeom prst="rect">
            <a:avLst/>
          </a:prstGeom>
          <a:noFill/>
        </p:spPr>
        <p:txBody>
          <a:bodyPr wrap="none" rtlCol="0">
            <a:spAutoFit/>
          </a:bodyPr>
          <a:lstStyle/>
          <a:p>
            <a:r>
              <a:rPr lang="en-US" sz="2400" dirty="0" smtClean="0"/>
              <a:t>High dimensional knowledge </a:t>
            </a:r>
          </a:p>
          <a:p>
            <a:r>
              <a:rPr lang="en-US" sz="2400" dirty="0"/>
              <a:t>r</a:t>
            </a:r>
            <a:r>
              <a:rPr lang="en-US" sz="2400" dirty="0" smtClean="0"/>
              <a:t>epresentation.</a:t>
            </a:r>
            <a:endParaRPr lang="en-US" sz="2400" dirty="0"/>
          </a:p>
        </p:txBody>
      </p:sp>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4760321"/>
            <a:ext cx="764702" cy="830420"/>
          </a:xfrm>
          <a:prstGeom prst="rect">
            <a:avLst/>
          </a:prstGeom>
        </p:spPr>
      </p:pic>
      <p:sp>
        <p:nvSpPr>
          <p:cNvPr id="18" name="TextBox 17"/>
          <p:cNvSpPr txBox="1"/>
          <p:nvPr/>
        </p:nvSpPr>
        <p:spPr>
          <a:xfrm>
            <a:off x="1160710" y="4776247"/>
            <a:ext cx="3321192" cy="830997"/>
          </a:xfrm>
          <a:prstGeom prst="rect">
            <a:avLst/>
          </a:prstGeom>
          <a:noFill/>
        </p:spPr>
        <p:txBody>
          <a:bodyPr wrap="none" rtlCol="0">
            <a:spAutoFit/>
          </a:bodyPr>
          <a:lstStyle/>
          <a:p>
            <a:r>
              <a:rPr lang="en-US" sz="2400" dirty="0" smtClean="0"/>
              <a:t>Enables optimal teaching </a:t>
            </a:r>
          </a:p>
          <a:p>
            <a:r>
              <a:rPr lang="en-US" sz="2400" dirty="0"/>
              <a:t>c</a:t>
            </a:r>
            <a:r>
              <a:rPr lang="en-US" sz="2400" dirty="0" smtClean="0"/>
              <a:t>urricula.</a:t>
            </a:r>
            <a:endParaRPr lang="en-US" sz="2400" dirty="0"/>
          </a:p>
        </p:txBody>
      </p:sp>
      <p:pic>
        <p:nvPicPr>
          <p:cNvPr id="19" name="Picture 1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6008" y="5645060"/>
            <a:ext cx="764702" cy="830420"/>
          </a:xfrm>
          <a:prstGeom prst="rect">
            <a:avLst/>
          </a:prstGeom>
        </p:spPr>
      </p:pic>
      <p:sp>
        <p:nvSpPr>
          <p:cNvPr id="20" name="TextBox 19"/>
          <p:cNvSpPr txBox="1"/>
          <p:nvPr/>
        </p:nvSpPr>
        <p:spPr>
          <a:xfrm>
            <a:off x="1160710" y="5645060"/>
            <a:ext cx="3796081" cy="830997"/>
          </a:xfrm>
          <a:prstGeom prst="rect">
            <a:avLst/>
          </a:prstGeom>
          <a:noFill/>
        </p:spPr>
        <p:txBody>
          <a:bodyPr wrap="none" rtlCol="0">
            <a:spAutoFit/>
          </a:bodyPr>
          <a:lstStyle/>
          <a:p>
            <a:r>
              <a:rPr lang="en-US" sz="2400" dirty="0" smtClean="0"/>
              <a:t>Potential to trace knowledge</a:t>
            </a:r>
          </a:p>
          <a:p>
            <a:r>
              <a:rPr lang="en-US" sz="2400" dirty="0"/>
              <a:t>b</a:t>
            </a:r>
            <a:r>
              <a:rPr lang="en-US" sz="2400" dirty="0" smtClean="0"/>
              <a:t>eyond correct/incorrect.</a:t>
            </a:r>
          </a:p>
        </p:txBody>
      </p:sp>
      <p:sp>
        <p:nvSpPr>
          <p:cNvPr id="2" name="TextBox 1"/>
          <p:cNvSpPr txBox="1"/>
          <p:nvPr/>
        </p:nvSpPr>
        <p:spPr>
          <a:xfrm>
            <a:off x="983190" y="616007"/>
            <a:ext cx="2747267" cy="646331"/>
          </a:xfrm>
          <a:prstGeom prst="rect">
            <a:avLst/>
          </a:prstGeom>
          <a:noFill/>
        </p:spPr>
        <p:txBody>
          <a:bodyPr wrap="none" rtlCol="0">
            <a:spAutoFit/>
          </a:bodyPr>
          <a:lstStyle/>
          <a:p>
            <a:r>
              <a:rPr lang="en-US" sz="3600" dirty="0" smtClean="0"/>
              <a:t>Contributions</a:t>
            </a:r>
            <a:endParaRPr lang="en-US" sz="3600" dirty="0"/>
          </a:p>
        </p:txBody>
      </p:sp>
      <p:sp>
        <p:nvSpPr>
          <p:cNvPr id="21" name="TextBox 20"/>
          <p:cNvSpPr txBox="1"/>
          <p:nvPr/>
        </p:nvSpPr>
        <p:spPr>
          <a:xfrm>
            <a:off x="5996914" y="616007"/>
            <a:ext cx="2259002" cy="646331"/>
          </a:xfrm>
          <a:prstGeom prst="rect">
            <a:avLst/>
          </a:prstGeom>
          <a:noFill/>
        </p:spPr>
        <p:txBody>
          <a:bodyPr wrap="none" rtlCol="0">
            <a:spAutoFit/>
          </a:bodyPr>
          <a:lstStyle/>
          <a:p>
            <a:r>
              <a:rPr lang="en-US" sz="3600" dirty="0" smtClean="0"/>
              <a:t>Limitations</a:t>
            </a:r>
            <a:endParaRPr lang="en-US" sz="3600" dirty="0"/>
          </a:p>
        </p:txBody>
      </p:sp>
      <p:pic>
        <p:nvPicPr>
          <p:cNvPr id="22" name="Picture 2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09828" y="1289644"/>
            <a:ext cx="764702" cy="830420"/>
          </a:xfrm>
          <a:prstGeom prst="rect">
            <a:avLst/>
          </a:prstGeom>
        </p:spPr>
      </p:pic>
      <p:sp>
        <p:nvSpPr>
          <p:cNvPr id="23" name="TextBox 22"/>
          <p:cNvSpPr txBox="1"/>
          <p:nvPr/>
        </p:nvSpPr>
        <p:spPr>
          <a:xfrm>
            <a:off x="6074530" y="1275993"/>
            <a:ext cx="2648531" cy="830997"/>
          </a:xfrm>
          <a:prstGeom prst="rect">
            <a:avLst/>
          </a:prstGeom>
          <a:noFill/>
        </p:spPr>
        <p:txBody>
          <a:bodyPr wrap="none" rtlCol="0">
            <a:spAutoFit/>
          </a:bodyPr>
          <a:lstStyle/>
          <a:p>
            <a:r>
              <a:rPr lang="en-US" sz="2400" dirty="0" smtClean="0"/>
              <a:t>Trains overnight for </a:t>
            </a:r>
          </a:p>
          <a:p>
            <a:r>
              <a:rPr lang="en-US" sz="2400" dirty="0" smtClean="0"/>
              <a:t>47K students </a:t>
            </a:r>
            <a:endParaRPr lang="en-US" sz="2400" dirty="0"/>
          </a:p>
        </p:txBody>
      </p:sp>
      <p:pic>
        <p:nvPicPr>
          <p:cNvPr id="24" name="Picture 2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09828" y="2102802"/>
            <a:ext cx="764702" cy="830420"/>
          </a:xfrm>
          <a:prstGeom prst="rect">
            <a:avLst/>
          </a:prstGeom>
        </p:spPr>
      </p:pic>
      <p:sp>
        <p:nvSpPr>
          <p:cNvPr id="25" name="TextBox 24"/>
          <p:cNvSpPr txBox="1"/>
          <p:nvPr/>
        </p:nvSpPr>
        <p:spPr>
          <a:xfrm>
            <a:off x="6074530" y="2146195"/>
            <a:ext cx="2730886" cy="830997"/>
          </a:xfrm>
          <a:prstGeom prst="rect">
            <a:avLst/>
          </a:prstGeom>
          <a:noFill/>
        </p:spPr>
        <p:txBody>
          <a:bodyPr wrap="none" rtlCol="0">
            <a:spAutoFit/>
          </a:bodyPr>
          <a:lstStyle/>
          <a:p>
            <a:r>
              <a:rPr lang="en-US" sz="2400" dirty="0" smtClean="0"/>
              <a:t>Will it work on small</a:t>
            </a:r>
          </a:p>
          <a:p>
            <a:r>
              <a:rPr lang="en-US" sz="2400" dirty="0"/>
              <a:t>d</a:t>
            </a:r>
            <a:r>
              <a:rPr lang="en-US" sz="2400" dirty="0" smtClean="0"/>
              <a:t>atasets?</a:t>
            </a:r>
            <a:endParaRPr lang="en-US" sz="2400" dirty="0"/>
          </a:p>
        </p:txBody>
      </p:sp>
      <p:pic>
        <p:nvPicPr>
          <p:cNvPr id="5" name="Picture 4"/>
          <p:cNvPicPr>
            <a:picLocks noChangeAspect="1"/>
          </p:cNvPicPr>
          <p:nvPr/>
        </p:nvPicPr>
        <p:blipFill>
          <a:blip r:embed="rId3"/>
          <a:stretch>
            <a:fillRect/>
          </a:stretch>
        </p:blipFill>
        <p:spPr>
          <a:xfrm>
            <a:off x="5665116" y="3500009"/>
            <a:ext cx="2590800" cy="2603500"/>
          </a:xfrm>
          <a:prstGeom prst="rect">
            <a:avLst/>
          </a:prstGeom>
        </p:spPr>
      </p:pic>
    </p:spTree>
    <p:extLst>
      <p:ext uri="{BB962C8B-B14F-4D97-AF65-F5344CB8AC3E}">
        <p14:creationId xmlns:p14="http://schemas.microsoft.com/office/powerpoint/2010/main" val="371141024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20" grpId="0"/>
      <p:bldP spid="2" grpId="0"/>
      <p:bldP spid="21" grpId="0"/>
      <p:bldP spid="23" grpId="0"/>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0" y="-25657"/>
            <a:ext cx="9144000" cy="68580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4688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a:off x="4565114" y="4505306"/>
            <a:ext cx="1398411" cy="461665"/>
          </a:xfrm>
          <a:prstGeom prst="rect">
            <a:avLst/>
          </a:prstGeom>
          <a:noFill/>
        </p:spPr>
        <p:txBody>
          <a:bodyPr wrap="none" rtlCol="0">
            <a:spAutoFit/>
          </a:bodyPr>
          <a:lstStyle/>
          <a:p>
            <a:r>
              <a:rPr lang="en-US" sz="2400" dirty="0" smtClean="0">
                <a:latin typeface="Chalkboard"/>
                <a:cs typeface="Chalkboard"/>
              </a:rPr>
              <a:t>Temporal</a:t>
            </a:r>
            <a:endParaRPr lang="en-US" sz="2400" dirty="0">
              <a:latin typeface="Chalkboard"/>
              <a:cs typeface="Chalkboard"/>
            </a:endParaRPr>
          </a:p>
        </p:txBody>
      </p:sp>
      <p:sp>
        <p:nvSpPr>
          <p:cNvPr id="20" name="TextBox 19"/>
          <p:cNvSpPr txBox="1"/>
          <p:nvPr/>
        </p:nvSpPr>
        <p:spPr>
          <a:xfrm>
            <a:off x="5896385" y="3516933"/>
            <a:ext cx="992579" cy="461665"/>
          </a:xfrm>
          <a:prstGeom prst="rect">
            <a:avLst/>
          </a:prstGeom>
          <a:noFill/>
        </p:spPr>
        <p:txBody>
          <a:bodyPr wrap="none" rtlCol="0">
            <a:spAutoFit/>
          </a:bodyPr>
          <a:lstStyle/>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pic>
        <p:nvPicPr>
          <p:cNvPr id="22" name="Picture 21"/>
          <p:cNvPicPr>
            <a:picLocks noChangeAspect="1"/>
          </p:cNvPicPr>
          <p:nvPr/>
        </p:nvPicPr>
        <p:blipFill>
          <a:blip r:embed="rId3" cstate="screen">
            <a:extLst>
              <a:ext uri="{BEBA8EAE-BF5A-486C-A8C5-ECC9F3942E4B}">
                <a14:imgProps xmlns:a14="http://schemas.microsoft.com/office/drawing/2010/main">
                  <a14:imgLayer r:embed="rId4">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2647265" y="4236401"/>
            <a:ext cx="726721" cy="787609"/>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spTree>
    <p:extLst>
      <p:ext uri="{BB962C8B-B14F-4D97-AF65-F5344CB8AC3E}">
        <p14:creationId xmlns:p14="http://schemas.microsoft.com/office/powerpoint/2010/main" val="24306462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97967" y="368673"/>
            <a:ext cx="9989855" cy="6813881"/>
          </a:xfrm>
          <a:prstGeom prst="rect">
            <a:avLst/>
          </a:prstGeom>
        </p:spPr>
      </p:pic>
      <p:sp>
        <p:nvSpPr>
          <p:cNvPr id="7" name="TextBox 6"/>
          <p:cNvSpPr txBox="1"/>
          <p:nvPr/>
        </p:nvSpPr>
        <p:spPr>
          <a:xfrm>
            <a:off x="2262600" y="5024010"/>
            <a:ext cx="1454244" cy="461665"/>
          </a:xfrm>
          <a:prstGeom prst="rect">
            <a:avLst/>
          </a:prstGeom>
          <a:noFill/>
        </p:spPr>
        <p:txBody>
          <a:bodyPr wrap="none" rtlCol="0">
            <a:spAutoFit/>
          </a:bodyPr>
          <a:lstStyle/>
          <a:p>
            <a:r>
              <a:rPr lang="en-US" sz="2400" dirty="0" smtClean="0">
                <a:latin typeface="Chalkboard"/>
                <a:cs typeface="Chalkboard"/>
              </a:rPr>
              <a:t>Curricula</a:t>
            </a:r>
            <a:endParaRPr lang="en-US" sz="2400" dirty="0">
              <a:latin typeface="Chalkboard"/>
              <a:cs typeface="Chalkboard"/>
            </a:endParaRPr>
          </a:p>
        </p:txBody>
      </p:sp>
      <p:sp>
        <p:nvSpPr>
          <p:cNvPr id="14" name="TextBox 13"/>
          <p:cNvSpPr txBox="1"/>
          <p:nvPr/>
        </p:nvSpPr>
        <p:spPr>
          <a:xfrm>
            <a:off x="7098118" y="1543163"/>
            <a:ext cx="1038604" cy="461665"/>
          </a:xfrm>
          <a:prstGeom prst="rect">
            <a:avLst/>
          </a:prstGeom>
          <a:noFill/>
        </p:spPr>
        <p:txBody>
          <a:bodyPr wrap="none" rtlCol="0">
            <a:spAutoFit/>
          </a:bodyPr>
          <a:lstStyle/>
          <a:p>
            <a:r>
              <a:rPr lang="en-US" sz="2400" dirty="0" smtClean="0">
                <a:latin typeface="Chalkboard"/>
                <a:cs typeface="Chalkboard"/>
              </a:rPr>
              <a:t>Thesis</a:t>
            </a:r>
            <a:endParaRPr lang="en-US" sz="2400" dirty="0">
              <a:latin typeface="Chalkboard"/>
              <a:cs typeface="Chalkboard"/>
            </a:endParaRPr>
          </a:p>
        </p:txBody>
      </p:sp>
      <p:sp>
        <p:nvSpPr>
          <p:cNvPr id="18" name="TextBox 17"/>
          <p:cNvSpPr txBox="1"/>
          <p:nvPr/>
        </p:nvSpPr>
        <p:spPr>
          <a:xfrm>
            <a:off x="4565114" y="4505306"/>
            <a:ext cx="1398411" cy="461665"/>
          </a:xfrm>
          <a:prstGeom prst="rect">
            <a:avLst/>
          </a:prstGeom>
          <a:noFill/>
        </p:spPr>
        <p:txBody>
          <a:bodyPr wrap="none" rtlCol="0">
            <a:spAutoFit/>
          </a:bodyPr>
          <a:lstStyle/>
          <a:p>
            <a:r>
              <a:rPr lang="en-US" sz="2400" dirty="0" smtClean="0">
                <a:latin typeface="Chalkboard"/>
                <a:cs typeface="Chalkboard"/>
              </a:rPr>
              <a:t>Temporal</a:t>
            </a:r>
            <a:endParaRPr lang="en-US" sz="2400" dirty="0">
              <a:latin typeface="Chalkboard"/>
              <a:cs typeface="Chalkboard"/>
            </a:endParaRPr>
          </a:p>
        </p:txBody>
      </p:sp>
      <p:sp>
        <p:nvSpPr>
          <p:cNvPr id="20" name="TextBox 19"/>
          <p:cNvSpPr txBox="1"/>
          <p:nvPr/>
        </p:nvSpPr>
        <p:spPr>
          <a:xfrm>
            <a:off x="5896385" y="3516933"/>
            <a:ext cx="992579" cy="461665"/>
          </a:xfrm>
          <a:prstGeom prst="rect">
            <a:avLst/>
          </a:prstGeom>
          <a:noFill/>
        </p:spPr>
        <p:txBody>
          <a:bodyPr wrap="none" rtlCol="0">
            <a:spAutoFit/>
          </a:bodyPr>
          <a:lstStyle/>
          <a:p>
            <a:pPr algn="ctr"/>
            <a:r>
              <a:rPr lang="en-US" sz="2400" dirty="0" smtClean="0">
                <a:latin typeface="Chalkboard"/>
                <a:cs typeface="Chalkboard"/>
              </a:rPr>
              <a:t>Space</a:t>
            </a:r>
            <a:endParaRPr lang="en-US" sz="2400" dirty="0">
              <a:latin typeface="Chalkboard"/>
              <a:cs typeface="Chalkboard"/>
            </a:endParaRPr>
          </a:p>
        </p:txBody>
      </p:sp>
      <p:sp>
        <p:nvSpPr>
          <p:cNvPr id="21" name="TextBox 20"/>
          <p:cNvSpPr txBox="1"/>
          <p:nvPr/>
        </p:nvSpPr>
        <p:spPr>
          <a:xfrm>
            <a:off x="121001" y="5438264"/>
            <a:ext cx="1518364" cy="461665"/>
          </a:xfrm>
          <a:prstGeom prst="rect">
            <a:avLst/>
          </a:prstGeom>
          <a:noFill/>
        </p:spPr>
        <p:txBody>
          <a:bodyPr wrap="none" rtlCol="0">
            <a:spAutoFit/>
          </a:bodyPr>
          <a:lstStyle/>
          <a:p>
            <a:r>
              <a:rPr lang="en-US" sz="2400" dirty="0" smtClean="0">
                <a:latin typeface="Chalkboard"/>
                <a:cs typeface="Chalkboard"/>
              </a:rPr>
              <a:t>Challenge</a:t>
            </a:r>
            <a:endParaRPr lang="en-US" sz="2400" dirty="0">
              <a:latin typeface="Chalkboard"/>
              <a:cs typeface="Chalkboard"/>
            </a:endParaRPr>
          </a:p>
        </p:txBody>
      </p:sp>
      <p:pic>
        <p:nvPicPr>
          <p:cNvPr id="22" name="Picture 21"/>
          <p:cNvPicPr>
            <a:picLocks noChangeAspect="1"/>
          </p:cNvPicPr>
          <p:nvPr/>
        </p:nvPicPr>
        <p:blipFill>
          <a:blip r:embed="rId3" cstate="screen">
            <a:extLst>
              <a:ext uri="{BEBA8EAE-BF5A-486C-A8C5-ECC9F3942E4B}">
                <a14:imgProps xmlns:a14="http://schemas.microsoft.com/office/drawing/2010/main">
                  <a14:imgLayer r:embed="rId4">
                    <a14:imgEffect>
                      <a14:backgroundRemoval t="2494" b="98005" l="10000" r="90000"/>
                    </a14:imgEffect>
                  </a14:imgLayer>
                </a14:imgProps>
              </a:ext>
              <a:ext uri="{28A0092B-C50C-407E-A947-70E740481C1C}">
                <a14:useLocalDpi xmlns:a14="http://schemas.microsoft.com/office/drawing/2010/main"/>
              </a:ext>
            </a:extLst>
          </a:blip>
          <a:stretch>
            <a:fillRect/>
          </a:stretch>
        </p:blipFill>
        <p:spPr>
          <a:xfrm>
            <a:off x="4927717" y="3648727"/>
            <a:ext cx="726721" cy="787609"/>
          </a:xfrm>
          <a:prstGeom prst="rect">
            <a:avLst/>
          </a:prstGeom>
        </p:spPr>
      </p:pic>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Thesis Route</a:t>
            </a:r>
            <a:endParaRPr lang="en-US" sz="3800" dirty="0">
              <a:latin typeface="Calibri"/>
              <a:cs typeface="Calibri"/>
            </a:endParaRPr>
          </a:p>
        </p:txBody>
      </p:sp>
    </p:spTree>
    <p:extLst>
      <p:ext uri="{BB962C8B-B14F-4D97-AF65-F5344CB8AC3E}">
        <p14:creationId xmlns:p14="http://schemas.microsoft.com/office/powerpoint/2010/main" val="24306462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0926" y="0"/>
            <a:ext cx="10281859" cy="6858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162" y="1632412"/>
            <a:ext cx="2321175" cy="1887135"/>
          </a:xfrm>
          <a:prstGeom prst="rect">
            <a:avLst/>
          </a:prstGeom>
        </p:spPr>
      </p:pic>
      <p:sp>
        <p:nvSpPr>
          <p:cNvPr id="9" name="TextBox 8"/>
          <p:cNvSpPr txBox="1"/>
          <p:nvPr/>
        </p:nvSpPr>
        <p:spPr>
          <a:xfrm>
            <a:off x="2054577" y="555194"/>
            <a:ext cx="7305040" cy="1077218"/>
          </a:xfrm>
          <a:prstGeom prst="rect">
            <a:avLst/>
          </a:prstGeom>
          <a:noFill/>
        </p:spPr>
        <p:txBody>
          <a:bodyPr wrap="square" rtlCol="0">
            <a:spAutoFit/>
          </a:bodyPr>
          <a:lstStyle/>
          <a:p>
            <a:pPr algn="r"/>
            <a:r>
              <a:rPr lang="en-US" sz="3200" dirty="0">
                <a:latin typeface="Calibri"/>
                <a:cs typeface="Calibri"/>
              </a:rPr>
              <a:t>Autonomously Generating Hints </a:t>
            </a:r>
            <a:r>
              <a:rPr lang="en-US" sz="3200" dirty="0" smtClean="0">
                <a:latin typeface="Calibri"/>
                <a:cs typeface="Calibri"/>
              </a:rPr>
              <a:t>by </a:t>
            </a:r>
            <a:r>
              <a:rPr lang="en-US" sz="3200" dirty="0" smtClean="0">
                <a:latin typeface="Calibri"/>
                <a:cs typeface="Calibri"/>
              </a:rPr>
              <a:t>Inferring </a:t>
            </a:r>
            <a:r>
              <a:rPr lang="en-US" sz="3200" dirty="0" smtClean="0">
                <a:latin typeface="Calibri"/>
                <a:cs typeface="Calibri"/>
              </a:rPr>
              <a:t>Problem Solving Policies</a:t>
            </a:r>
            <a:endParaRPr lang="en-US" sz="3200" dirty="0">
              <a:latin typeface="Calibri"/>
              <a:cs typeface="Calibri"/>
            </a:endParaRPr>
          </a:p>
        </p:txBody>
      </p:sp>
    </p:spTree>
    <p:extLst>
      <p:ext uri="{BB962C8B-B14F-4D97-AF65-F5344CB8AC3E}">
        <p14:creationId xmlns:p14="http://schemas.microsoft.com/office/powerpoint/2010/main" val="38006483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5657"/>
            <a:ext cx="9367607" cy="701678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2046069" y="1180234"/>
            <a:ext cx="4822056" cy="4793803"/>
          </a:xfrm>
          <a:prstGeom prst="rect">
            <a:avLst/>
          </a:prstGeom>
        </p:spPr>
      </p:pic>
      <p:sp>
        <p:nvSpPr>
          <p:cNvPr id="3" name="Title 2"/>
          <p:cNvSpPr>
            <a:spLocks noGrp="1"/>
          </p:cNvSpPr>
          <p:nvPr>
            <p:ph type="title"/>
          </p:nvPr>
        </p:nvSpPr>
        <p:spPr/>
        <p:txBody>
          <a:bodyPr/>
          <a:lstStyle/>
          <a:p>
            <a:endParaRPr lang="en-US"/>
          </a:p>
        </p:txBody>
      </p:sp>
      <p:sp>
        <p:nvSpPr>
          <p:cNvPr id="7"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Dataset</a:t>
            </a:r>
            <a:endParaRPr lang="en-US" sz="3800" dirty="0">
              <a:latin typeface="Calibri"/>
              <a:cs typeface="Calibri"/>
            </a:endParaRPr>
          </a:p>
        </p:txBody>
      </p:sp>
    </p:spTree>
    <p:extLst>
      <p:ext uri="{BB962C8B-B14F-4D97-AF65-F5344CB8AC3E}">
        <p14:creationId xmlns:p14="http://schemas.microsoft.com/office/powerpoint/2010/main" val="90103515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5065889" y="1961444"/>
            <a:ext cx="2269067" cy="3048000"/>
            <a:chOff x="5065889" y="1961444"/>
            <a:chExt cx="2269067" cy="3048000"/>
          </a:xfrm>
        </p:grpSpPr>
        <p:sp>
          <p:nvSpPr>
            <p:cNvPr id="5" name="Rectangle 4"/>
            <p:cNvSpPr/>
            <p:nvPr/>
          </p:nvSpPr>
          <p:spPr>
            <a:xfrm>
              <a:off x="5065889" y="1961444"/>
              <a:ext cx="1622778" cy="304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12178" y="2511778"/>
              <a:ext cx="1622778" cy="2497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dirty="0" smtClean="0"/>
              <a:t>Simple</a:t>
            </a:r>
            <a:endParaRPr lang="en-US" dirty="0"/>
          </a:p>
        </p:txBody>
      </p:sp>
      <p:pic>
        <p:nvPicPr>
          <p:cNvPr id="45" name="Picture 44" descr="Screen Shot 2014-09-23 at 3.45.30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4751" y="1693308"/>
            <a:ext cx="3642565" cy="3628662"/>
          </a:xfrm>
          <a:prstGeom prst="rect">
            <a:avLst/>
          </a:prstGeom>
        </p:spPr>
      </p:pic>
      <p:pic>
        <p:nvPicPr>
          <p:cNvPr id="29" name="Picture 28" descr="Screen Shot 2014-09-23 at 3.45.21 AM.png"/>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0" b="100000" l="630" r="100000"/>
                    </a14:imgEffect>
                  </a14:imgLayer>
                </a14:imgProps>
              </a:ext>
              <a:ext uri="{28A0092B-C50C-407E-A947-70E740481C1C}">
                <a14:useLocalDpi xmlns:a14="http://schemas.microsoft.com/office/drawing/2010/main"/>
              </a:ext>
            </a:extLst>
          </a:blip>
          <a:srcRect/>
          <a:stretch/>
        </p:blipFill>
        <p:spPr>
          <a:xfrm>
            <a:off x="4867886" y="1771740"/>
            <a:ext cx="2893681" cy="3550230"/>
          </a:xfrm>
          <a:prstGeom prst="rect">
            <a:avLst/>
          </a:prstGeom>
        </p:spPr>
      </p:pic>
      <p:sp>
        <p:nvSpPr>
          <p:cNvPr id="3" name="TextBox 2"/>
          <p:cNvSpPr txBox="1"/>
          <p:nvPr/>
        </p:nvSpPr>
        <p:spPr>
          <a:xfrm>
            <a:off x="714976" y="6358724"/>
            <a:ext cx="2335420" cy="369332"/>
          </a:xfrm>
          <a:prstGeom prst="rect">
            <a:avLst/>
          </a:prstGeom>
          <a:noFill/>
        </p:spPr>
        <p:txBody>
          <a:bodyPr wrap="none" rtlCol="0">
            <a:spAutoFit/>
          </a:bodyPr>
          <a:lstStyle/>
          <a:p>
            <a:r>
              <a:rPr lang="en-US" dirty="0" smtClean="0"/>
              <a:t>[copyright Angry Birds]</a:t>
            </a:r>
            <a:endParaRPr lang="en-US" dirty="0"/>
          </a:p>
        </p:txBody>
      </p:sp>
      <p:sp>
        <p:nvSpPr>
          <p:cNvPr id="4" name="TextBox 3"/>
          <p:cNvSpPr txBox="1"/>
          <p:nvPr/>
        </p:nvSpPr>
        <p:spPr>
          <a:xfrm>
            <a:off x="1608347" y="5612283"/>
            <a:ext cx="1710725" cy="523220"/>
          </a:xfrm>
          <a:prstGeom prst="rect">
            <a:avLst/>
          </a:prstGeom>
          <a:noFill/>
        </p:spPr>
        <p:txBody>
          <a:bodyPr wrap="none" rtlCol="0">
            <a:spAutoFit/>
          </a:bodyPr>
          <a:lstStyle/>
          <a:p>
            <a:r>
              <a:rPr lang="en-US" sz="2800" dirty="0" smtClean="0">
                <a:solidFill>
                  <a:srgbClr val="FFFFFF"/>
                </a:solidFill>
              </a:rPr>
              <a:t>Problem A</a:t>
            </a:r>
            <a:endParaRPr lang="en-US" sz="2800" dirty="0">
              <a:solidFill>
                <a:srgbClr val="FFFFFF"/>
              </a:solidFill>
            </a:endParaRPr>
          </a:p>
        </p:txBody>
      </p:sp>
      <p:sp>
        <p:nvSpPr>
          <p:cNvPr id="30" name="TextBox 29"/>
          <p:cNvSpPr txBox="1"/>
          <p:nvPr/>
        </p:nvSpPr>
        <p:spPr>
          <a:xfrm>
            <a:off x="3866882" y="5603933"/>
            <a:ext cx="4682191" cy="523220"/>
          </a:xfrm>
          <a:prstGeom prst="rect">
            <a:avLst/>
          </a:prstGeom>
          <a:noFill/>
        </p:spPr>
        <p:txBody>
          <a:bodyPr wrap="none" rtlCol="0">
            <a:spAutoFit/>
          </a:bodyPr>
          <a:lstStyle/>
          <a:p>
            <a:r>
              <a:rPr lang="en-US" sz="2800" dirty="0" smtClean="0">
                <a:solidFill>
                  <a:srgbClr val="FFFFFF"/>
                </a:solidFill>
              </a:rPr>
              <a:t>Ten thousand unique solutions</a:t>
            </a:r>
            <a:endParaRPr lang="en-US" sz="2800" dirty="0">
              <a:solidFill>
                <a:srgbClr val="FFFFFF"/>
              </a:solidFill>
            </a:endParaRPr>
          </a:p>
        </p:txBody>
      </p:sp>
      <p:sp>
        <p:nvSpPr>
          <p:cNvPr id="13"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Easy Problem</a:t>
            </a:r>
            <a:endParaRPr lang="en-US" sz="3800" dirty="0">
              <a:latin typeface="Calibri"/>
              <a:cs typeface="Calibri"/>
            </a:endParaRPr>
          </a:p>
        </p:txBody>
      </p:sp>
    </p:spTree>
    <p:extLst>
      <p:ext uri="{BB962C8B-B14F-4D97-AF65-F5344CB8AC3E}">
        <p14:creationId xmlns:p14="http://schemas.microsoft.com/office/powerpoint/2010/main" val="33187067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8" name="Picture 67" descr="Screen Shot 2014-09-23 at 3.44.56 AM.png"/>
          <p:cNvPicPr>
            <a:picLocks noChangeAspect="1"/>
          </p:cNvPicPr>
          <p:nvPr/>
        </p:nvPicPr>
        <p:blipFill>
          <a:blip r:embed="rId2" cstate="screen">
            <a:extLst>
              <a:ext uri="{BEBA8EAE-BF5A-486C-A8C5-ECC9F3942E4B}">
                <a14:imgProps xmlns:a14="http://schemas.microsoft.com/office/drawing/2010/main">
                  <a14:imgLayer r:embed="rId3">
                    <a14:imgEffect>
                      <a14:backgroundRemoval t="0" b="100000" l="505" r="95265"/>
                    </a14:imgEffect>
                  </a14:imgLayer>
                </a14:imgProps>
              </a:ext>
              <a:ext uri="{28A0092B-C50C-407E-A947-70E740481C1C}">
                <a14:useLocalDpi xmlns:a14="http://schemas.microsoft.com/office/drawing/2010/main"/>
              </a:ext>
            </a:extLst>
          </a:blip>
          <a:stretch>
            <a:fillRect/>
          </a:stretch>
        </p:blipFill>
        <p:spPr>
          <a:xfrm>
            <a:off x="4857556" y="1860933"/>
            <a:ext cx="4110793" cy="3550230"/>
          </a:xfrm>
          <a:prstGeom prst="rect">
            <a:avLst/>
          </a:prstGeom>
        </p:spPr>
      </p:pic>
      <p:pic>
        <p:nvPicPr>
          <p:cNvPr id="70" name="Picture 69" descr="Screen Shot 2014-09-23 at 3.45.46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3533" y="1914973"/>
            <a:ext cx="3861068" cy="3327631"/>
          </a:xfrm>
          <a:prstGeom prst="rect">
            <a:avLst/>
          </a:prstGeom>
        </p:spPr>
      </p:pic>
      <p:sp>
        <p:nvSpPr>
          <p:cNvPr id="71" name="TextBox 70"/>
          <p:cNvSpPr txBox="1"/>
          <p:nvPr/>
        </p:nvSpPr>
        <p:spPr>
          <a:xfrm>
            <a:off x="1045640" y="5596208"/>
            <a:ext cx="1697750" cy="523220"/>
          </a:xfrm>
          <a:prstGeom prst="rect">
            <a:avLst/>
          </a:prstGeom>
          <a:noFill/>
        </p:spPr>
        <p:txBody>
          <a:bodyPr wrap="none" rtlCol="0">
            <a:spAutoFit/>
          </a:bodyPr>
          <a:lstStyle/>
          <a:p>
            <a:r>
              <a:rPr lang="en-US" sz="2800" dirty="0" smtClean="0">
                <a:solidFill>
                  <a:srgbClr val="FFFFFF"/>
                </a:solidFill>
              </a:rPr>
              <a:t>Problem B</a:t>
            </a:r>
            <a:endParaRPr lang="en-US" sz="2800" dirty="0">
              <a:solidFill>
                <a:srgbClr val="FFFFFF"/>
              </a:solidFill>
            </a:endParaRPr>
          </a:p>
        </p:txBody>
      </p:sp>
      <p:sp>
        <p:nvSpPr>
          <p:cNvPr id="72" name="TextBox 71"/>
          <p:cNvSpPr txBox="1"/>
          <p:nvPr/>
        </p:nvSpPr>
        <p:spPr>
          <a:xfrm>
            <a:off x="3143403" y="5603933"/>
            <a:ext cx="4991744" cy="954107"/>
          </a:xfrm>
          <a:prstGeom prst="rect">
            <a:avLst/>
          </a:prstGeom>
          <a:noFill/>
        </p:spPr>
        <p:txBody>
          <a:bodyPr wrap="square" rtlCol="0">
            <a:spAutoFit/>
          </a:bodyPr>
          <a:lstStyle/>
          <a:p>
            <a:r>
              <a:rPr lang="en-US" sz="2800" dirty="0" smtClean="0">
                <a:solidFill>
                  <a:srgbClr val="FFFFFF"/>
                </a:solidFill>
              </a:rPr>
              <a:t>Almost a hundred thousand unique solutions</a:t>
            </a:r>
            <a:endParaRPr lang="en-US" sz="2800" dirty="0">
              <a:solidFill>
                <a:srgbClr val="FFFFFF"/>
              </a:solidFill>
            </a:endParaRPr>
          </a:p>
        </p:txBody>
      </p: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Hard Problem</a:t>
            </a:r>
            <a:endParaRPr lang="en-US" sz="3800" dirty="0">
              <a:latin typeface="Calibri"/>
              <a:cs typeface="Calibri"/>
            </a:endParaRPr>
          </a:p>
        </p:txBody>
      </p:sp>
    </p:spTree>
    <p:extLst>
      <p:ext uri="{BB962C8B-B14F-4D97-AF65-F5344CB8AC3E}">
        <p14:creationId xmlns:p14="http://schemas.microsoft.com/office/powerpoint/2010/main" val="44353048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906290" y="559372"/>
            <a:ext cx="1738488" cy="1738488"/>
          </a:xfrm>
          <a:prstGeom prst="rect">
            <a:avLst/>
          </a:prstGeom>
        </p:spPr>
      </p:pic>
      <p:sp>
        <p:nvSpPr>
          <p:cNvPr id="2" name="TextBox 1"/>
          <p:cNvSpPr txBox="1"/>
          <p:nvPr/>
        </p:nvSpPr>
        <p:spPr>
          <a:xfrm>
            <a:off x="2259240" y="1040255"/>
            <a:ext cx="2933616" cy="615553"/>
          </a:xfrm>
          <a:prstGeom prst="rect">
            <a:avLst/>
          </a:prstGeom>
          <a:noFill/>
        </p:spPr>
        <p:txBody>
          <a:bodyPr wrap="none" rtlCol="0">
            <a:spAutoFit/>
          </a:bodyPr>
          <a:lstStyle/>
          <a:p>
            <a:r>
              <a:rPr lang="en-US" sz="3400" dirty="0" smtClean="0">
                <a:solidFill>
                  <a:srgbClr val="FFFFFF"/>
                </a:solidFill>
              </a:rPr>
              <a:t>Students forget</a:t>
            </a:r>
            <a:endParaRPr lang="en-US" sz="3400" dirty="0">
              <a:solidFill>
                <a:srgbClr val="FFFFFF"/>
              </a:solidFill>
            </a:endParaRPr>
          </a:p>
        </p:txBody>
      </p:sp>
      <p:pic>
        <p:nvPicPr>
          <p:cNvPr id="9" name="Picture 8"/>
          <p:cNvPicPr>
            <a:picLocks noChangeAspect="1"/>
          </p:cNvPicPr>
          <p:nvPr/>
        </p:nvPicPr>
        <p:blipFill>
          <a:blip r:embed="rId2"/>
          <a:stretch>
            <a:fillRect/>
          </a:stretch>
        </p:blipFill>
        <p:spPr>
          <a:xfrm>
            <a:off x="906290" y="1661600"/>
            <a:ext cx="1738488" cy="1738488"/>
          </a:xfrm>
          <a:prstGeom prst="rect">
            <a:avLst/>
          </a:prstGeom>
        </p:spPr>
      </p:pic>
      <p:sp>
        <p:nvSpPr>
          <p:cNvPr id="10" name="TextBox 9"/>
          <p:cNvSpPr txBox="1"/>
          <p:nvPr/>
        </p:nvSpPr>
        <p:spPr>
          <a:xfrm>
            <a:off x="2259240" y="2186787"/>
            <a:ext cx="6285708" cy="615553"/>
          </a:xfrm>
          <a:prstGeom prst="rect">
            <a:avLst/>
          </a:prstGeom>
          <a:noFill/>
        </p:spPr>
        <p:txBody>
          <a:bodyPr wrap="none" rtlCol="0">
            <a:spAutoFit/>
          </a:bodyPr>
          <a:lstStyle/>
          <a:p>
            <a:r>
              <a:rPr lang="en-US" sz="3400" dirty="0" smtClean="0">
                <a:solidFill>
                  <a:srgbClr val="FFFFFF"/>
                </a:solidFill>
              </a:rPr>
              <a:t>Short term and long term memory</a:t>
            </a:r>
            <a:endParaRPr lang="en-US" sz="3400" dirty="0">
              <a:solidFill>
                <a:srgbClr val="FFFFFF"/>
              </a:solidFill>
            </a:endParaRPr>
          </a:p>
        </p:txBody>
      </p:sp>
      <p:pic>
        <p:nvPicPr>
          <p:cNvPr id="11" name="Picture 10"/>
          <p:cNvPicPr>
            <a:picLocks noChangeAspect="1"/>
          </p:cNvPicPr>
          <p:nvPr/>
        </p:nvPicPr>
        <p:blipFill>
          <a:blip r:embed="rId2"/>
          <a:stretch>
            <a:fillRect/>
          </a:stretch>
        </p:blipFill>
        <p:spPr>
          <a:xfrm>
            <a:off x="906290" y="2811733"/>
            <a:ext cx="1738488" cy="1738488"/>
          </a:xfrm>
          <a:prstGeom prst="rect">
            <a:avLst/>
          </a:prstGeom>
        </p:spPr>
      </p:pic>
      <p:sp>
        <p:nvSpPr>
          <p:cNvPr id="12" name="TextBox 11"/>
          <p:cNvSpPr txBox="1"/>
          <p:nvPr/>
        </p:nvSpPr>
        <p:spPr>
          <a:xfrm>
            <a:off x="2259240" y="3336920"/>
            <a:ext cx="5555891" cy="615553"/>
          </a:xfrm>
          <a:prstGeom prst="rect">
            <a:avLst/>
          </a:prstGeom>
          <a:noFill/>
        </p:spPr>
        <p:txBody>
          <a:bodyPr wrap="none" rtlCol="0">
            <a:spAutoFit/>
          </a:bodyPr>
          <a:lstStyle/>
          <a:p>
            <a:r>
              <a:rPr lang="en-US" sz="3400" dirty="0" smtClean="0">
                <a:solidFill>
                  <a:srgbClr val="FFFFFF"/>
                </a:solidFill>
              </a:rPr>
              <a:t>Transfer knowledge (complex)</a:t>
            </a:r>
            <a:endParaRPr lang="en-US" sz="3400" dirty="0">
              <a:solidFill>
                <a:srgbClr val="FFFFFF"/>
              </a:solidFill>
            </a:endParaRPr>
          </a:p>
        </p:txBody>
      </p:sp>
      <p:pic>
        <p:nvPicPr>
          <p:cNvPr id="13" name="Picture 12"/>
          <p:cNvPicPr>
            <a:picLocks noChangeAspect="1"/>
          </p:cNvPicPr>
          <p:nvPr/>
        </p:nvPicPr>
        <p:blipFill>
          <a:blip r:embed="rId2"/>
          <a:stretch>
            <a:fillRect/>
          </a:stretch>
        </p:blipFill>
        <p:spPr>
          <a:xfrm>
            <a:off x="906290" y="3952473"/>
            <a:ext cx="1738488" cy="1738488"/>
          </a:xfrm>
          <a:prstGeom prst="rect">
            <a:avLst/>
          </a:prstGeom>
        </p:spPr>
      </p:pic>
      <p:sp>
        <p:nvSpPr>
          <p:cNvPr id="14" name="TextBox 13"/>
          <p:cNvSpPr txBox="1"/>
          <p:nvPr/>
        </p:nvSpPr>
        <p:spPr>
          <a:xfrm>
            <a:off x="2259240" y="4500031"/>
            <a:ext cx="5639985" cy="615553"/>
          </a:xfrm>
          <a:prstGeom prst="rect">
            <a:avLst/>
          </a:prstGeom>
          <a:noFill/>
        </p:spPr>
        <p:txBody>
          <a:bodyPr wrap="none" rtlCol="0">
            <a:spAutoFit/>
          </a:bodyPr>
          <a:lstStyle/>
          <a:p>
            <a:r>
              <a:rPr lang="en-US" sz="3400" dirty="0" smtClean="0">
                <a:solidFill>
                  <a:srgbClr val="FFFFFF"/>
                </a:solidFill>
              </a:rPr>
              <a:t>Zone of proximal development</a:t>
            </a:r>
            <a:endParaRPr lang="en-US" sz="3400" dirty="0">
              <a:solidFill>
                <a:srgbClr val="FFFFFF"/>
              </a:solidFill>
            </a:endParaRPr>
          </a:p>
        </p:txBody>
      </p:sp>
      <p:sp>
        <p:nvSpPr>
          <p:cNvPr id="15" name="TextBox 14"/>
          <p:cNvSpPr txBox="1"/>
          <p:nvPr/>
        </p:nvSpPr>
        <p:spPr>
          <a:xfrm>
            <a:off x="2259240" y="5655337"/>
            <a:ext cx="3985762" cy="615553"/>
          </a:xfrm>
          <a:prstGeom prst="rect">
            <a:avLst/>
          </a:prstGeom>
          <a:noFill/>
        </p:spPr>
        <p:txBody>
          <a:bodyPr wrap="none" rtlCol="0">
            <a:spAutoFit/>
          </a:bodyPr>
          <a:lstStyle/>
          <a:p>
            <a:r>
              <a:rPr lang="en-US" sz="3400" dirty="0" smtClean="0">
                <a:solidFill>
                  <a:srgbClr val="FFFFFF"/>
                </a:solidFill>
              </a:rPr>
              <a:t>Individual differences</a:t>
            </a:r>
            <a:endParaRPr lang="en-US" sz="3400" dirty="0">
              <a:solidFill>
                <a:srgbClr val="FFFFFF"/>
              </a:solidFill>
            </a:endParaRPr>
          </a:p>
        </p:txBody>
      </p:sp>
      <p:pic>
        <p:nvPicPr>
          <p:cNvPr id="16" name="Picture 15"/>
          <p:cNvPicPr>
            <a:picLocks noChangeAspect="1"/>
          </p:cNvPicPr>
          <p:nvPr/>
        </p:nvPicPr>
        <p:blipFill>
          <a:blip r:embed="rId2"/>
          <a:stretch>
            <a:fillRect/>
          </a:stretch>
        </p:blipFill>
        <p:spPr>
          <a:xfrm>
            <a:off x="921056" y="5080397"/>
            <a:ext cx="1738488" cy="1738488"/>
          </a:xfrm>
          <a:prstGeom prst="rect">
            <a:avLst/>
          </a:prstGeom>
        </p:spPr>
      </p:pic>
      <p:sp>
        <p:nvSpPr>
          <p:cNvPr id="18"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Hard Problem</a:t>
            </a:r>
            <a:endParaRPr lang="en-US" sz="3800" dirty="0">
              <a:latin typeface="Calibri"/>
              <a:cs typeface="Calibri"/>
            </a:endParaRPr>
          </a:p>
        </p:txBody>
      </p:sp>
    </p:spTree>
    <p:extLst>
      <p:ext uri="{BB962C8B-B14F-4D97-AF65-F5344CB8AC3E}">
        <p14:creationId xmlns:p14="http://schemas.microsoft.com/office/powerpoint/2010/main" val="39130402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endParaRPr lang="en-US"/>
          </a:p>
        </p:txBody>
      </p:sp>
      <p:pic>
        <p:nvPicPr>
          <p:cNvPr id="8" name="Picture 7" descr="Screen Shot 2014-10-12 at 5.07.2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730" y="555981"/>
            <a:ext cx="8028002" cy="5407339"/>
          </a:xfrm>
          <a:prstGeom prst="rect">
            <a:avLst/>
          </a:prstGeom>
        </p:spPr>
      </p:pic>
    </p:spTree>
    <p:extLst>
      <p:ext uri="{BB962C8B-B14F-4D97-AF65-F5344CB8AC3E}">
        <p14:creationId xmlns:p14="http://schemas.microsoft.com/office/powerpoint/2010/main" val="2955500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endParaRPr lang="en-US"/>
          </a:p>
        </p:txBody>
      </p:sp>
      <p:pic>
        <p:nvPicPr>
          <p:cNvPr id="8" name="Picture 7" descr="Screen Shot 2014-10-12 at 5.07.2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2730" y="555981"/>
            <a:ext cx="8028002" cy="5407339"/>
          </a:xfrm>
          <a:prstGeom prst="rect">
            <a:avLst/>
          </a:prstGeom>
        </p:spPr>
      </p:pic>
      <p:cxnSp>
        <p:nvCxnSpPr>
          <p:cNvPr id="4" name="Straight Arrow Connector 3"/>
          <p:cNvCxnSpPr/>
          <p:nvPr/>
        </p:nvCxnSpPr>
        <p:spPr>
          <a:xfrm flipV="1">
            <a:off x="1926425" y="3798461"/>
            <a:ext cx="1124048" cy="7953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1926425" y="4142695"/>
            <a:ext cx="1788742" cy="451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3950" y="4498802"/>
            <a:ext cx="1412475" cy="1200329"/>
          </a:xfrm>
          <a:prstGeom prst="rect">
            <a:avLst/>
          </a:prstGeom>
          <a:noFill/>
        </p:spPr>
        <p:txBody>
          <a:bodyPr wrap="square" rtlCol="0">
            <a:spAutoFit/>
          </a:bodyPr>
          <a:lstStyle/>
          <a:p>
            <a:r>
              <a:rPr lang="en-US" dirty="0" smtClean="0">
                <a:solidFill>
                  <a:schemeClr val="tx2">
                    <a:lumMod val="20000"/>
                    <a:lumOff val="80000"/>
                  </a:schemeClr>
                </a:solidFill>
              </a:rPr>
              <a:t>Each node is a unique partial solution</a:t>
            </a:r>
            <a:endParaRPr lang="en-US" dirty="0">
              <a:solidFill>
                <a:schemeClr val="tx2">
                  <a:lumMod val="20000"/>
                  <a:lumOff val="80000"/>
                </a:schemeClr>
              </a:solidFill>
            </a:endParaRPr>
          </a:p>
        </p:txBody>
      </p:sp>
      <p:cxnSp>
        <p:nvCxnSpPr>
          <p:cNvPr id="10" name="Straight Arrow Connector 9"/>
          <p:cNvCxnSpPr/>
          <p:nvPr/>
        </p:nvCxnSpPr>
        <p:spPr>
          <a:xfrm flipH="1">
            <a:off x="5464739" y="1329460"/>
            <a:ext cx="98517" cy="4966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642649" y="606764"/>
            <a:ext cx="2562166" cy="646331"/>
          </a:xfrm>
          <a:prstGeom prst="rect">
            <a:avLst/>
          </a:prstGeom>
          <a:noFill/>
        </p:spPr>
        <p:txBody>
          <a:bodyPr wrap="square" rtlCol="0">
            <a:spAutoFit/>
          </a:bodyPr>
          <a:lstStyle/>
          <a:p>
            <a:r>
              <a:rPr lang="en-US" dirty="0" smtClean="0">
                <a:solidFill>
                  <a:schemeClr val="tx2">
                    <a:lumMod val="20000"/>
                    <a:lumOff val="80000"/>
                  </a:schemeClr>
                </a:solidFill>
              </a:rPr>
              <a:t>Each edge is what a teacher suggested</a:t>
            </a:r>
            <a:endParaRPr lang="en-US" dirty="0">
              <a:solidFill>
                <a:schemeClr val="tx2">
                  <a:lumMod val="20000"/>
                  <a:lumOff val="80000"/>
                </a:schemeClr>
              </a:solidFill>
            </a:endParaRPr>
          </a:p>
        </p:txBody>
      </p:sp>
      <p:cxnSp>
        <p:nvCxnSpPr>
          <p:cNvPr id="14" name="Straight Arrow Connector 13"/>
          <p:cNvCxnSpPr/>
          <p:nvPr/>
        </p:nvCxnSpPr>
        <p:spPr>
          <a:xfrm>
            <a:off x="5563256" y="1329460"/>
            <a:ext cx="383386" cy="9496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670684" y="4902387"/>
            <a:ext cx="534131" cy="2492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964446" y="5055590"/>
            <a:ext cx="1412475" cy="369332"/>
          </a:xfrm>
          <a:prstGeom prst="rect">
            <a:avLst/>
          </a:prstGeom>
          <a:noFill/>
        </p:spPr>
        <p:txBody>
          <a:bodyPr wrap="square" rtlCol="0">
            <a:spAutoFit/>
          </a:bodyPr>
          <a:lstStyle/>
          <a:p>
            <a:r>
              <a:rPr lang="en-US" dirty="0" smtClean="0">
                <a:solidFill>
                  <a:schemeClr val="tx2">
                    <a:lumMod val="20000"/>
                    <a:lumOff val="80000"/>
                  </a:schemeClr>
                </a:solidFill>
              </a:rPr>
              <a:t>Solution</a:t>
            </a:r>
            <a:endParaRPr lang="en-US" dirty="0">
              <a:solidFill>
                <a:schemeClr val="tx2">
                  <a:lumMod val="20000"/>
                  <a:lumOff val="80000"/>
                </a:schemeClr>
              </a:solidFill>
            </a:endParaRPr>
          </a:p>
        </p:txBody>
      </p:sp>
      <p:sp>
        <p:nvSpPr>
          <p:cNvPr id="21" name="TextBox 20"/>
          <p:cNvSpPr txBox="1"/>
          <p:nvPr/>
        </p:nvSpPr>
        <p:spPr>
          <a:xfrm>
            <a:off x="823030" y="2549067"/>
            <a:ext cx="1412475" cy="646331"/>
          </a:xfrm>
          <a:prstGeom prst="rect">
            <a:avLst/>
          </a:prstGeom>
          <a:noFill/>
        </p:spPr>
        <p:txBody>
          <a:bodyPr wrap="square" rtlCol="0">
            <a:spAutoFit/>
          </a:bodyPr>
          <a:lstStyle/>
          <a:p>
            <a:r>
              <a:rPr lang="en-US" dirty="0" smtClean="0">
                <a:solidFill>
                  <a:schemeClr val="tx2">
                    <a:lumMod val="20000"/>
                    <a:lumOff val="80000"/>
                  </a:schemeClr>
                </a:solidFill>
              </a:rPr>
              <a:t>Pink dots are students.</a:t>
            </a:r>
            <a:endParaRPr lang="en-US" dirty="0">
              <a:solidFill>
                <a:schemeClr val="tx2">
                  <a:lumMod val="20000"/>
                  <a:lumOff val="80000"/>
                </a:schemeClr>
              </a:solidFill>
            </a:endParaRPr>
          </a:p>
        </p:txBody>
      </p:sp>
      <p:cxnSp>
        <p:nvCxnSpPr>
          <p:cNvPr id="22" name="Straight Arrow Connector 21"/>
          <p:cNvCxnSpPr/>
          <p:nvPr/>
        </p:nvCxnSpPr>
        <p:spPr>
          <a:xfrm flipV="1">
            <a:off x="1380426" y="1922970"/>
            <a:ext cx="210093" cy="7507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24398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endParaRPr lang="en-US"/>
          </a:p>
        </p:txBody>
      </p:sp>
      <p:pic>
        <p:nvPicPr>
          <p:cNvPr id="6" name="Blossoms.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4600" y="273307"/>
            <a:ext cx="8016132" cy="6012099"/>
          </a:xfrm>
          <a:prstGeom prst="rect">
            <a:avLst/>
          </a:prstGeom>
        </p:spPr>
      </p:pic>
    </p:spTree>
    <p:extLst>
      <p:ext uri="{BB962C8B-B14F-4D97-AF65-F5344CB8AC3E}">
        <p14:creationId xmlns:p14="http://schemas.microsoft.com/office/powerpoint/2010/main" val="29674884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Chart 4"/>
          <p:cNvGraphicFramePr>
            <a:graphicFrameLocks/>
          </p:cNvGraphicFramePr>
          <p:nvPr>
            <p:extLst>
              <p:ext uri="{D42A27DB-BD31-4B8C-83A1-F6EECF244321}">
                <p14:modId xmlns:p14="http://schemas.microsoft.com/office/powerpoint/2010/main" val="3223542286"/>
              </p:ext>
            </p:extLst>
          </p:nvPr>
        </p:nvGraphicFramePr>
        <p:xfrm>
          <a:off x="567489" y="824108"/>
          <a:ext cx="8003861" cy="5894417"/>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p:nvPr/>
        </p:nvCxnSpPr>
        <p:spPr>
          <a:xfrm>
            <a:off x="2553700" y="1513117"/>
            <a:ext cx="0" cy="39989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918514" y="4201603"/>
            <a:ext cx="2354005" cy="923330"/>
          </a:xfrm>
          <a:prstGeom prst="rect">
            <a:avLst/>
          </a:prstGeom>
          <a:noFill/>
        </p:spPr>
        <p:txBody>
          <a:bodyPr wrap="none" rtlCol="0">
            <a:spAutoFit/>
          </a:bodyPr>
          <a:lstStyle/>
          <a:p>
            <a:r>
              <a:rPr lang="en-US" i="1" dirty="0" smtClean="0">
                <a:solidFill>
                  <a:srgbClr val="FFFFFF"/>
                </a:solidFill>
              </a:rPr>
              <a:t>N</a:t>
            </a:r>
            <a:r>
              <a:rPr lang="en-US" dirty="0" smtClean="0">
                <a:solidFill>
                  <a:srgbClr val="FFFFFF"/>
                </a:solidFill>
              </a:rPr>
              <a:t>: 			253,500</a:t>
            </a:r>
          </a:p>
          <a:p>
            <a:r>
              <a:rPr lang="en-US" i="1" dirty="0" smtClean="0">
                <a:solidFill>
                  <a:srgbClr val="FFFFFF"/>
                </a:solidFill>
              </a:rPr>
              <a:t>Age Range</a:t>
            </a:r>
            <a:r>
              <a:rPr lang="en-US" dirty="0" smtClean="0">
                <a:solidFill>
                  <a:srgbClr val="FFFFFF"/>
                </a:solidFill>
              </a:rPr>
              <a:t>:	[5,  105]</a:t>
            </a:r>
          </a:p>
          <a:p>
            <a:r>
              <a:rPr lang="en-US" i="1" dirty="0" smtClean="0">
                <a:solidFill>
                  <a:srgbClr val="FFFFFF"/>
                </a:solidFill>
              </a:rPr>
              <a:t>Mode Age</a:t>
            </a:r>
            <a:r>
              <a:rPr lang="en-US" dirty="0" smtClean="0">
                <a:solidFill>
                  <a:srgbClr val="FFFFFF"/>
                </a:solidFill>
              </a:rPr>
              <a:t>: 	13 </a:t>
            </a:r>
            <a:endParaRPr lang="en-US" dirty="0">
              <a:solidFill>
                <a:srgbClr val="FFFFFF"/>
              </a:solidFill>
            </a:endParaRPr>
          </a:p>
        </p:txBody>
      </p:sp>
      <p:graphicFrame>
        <p:nvGraphicFramePr>
          <p:cNvPr id="14" name="Chart 13"/>
          <p:cNvGraphicFramePr>
            <a:graphicFrameLocks/>
          </p:cNvGraphicFramePr>
          <p:nvPr>
            <p:extLst>
              <p:ext uri="{D42A27DB-BD31-4B8C-83A1-F6EECF244321}">
                <p14:modId xmlns:p14="http://schemas.microsoft.com/office/powerpoint/2010/main" val="701523651"/>
              </p:ext>
            </p:extLst>
          </p:nvPr>
        </p:nvGraphicFramePr>
        <p:xfrm>
          <a:off x="4648005" y="1059898"/>
          <a:ext cx="3745882" cy="252634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p:cNvSpPr txBox="1"/>
          <p:nvPr/>
        </p:nvSpPr>
        <p:spPr>
          <a:xfrm>
            <a:off x="4550504" y="2884097"/>
            <a:ext cx="864314" cy="369332"/>
          </a:xfrm>
          <a:prstGeom prst="rect">
            <a:avLst/>
          </a:prstGeom>
          <a:noFill/>
        </p:spPr>
        <p:txBody>
          <a:bodyPr wrap="none" rtlCol="0">
            <a:spAutoFit/>
          </a:bodyPr>
          <a:lstStyle/>
          <a:p>
            <a:r>
              <a:rPr lang="en-US" dirty="0" smtClean="0">
                <a:solidFill>
                  <a:srgbClr val="FFFFFF"/>
                </a:solidFill>
              </a:rPr>
              <a:t>Obama</a:t>
            </a:r>
            <a:endParaRPr lang="en-US" dirty="0">
              <a:solidFill>
                <a:srgbClr val="FFFFFF"/>
              </a:solidFill>
            </a:endParaRPr>
          </a:p>
        </p:txBody>
      </p:sp>
      <p:cxnSp>
        <p:nvCxnSpPr>
          <p:cNvPr id="18" name="Straight Arrow Connector 17"/>
          <p:cNvCxnSpPr/>
          <p:nvPr/>
        </p:nvCxnSpPr>
        <p:spPr>
          <a:xfrm flipH="1">
            <a:off x="4907667" y="3241302"/>
            <a:ext cx="66140" cy="291056"/>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Demographics</a:t>
            </a:r>
            <a:endParaRPr lang="en-US" sz="3800" dirty="0">
              <a:latin typeface="Calibri"/>
              <a:cs typeface="Calibri"/>
            </a:endParaRPr>
          </a:p>
        </p:txBody>
      </p:sp>
    </p:spTree>
    <p:extLst>
      <p:ext uri="{BB962C8B-B14F-4D97-AF65-F5344CB8AC3E}">
        <p14:creationId xmlns:p14="http://schemas.microsoft.com/office/powerpoint/2010/main" val="7177838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896758" y="3340277"/>
            <a:ext cx="2304046" cy="954107"/>
          </a:xfrm>
          <a:prstGeom prst="rect">
            <a:avLst/>
          </a:prstGeom>
          <a:noFill/>
        </p:spPr>
        <p:txBody>
          <a:bodyPr wrap="square" rtlCol="0">
            <a:spAutoFit/>
          </a:bodyPr>
          <a:lstStyle/>
          <a:p>
            <a:r>
              <a:rPr lang="en-US" sz="2800" dirty="0" smtClean="0">
                <a:solidFill>
                  <a:srgbClr val="FFFFFF"/>
                </a:solidFill>
              </a:rPr>
              <a:t>Unique submissions</a:t>
            </a:r>
            <a:endParaRPr lang="en-US" sz="2800" dirty="0">
              <a:solidFill>
                <a:srgbClr val="FFFFFF"/>
              </a:solidFill>
            </a:endParaRPr>
          </a:p>
        </p:txBody>
      </p:sp>
      <p:sp>
        <p:nvSpPr>
          <p:cNvPr id="3" name="TextBox 2"/>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4" name="Title 3"/>
          <p:cNvSpPr>
            <a:spLocks noGrp="1"/>
          </p:cNvSpPr>
          <p:nvPr>
            <p:ph type="title"/>
          </p:nvPr>
        </p:nvSpPr>
        <p:spPr/>
        <p:txBody>
          <a:bodyPr/>
          <a:lstStyle/>
          <a:p>
            <a:endParaRPr lang="en-US"/>
          </a:p>
        </p:txBody>
      </p:sp>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Machine Learning Problem</a:t>
            </a:r>
            <a:endParaRPr lang="en-US" sz="3800" dirty="0">
              <a:latin typeface="Calibri"/>
              <a:cs typeface="Calibri"/>
            </a:endParaRPr>
          </a:p>
        </p:txBody>
      </p:sp>
    </p:spTree>
    <p:extLst>
      <p:ext uri="{BB962C8B-B14F-4D97-AF65-F5344CB8AC3E}">
        <p14:creationId xmlns:p14="http://schemas.microsoft.com/office/powerpoint/2010/main" val="29664681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4000" dirty="0" smtClean="0"/>
              <a:t>Problem Solving Policy</a:t>
            </a:r>
            <a:endParaRPr lang="en-US" sz="4000" dirty="0"/>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3636326" y="2199193"/>
            <a:ext cx="636700" cy="400378"/>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H="1">
            <a:off x="6924189" y="2303075"/>
            <a:ext cx="379825" cy="296496"/>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H="1">
            <a:off x="5393018" y="2944064"/>
            <a:ext cx="407376" cy="106574"/>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flipV="1">
            <a:off x="4842774" y="3584796"/>
            <a:ext cx="89240" cy="302875"/>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4122981" y="4878646"/>
            <a:ext cx="387446" cy="433406"/>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17" name="TextBox 16"/>
          <p:cNvSpPr txBox="1"/>
          <p:nvPr/>
        </p:nvSpPr>
        <p:spPr>
          <a:xfrm>
            <a:off x="896758" y="3340277"/>
            <a:ext cx="2304046" cy="954107"/>
          </a:xfrm>
          <a:prstGeom prst="rect">
            <a:avLst/>
          </a:prstGeom>
          <a:noFill/>
        </p:spPr>
        <p:txBody>
          <a:bodyPr wrap="square" rtlCol="0">
            <a:spAutoFit/>
          </a:bodyPr>
          <a:lstStyle/>
          <a:p>
            <a:r>
              <a:rPr lang="en-US" sz="2800" dirty="0" smtClean="0">
                <a:solidFill>
                  <a:srgbClr val="FFFFFF"/>
                </a:solidFill>
              </a:rPr>
              <a:t>Teacher “Policy”</a:t>
            </a:r>
            <a:endParaRPr lang="en-US" sz="2800" dirty="0">
              <a:solidFill>
                <a:srgbClr val="FFFFFF"/>
              </a:solidFill>
            </a:endParaRPr>
          </a:p>
        </p:txBody>
      </p:sp>
      <p:sp>
        <p:nvSpPr>
          <p:cNvPr id="19"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Machine Learning Problem</a:t>
            </a:r>
            <a:endParaRPr lang="en-US" sz="3800" dirty="0">
              <a:latin typeface="Calibri"/>
              <a:cs typeface="Calibri"/>
            </a:endParaRPr>
          </a:p>
        </p:txBody>
      </p:sp>
    </p:spTree>
    <p:extLst>
      <p:ext uri="{BB962C8B-B14F-4D97-AF65-F5344CB8AC3E}">
        <p14:creationId xmlns:p14="http://schemas.microsoft.com/office/powerpoint/2010/main" val="37396363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4" name="Freeform 3"/>
          <p:cNvSpPr/>
          <p:nvPr/>
        </p:nvSpPr>
        <p:spPr>
          <a:xfrm>
            <a:off x="4742893" y="1852988"/>
            <a:ext cx="3226723" cy="2604550"/>
          </a:xfrm>
          <a:custGeom>
            <a:avLst/>
            <a:gdLst>
              <a:gd name="connsiteX0" fmla="*/ 3226723 w 3226723"/>
              <a:gd name="connsiteY0" fmla="*/ 0 h 2604550"/>
              <a:gd name="connsiteX1" fmla="*/ 3161929 w 3226723"/>
              <a:gd name="connsiteY1" fmla="*/ 64790 h 2604550"/>
              <a:gd name="connsiteX2" fmla="*/ 3097135 w 3226723"/>
              <a:gd name="connsiteY2" fmla="*/ 116622 h 2604550"/>
              <a:gd name="connsiteX3" fmla="*/ 3045300 w 3226723"/>
              <a:gd name="connsiteY3" fmla="*/ 207328 h 2604550"/>
              <a:gd name="connsiteX4" fmla="*/ 2954589 w 3226723"/>
              <a:gd name="connsiteY4" fmla="*/ 310991 h 2604550"/>
              <a:gd name="connsiteX5" fmla="*/ 2928672 w 3226723"/>
              <a:gd name="connsiteY5" fmla="*/ 362823 h 2604550"/>
              <a:gd name="connsiteX6" fmla="*/ 2863878 w 3226723"/>
              <a:gd name="connsiteY6" fmla="*/ 414655 h 2604550"/>
              <a:gd name="connsiteX7" fmla="*/ 2799085 w 3226723"/>
              <a:gd name="connsiteY7" fmla="*/ 479445 h 2604550"/>
              <a:gd name="connsiteX8" fmla="*/ 2760209 w 3226723"/>
              <a:gd name="connsiteY8" fmla="*/ 505361 h 2604550"/>
              <a:gd name="connsiteX9" fmla="*/ 2656539 w 3226723"/>
              <a:gd name="connsiteY9" fmla="*/ 583108 h 2604550"/>
              <a:gd name="connsiteX10" fmla="*/ 2630621 w 3226723"/>
              <a:gd name="connsiteY10" fmla="*/ 609024 h 2604550"/>
              <a:gd name="connsiteX11" fmla="*/ 2513993 w 3226723"/>
              <a:gd name="connsiteY11" fmla="*/ 660856 h 2604550"/>
              <a:gd name="connsiteX12" fmla="*/ 2475117 w 3226723"/>
              <a:gd name="connsiteY12" fmla="*/ 699730 h 2604550"/>
              <a:gd name="connsiteX13" fmla="*/ 2371447 w 3226723"/>
              <a:gd name="connsiteY13" fmla="*/ 751562 h 2604550"/>
              <a:gd name="connsiteX14" fmla="*/ 2280736 w 3226723"/>
              <a:gd name="connsiteY14" fmla="*/ 816352 h 2604550"/>
              <a:gd name="connsiteX15" fmla="*/ 2228901 w 3226723"/>
              <a:gd name="connsiteY15" fmla="*/ 829310 h 2604550"/>
              <a:gd name="connsiteX16" fmla="*/ 2138190 w 3226723"/>
              <a:gd name="connsiteY16" fmla="*/ 894099 h 2604550"/>
              <a:gd name="connsiteX17" fmla="*/ 2086355 w 3226723"/>
              <a:gd name="connsiteY17" fmla="*/ 907057 h 2604550"/>
              <a:gd name="connsiteX18" fmla="*/ 2034520 w 3226723"/>
              <a:gd name="connsiteY18" fmla="*/ 932973 h 2604550"/>
              <a:gd name="connsiteX19" fmla="*/ 1930850 w 3226723"/>
              <a:gd name="connsiteY19" fmla="*/ 971847 h 2604550"/>
              <a:gd name="connsiteX20" fmla="*/ 1827180 w 3226723"/>
              <a:gd name="connsiteY20" fmla="*/ 1049595 h 2604550"/>
              <a:gd name="connsiteX21" fmla="*/ 1801263 w 3226723"/>
              <a:gd name="connsiteY21" fmla="*/ 1088469 h 2604550"/>
              <a:gd name="connsiteX22" fmla="*/ 1762387 w 3226723"/>
              <a:gd name="connsiteY22" fmla="*/ 1114385 h 2604550"/>
              <a:gd name="connsiteX23" fmla="*/ 1736469 w 3226723"/>
              <a:gd name="connsiteY23" fmla="*/ 1192132 h 2604550"/>
              <a:gd name="connsiteX24" fmla="*/ 1684634 w 3226723"/>
              <a:gd name="connsiteY24" fmla="*/ 1321712 h 2604550"/>
              <a:gd name="connsiteX25" fmla="*/ 1632799 w 3226723"/>
              <a:gd name="connsiteY25" fmla="*/ 1477208 h 2604550"/>
              <a:gd name="connsiteX26" fmla="*/ 1619841 w 3226723"/>
              <a:gd name="connsiteY26" fmla="*/ 1529039 h 2604550"/>
              <a:gd name="connsiteX27" fmla="*/ 1593923 w 3226723"/>
              <a:gd name="connsiteY27" fmla="*/ 1567913 h 2604550"/>
              <a:gd name="connsiteX28" fmla="*/ 1568006 w 3226723"/>
              <a:gd name="connsiteY28" fmla="*/ 1619745 h 2604550"/>
              <a:gd name="connsiteX29" fmla="*/ 1542088 w 3226723"/>
              <a:gd name="connsiteY29" fmla="*/ 1684535 h 2604550"/>
              <a:gd name="connsiteX30" fmla="*/ 1529130 w 3226723"/>
              <a:gd name="connsiteY30" fmla="*/ 1723409 h 2604550"/>
              <a:gd name="connsiteX31" fmla="*/ 1490254 w 3226723"/>
              <a:gd name="connsiteY31" fmla="*/ 1775241 h 2604550"/>
              <a:gd name="connsiteX32" fmla="*/ 1464336 w 3226723"/>
              <a:gd name="connsiteY32" fmla="*/ 1814115 h 2604550"/>
              <a:gd name="connsiteX33" fmla="*/ 1412501 w 3226723"/>
              <a:gd name="connsiteY33" fmla="*/ 1930736 h 2604550"/>
              <a:gd name="connsiteX34" fmla="*/ 1386584 w 3226723"/>
              <a:gd name="connsiteY34" fmla="*/ 1969610 h 2604550"/>
              <a:gd name="connsiteX35" fmla="*/ 1334749 w 3226723"/>
              <a:gd name="connsiteY35" fmla="*/ 2060316 h 2604550"/>
              <a:gd name="connsiteX36" fmla="*/ 1282914 w 3226723"/>
              <a:gd name="connsiteY36" fmla="*/ 2189895 h 2604550"/>
              <a:gd name="connsiteX37" fmla="*/ 1256996 w 3226723"/>
              <a:gd name="connsiteY37" fmla="*/ 2215811 h 2604550"/>
              <a:gd name="connsiteX38" fmla="*/ 1205162 w 3226723"/>
              <a:gd name="connsiteY38" fmla="*/ 2293559 h 2604550"/>
              <a:gd name="connsiteX39" fmla="*/ 1179244 w 3226723"/>
              <a:gd name="connsiteY39" fmla="*/ 2332433 h 2604550"/>
              <a:gd name="connsiteX40" fmla="*/ 1114450 w 3226723"/>
              <a:gd name="connsiteY40" fmla="*/ 2397223 h 2604550"/>
              <a:gd name="connsiteX41" fmla="*/ 1062616 w 3226723"/>
              <a:gd name="connsiteY41" fmla="*/ 2449055 h 2604550"/>
              <a:gd name="connsiteX42" fmla="*/ 984863 w 3226723"/>
              <a:gd name="connsiteY42" fmla="*/ 2487928 h 2604550"/>
              <a:gd name="connsiteX43" fmla="*/ 855276 w 3226723"/>
              <a:gd name="connsiteY43" fmla="*/ 2539760 h 2604550"/>
              <a:gd name="connsiteX44" fmla="*/ 725689 w 3226723"/>
              <a:gd name="connsiteY44" fmla="*/ 2591592 h 2604550"/>
              <a:gd name="connsiteX45" fmla="*/ 479473 w 3226723"/>
              <a:gd name="connsiteY45" fmla="*/ 2604550 h 2604550"/>
              <a:gd name="connsiteX46" fmla="*/ 259175 w 3226723"/>
              <a:gd name="connsiteY46" fmla="*/ 2578634 h 2604550"/>
              <a:gd name="connsiteX47" fmla="*/ 220298 w 3226723"/>
              <a:gd name="connsiteY47" fmla="*/ 2552718 h 2604550"/>
              <a:gd name="connsiteX48" fmla="*/ 207340 w 3226723"/>
              <a:gd name="connsiteY48" fmla="*/ 2474970 h 2604550"/>
              <a:gd name="connsiteX49" fmla="*/ 181422 w 3226723"/>
              <a:gd name="connsiteY49" fmla="*/ 2371307 h 2604550"/>
              <a:gd name="connsiteX50" fmla="*/ 155505 w 3226723"/>
              <a:gd name="connsiteY50" fmla="*/ 2125106 h 2604550"/>
              <a:gd name="connsiteX51" fmla="*/ 181422 w 3226723"/>
              <a:gd name="connsiteY51" fmla="*/ 1412418 h 2604550"/>
              <a:gd name="connsiteX52" fmla="*/ 129587 w 3226723"/>
              <a:gd name="connsiteY52" fmla="*/ 1334670 h 2604550"/>
              <a:gd name="connsiteX53" fmla="*/ 64794 w 3226723"/>
              <a:gd name="connsiteY53" fmla="*/ 1451292 h 2604550"/>
              <a:gd name="connsiteX54" fmla="*/ 38876 w 3226723"/>
              <a:gd name="connsiteY54" fmla="*/ 1503123 h 2604550"/>
              <a:gd name="connsiteX55" fmla="*/ 25918 w 3226723"/>
              <a:gd name="connsiteY55" fmla="*/ 1541997 h 2604550"/>
              <a:gd name="connsiteX56" fmla="*/ 0 w 3226723"/>
              <a:gd name="connsiteY56" fmla="*/ 1580871 h 2604550"/>
              <a:gd name="connsiteX57" fmla="*/ 12959 w 3226723"/>
              <a:gd name="connsiteY57" fmla="*/ 1373544 h 2604550"/>
              <a:gd name="connsiteX58" fmla="*/ 25918 w 3226723"/>
              <a:gd name="connsiteY58" fmla="*/ 1334670 h 2604550"/>
              <a:gd name="connsiteX59" fmla="*/ 103670 w 3226723"/>
              <a:gd name="connsiteY59" fmla="*/ 1295796 h 2604550"/>
              <a:gd name="connsiteX60" fmla="*/ 181422 w 3226723"/>
              <a:gd name="connsiteY60" fmla="*/ 1360586 h 2604550"/>
              <a:gd name="connsiteX61" fmla="*/ 220298 w 3226723"/>
              <a:gd name="connsiteY61" fmla="*/ 1399460 h 2604550"/>
              <a:gd name="connsiteX62" fmla="*/ 285092 w 3226723"/>
              <a:gd name="connsiteY62" fmla="*/ 1438334 h 2604550"/>
              <a:gd name="connsiteX63" fmla="*/ 336927 w 3226723"/>
              <a:gd name="connsiteY63" fmla="*/ 1503123 h 2604550"/>
              <a:gd name="connsiteX64" fmla="*/ 401721 w 3226723"/>
              <a:gd name="connsiteY64" fmla="*/ 1580871 h 26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26723" h="2604550">
                <a:moveTo>
                  <a:pt x="3226723" y="0"/>
                </a:moveTo>
                <a:cubicBezTo>
                  <a:pt x="3205125" y="21597"/>
                  <a:pt x="3184916" y="44678"/>
                  <a:pt x="3161929" y="64790"/>
                </a:cubicBezTo>
                <a:cubicBezTo>
                  <a:pt x="3117030" y="104074"/>
                  <a:pt x="3130816" y="74523"/>
                  <a:pt x="3097135" y="116622"/>
                </a:cubicBezTo>
                <a:cubicBezTo>
                  <a:pt x="3044120" y="182886"/>
                  <a:pt x="3098503" y="127528"/>
                  <a:pt x="3045300" y="207328"/>
                </a:cubicBezTo>
                <a:cubicBezTo>
                  <a:pt x="3013657" y="254790"/>
                  <a:pt x="2992059" y="273524"/>
                  <a:pt x="2954589" y="310991"/>
                </a:cubicBezTo>
                <a:cubicBezTo>
                  <a:pt x="2945950" y="328268"/>
                  <a:pt x="2941393" y="348286"/>
                  <a:pt x="2928672" y="362823"/>
                </a:cubicBezTo>
                <a:cubicBezTo>
                  <a:pt x="2910458" y="383637"/>
                  <a:pt x="2884437" y="396153"/>
                  <a:pt x="2863878" y="414655"/>
                </a:cubicBezTo>
                <a:cubicBezTo>
                  <a:pt x="2841175" y="435087"/>
                  <a:pt x="2822071" y="459333"/>
                  <a:pt x="2799085" y="479445"/>
                </a:cubicBezTo>
                <a:cubicBezTo>
                  <a:pt x="2787364" y="489700"/>
                  <a:pt x="2771930" y="495106"/>
                  <a:pt x="2760209" y="505361"/>
                </a:cubicBezTo>
                <a:cubicBezTo>
                  <a:pt x="2668575" y="585535"/>
                  <a:pt x="2732074" y="557931"/>
                  <a:pt x="2656539" y="583108"/>
                </a:cubicBezTo>
                <a:cubicBezTo>
                  <a:pt x="2647900" y="591747"/>
                  <a:pt x="2640787" y="602247"/>
                  <a:pt x="2630621" y="609024"/>
                </a:cubicBezTo>
                <a:cubicBezTo>
                  <a:pt x="2603381" y="627183"/>
                  <a:pt x="2542053" y="649633"/>
                  <a:pt x="2513993" y="660856"/>
                </a:cubicBezTo>
                <a:cubicBezTo>
                  <a:pt x="2501034" y="673814"/>
                  <a:pt x="2490578" y="689892"/>
                  <a:pt x="2475117" y="699730"/>
                </a:cubicBezTo>
                <a:cubicBezTo>
                  <a:pt x="2442522" y="720471"/>
                  <a:pt x="2402356" y="728382"/>
                  <a:pt x="2371447" y="751562"/>
                </a:cubicBezTo>
                <a:cubicBezTo>
                  <a:pt x="2365547" y="755986"/>
                  <a:pt x="2295473" y="810036"/>
                  <a:pt x="2280736" y="816352"/>
                </a:cubicBezTo>
                <a:cubicBezTo>
                  <a:pt x="2264366" y="823367"/>
                  <a:pt x="2246179" y="824991"/>
                  <a:pt x="2228901" y="829310"/>
                </a:cubicBezTo>
                <a:cubicBezTo>
                  <a:pt x="2198664" y="850906"/>
                  <a:pt x="2170811" y="876307"/>
                  <a:pt x="2138190" y="894099"/>
                </a:cubicBezTo>
                <a:cubicBezTo>
                  <a:pt x="2122554" y="902627"/>
                  <a:pt x="2103031" y="900804"/>
                  <a:pt x="2086355" y="907057"/>
                </a:cubicBezTo>
                <a:cubicBezTo>
                  <a:pt x="2068267" y="913839"/>
                  <a:pt x="2052276" y="925364"/>
                  <a:pt x="2034520" y="932973"/>
                </a:cubicBezTo>
                <a:cubicBezTo>
                  <a:pt x="1994961" y="949926"/>
                  <a:pt x="1971909" y="946581"/>
                  <a:pt x="1930850" y="971847"/>
                </a:cubicBezTo>
                <a:cubicBezTo>
                  <a:pt x="1894062" y="994484"/>
                  <a:pt x="1827180" y="1049595"/>
                  <a:pt x="1827180" y="1049595"/>
                </a:cubicBezTo>
                <a:cubicBezTo>
                  <a:pt x="1818541" y="1062553"/>
                  <a:pt x="1812276" y="1077457"/>
                  <a:pt x="1801263" y="1088469"/>
                </a:cubicBezTo>
                <a:cubicBezTo>
                  <a:pt x="1790250" y="1099481"/>
                  <a:pt x="1770642" y="1101178"/>
                  <a:pt x="1762387" y="1114385"/>
                </a:cubicBezTo>
                <a:cubicBezTo>
                  <a:pt x="1747908" y="1137550"/>
                  <a:pt x="1746615" y="1166768"/>
                  <a:pt x="1736469" y="1192132"/>
                </a:cubicBezTo>
                <a:cubicBezTo>
                  <a:pt x="1719191" y="1235325"/>
                  <a:pt x="1695917" y="1276580"/>
                  <a:pt x="1684634" y="1321712"/>
                </a:cubicBezTo>
                <a:cubicBezTo>
                  <a:pt x="1654032" y="1444116"/>
                  <a:pt x="1674647" y="1393519"/>
                  <a:pt x="1632799" y="1477208"/>
                </a:cubicBezTo>
                <a:cubicBezTo>
                  <a:pt x="1628480" y="1494485"/>
                  <a:pt x="1626857" y="1512670"/>
                  <a:pt x="1619841" y="1529039"/>
                </a:cubicBezTo>
                <a:cubicBezTo>
                  <a:pt x="1613706" y="1543354"/>
                  <a:pt x="1601650" y="1554391"/>
                  <a:pt x="1593923" y="1567913"/>
                </a:cubicBezTo>
                <a:cubicBezTo>
                  <a:pt x="1584339" y="1584684"/>
                  <a:pt x="1575852" y="1602093"/>
                  <a:pt x="1568006" y="1619745"/>
                </a:cubicBezTo>
                <a:cubicBezTo>
                  <a:pt x="1558559" y="1641001"/>
                  <a:pt x="1550256" y="1662756"/>
                  <a:pt x="1542088" y="1684535"/>
                </a:cubicBezTo>
                <a:cubicBezTo>
                  <a:pt x="1537292" y="1697324"/>
                  <a:pt x="1535907" y="1711550"/>
                  <a:pt x="1529130" y="1723409"/>
                </a:cubicBezTo>
                <a:cubicBezTo>
                  <a:pt x="1518415" y="1742160"/>
                  <a:pt x="1502808" y="1757667"/>
                  <a:pt x="1490254" y="1775241"/>
                </a:cubicBezTo>
                <a:cubicBezTo>
                  <a:pt x="1481201" y="1787914"/>
                  <a:pt x="1472063" y="1800593"/>
                  <a:pt x="1464336" y="1814115"/>
                </a:cubicBezTo>
                <a:cubicBezTo>
                  <a:pt x="1409383" y="1910276"/>
                  <a:pt x="1468031" y="1819682"/>
                  <a:pt x="1412501" y="1930736"/>
                </a:cubicBezTo>
                <a:cubicBezTo>
                  <a:pt x="1405536" y="1944665"/>
                  <a:pt x="1393549" y="1955681"/>
                  <a:pt x="1386584" y="1969610"/>
                </a:cubicBezTo>
                <a:cubicBezTo>
                  <a:pt x="1337114" y="2068546"/>
                  <a:pt x="1428751" y="1934986"/>
                  <a:pt x="1334749" y="2060316"/>
                </a:cubicBezTo>
                <a:cubicBezTo>
                  <a:pt x="1319561" y="2121065"/>
                  <a:pt x="1321948" y="2127445"/>
                  <a:pt x="1282914" y="2189895"/>
                </a:cubicBezTo>
                <a:cubicBezTo>
                  <a:pt x="1276438" y="2200255"/>
                  <a:pt x="1264327" y="2206037"/>
                  <a:pt x="1256996" y="2215811"/>
                </a:cubicBezTo>
                <a:cubicBezTo>
                  <a:pt x="1238307" y="2240729"/>
                  <a:pt x="1222440" y="2267643"/>
                  <a:pt x="1205162" y="2293559"/>
                </a:cubicBezTo>
                <a:cubicBezTo>
                  <a:pt x="1196523" y="2306517"/>
                  <a:pt x="1190257" y="2321421"/>
                  <a:pt x="1179244" y="2332433"/>
                </a:cubicBezTo>
                <a:lnTo>
                  <a:pt x="1114450" y="2397223"/>
                </a:lnTo>
                <a:cubicBezTo>
                  <a:pt x="1097172" y="2414500"/>
                  <a:pt x="1084471" y="2438128"/>
                  <a:pt x="1062616" y="2449055"/>
                </a:cubicBezTo>
                <a:cubicBezTo>
                  <a:pt x="1036698" y="2462013"/>
                  <a:pt x="1011410" y="2476314"/>
                  <a:pt x="984863" y="2487928"/>
                </a:cubicBezTo>
                <a:cubicBezTo>
                  <a:pt x="942240" y="2506574"/>
                  <a:pt x="897517" y="2520265"/>
                  <a:pt x="855276" y="2539760"/>
                </a:cubicBezTo>
                <a:cubicBezTo>
                  <a:pt x="777446" y="2575680"/>
                  <a:pt x="857197" y="2576419"/>
                  <a:pt x="725689" y="2591592"/>
                </a:cubicBezTo>
                <a:cubicBezTo>
                  <a:pt x="644045" y="2601012"/>
                  <a:pt x="561545" y="2600231"/>
                  <a:pt x="479473" y="2604550"/>
                </a:cubicBezTo>
                <a:cubicBezTo>
                  <a:pt x="450805" y="2602502"/>
                  <a:pt x="318083" y="2608086"/>
                  <a:pt x="259175" y="2578634"/>
                </a:cubicBezTo>
                <a:cubicBezTo>
                  <a:pt x="245245" y="2571669"/>
                  <a:pt x="233257" y="2561357"/>
                  <a:pt x="220298" y="2552718"/>
                </a:cubicBezTo>
                <a:cubicBezTo>
                  <a:pt x="215979" y="2526802"/>
                  <a:pt x="213040" y="2500618"/>
                  <a:pt x="207340" y="2474970"/>
                </a:cubicBezTo>
                <a:cubicBezTo>
                  <a:pt x="187188" y="2384292"/>
                  <a:pt x="197426" y="2499333"/>
                  <a:pt x="181422" y="2371307"/>
                </a:cubicBezTo>
                <a:cubicBezTo>
                  <a:pt x="171186" y="2289424"/>
                  <a:pt x="164144" y="2207173"/>
                  <a:pt x="155505" y="2125106"/>
                </a:cubicBezTo>
                <a:cubicBezTo>
                  <a:pt x="164144" y="1887543"/>
                  <a:pt x="177708" y="1650109"/>
                  <a:pt x="181422" y="1412418"/>
                </a:cubicBezTo>
                <a:cubicBezTo>
                  <a:pt x="183800" y="1260223"/>
                  <a:pt x="187988" y="1276273"/>
                  <a:pt x="129587" y="1334670"/>
                </a:cubicBezTo>
                <a:cubicBezTo>
                  <a:pt x="93758" y="1442158"/>
                  <a:pt x="153900" y="1273098"/>
                  <a:pt x="64794" y="1451292"/>
                </a:cubicBezTo>
                <a:cubicBezTo>
                  <a:pt x="56155" y="1468569"/>
                  <a:pt x="46486" y="1485368"/>
                  <a:pt x="38876" y="1503123"/>
                </a:cubicBezTo>
                <a:cubicBezTo>
                  <a:pt x="33495" y="1515677"/>
                  <a:pt x="32027" y="1529780"/>
                  <a:pt x="25918" y="1541997"/>
                </a:cubicBezTo>
                <a:cubicBezTo>
                  <a:pt x="18953" y="1555927"/>
                  <a:pt x="8639" y="1567913"/>
                  <a:pt x="0" y="1580871"/>
                </a:cubicBezTo>
                <a:cubicBezTo>
                  <a:pt x="4320" y="1511762"/>
                  <a:pt x="5710" y="1442407"/>
                  <a:pt x="12959" y="1373544"/>
                </a:cubicBezTo>
                <a:cubicBezTo>
                  <a:pt x="14389" y="1359960"/>
                  <a:pt x="17385" y="1345336"/>
                  <a:pt x="25918" y="1334670"/>
                </a:cubicBezTo>
                <a:cubicBezTo>
                  <a:pt x="44188" y="1311834"/>
                  <a:pt x="78060" y="1304332"/>
                  <a:pt x="103670" y="1295796"/>
                </a:cubicBezTo>
                <a:cubicBezTo>
                  <a:pt x="129587" y="1317393"/>
                  <a:pt x="156207" y="1338174"/>
                  <a:pt x="181422" y="1360586"/>
                </a:cubicBezTo>
                <a:cubicBezTo>
                  <a:pt x="195119" y="1372761"/>
                  <a:pt x="205637" y="1388465"/>
                  <a:pt x="220298" y="1399460"/>
                </a:cubicBezTo>
                <a:cubicBezTo>
                  <a:pt x="240448" y="1414572"/>
                  <a:pt x="264596" y="1423695"/>
                  <a:pt x="285092" y="1438334"/>
                </a:cubicBezTo>
                <a:cubicBezTo>
                  <a:pt x="318777" y="1462393"/>
                  <a:pt x="308370" y="1470488"/>
                  <a:pt x="336927" y="1503123"/>
                </a:cubicBezTo>
                <a:cubicBezTo>
                  <a:pt x="404775" y="1580659"/>
                  <a:pt x="401721" y="1535999"/>
                  <a:pt x="401721" y="1580871"/>
                </a:cubicBezTo>
              </a:path>
            </a:pathLst>
          </a:custGeom>
          <a:ln w="7620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984862" y="3534646"/>
            <a:ext cx="3144111" cy="523220"/>
          </a:xfrm>
          <a:prstGeom prst="rect">
            <a:avLst/>
          </a:prstGeom>
          <a:noFill/>
        </p:spPr>
        <p:txBody>
          <a:bodyPr wrap="square" rtlCol="0">
            <a:spAutoFit/>
          </a:bodyPr>
          <a:lstStyle/>
          <a:p>
            <a:r>
              <a:rPr lang="en-US" sz="2800" dirty="0" smtClean="0">
                <a:solidFill>
                  <a:srgbClr val="FFFFFF"/>
                </a:solidFill>
              </a:rPr>
              <a:t>Student 1</a:t>
            </a:r>
            <a:endParaRPr lang="en-US" sz="2800" dirty="0">
              <a:solidFill>
                <a:srgbClr val="FFFFFF"/>
              </a:solidFill>
            </a:endParaRPr>
          </a:p>
        </p:txBody>
      </p:sp>
      <p:sp>
        <p:nvSpPr>
          <p:cNvPr id="6" name="Title 5"/>
          <p:cNvSpPr>
            <a:spLocks noGrp="1"/>
          </p:cNvSpPr>
          <p:nvPr>
            <p:ph type="title"/>
          </p:nvPr>
        </p:nvSpPr>
        <p:spPr/>
        <p:txBody>
          <a:bodyPr/>
          <a:lstStyle/>
          <a:p>
            <a:endParaRPr lang="en-US"/>
          </a:p>
        </p:txBody>
      </p:sp>
      <p:sp>
        <p:nvSpPr>
          <p:cNvPr id="15"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Example Student</a:t>
            </a:r>
            <a:endParaRPr lang="en-US" sz="3800" dirty="0">
              <a:latin typeface="Calibri"/>
              <a:cs typeface="Calibri"/>
            </a:endParaRPr>
          </a:p>
        </p:txBody>
      </p:sp>
    </p:spTree>
    <p:extLst>
      <p:ext uri="{BB962C8B-B14F-4D97-AF65-F5344CB8AC3E}">
        <p14:creationId xmlns:p14="http://schemas.microsoft.com/office/powerpoint/2010/main" val="3863897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6" name="Freeform 5"/>
          <p:cNvSpPr/>
          <p:nvPr/>
        </p:nvSpPr>
        <p:spPr>
          <a:xfrm>
            <a:off x="3265599" y="1438333"/>
            <a:ext cx="4446188" cy="1749790"/>
          </a:xfrm>
          <a:custGeom>
            <a:avLst/>
            <a:gdLst>
              <a:gd name="connsiteX0" fmla="*/ 0 w 4446188"/>
              <a:gd name="connsiteY0" fmla="*/ 272118 h 1749790"/>
              <a:gd name="connsiteX1" fmla="*/ 220298 w 4446188"/>
              <a:gd name="connsiteY1" fmla="*/ 246202 h 1749790"/>
              <a:gd name="connsiteX2" fmla="*/ 466514 w 4446188"/>
              <a:gd name="connsiteY2" fmla="*/ 142538 h 1749790"/>
              <a:gd name="connsiteX3" fmla="*/ 738647 w 4446188"/>
              <a:gd name="connsiteY3" fmla="*/ 77748 h 1749790"/>
              <a:gd name="connsiteX4" fmla="*/ 1282913 w 4446188"/>
              <a:gd name="connsiteY4" fmla="*/ 116622 h 1749790"/>
              <a:gd name="connsiteX5" fmla="*/ 1360666 w 4446188"/>
              <a:gd name="connsiteY5" fmla="*/ 129580 h 1749790"/>
              <a:gd name="connsiteX6" fmla="*/ 1529129 w 4446188"/>
              <a:gd name="connsiteY6" fmla="*/ 116622 h 1749790"/>
              <a:gd name="connsiteX7" fmla="*/ 1645758 w 4446188"/>
              <a:gd name="connsiteY7" fmla="*/ 77748 h 1749790"/>
              <a:gd name="connsiteX8" fmla="*/ 2138189 w 4446188"/>
              <a:gd name="connsiteY8" fmla="*/ 0 h 1749790"/>
              <a:gd name="connsiteX9" fmla="*/ 2643579 w 4446188"/>
              <a:gd name="connsiteY9" fmla="*/ 12958 h 1749790"/>
              <a:gd name="connsiteX10" fmla="*/ 2786125 w 4446188"/>
              <a:gd name="connsiteY10" fmla="*/ 51832 h 1749790"/>
              <a:gd name="connsiteX11" fmla="*/ 2902754 w 4446188"/>
              <a:gd name="connsiteY11" fmla="*/ 90706 h 1749790"/>
              <a:gd name="connsiteX12" fmla="*/ 3045300 w 4446188"/>
              <a:gd name="connsiteY12" fmla="*/ 142538 h 1749790"/>
              <a:gd name="connsiteX13" fmla="*/ 3524773 w 4446188"/>
              <a:gd name="connsiteY13" fmla="*/ 168454 h 1749790"/>
              <a:gd name="connsiteX14" fmla="*/ 3706195 w 4446188"/>
              <a:gd name="connsiteY14" fmla="*/ 194370 h 1749790"/>
              <a:gd name="connsiteX15" fmla="*/ 3809865 w 4446188"/>
              <a:gd name="connsiteY15" fmla="*/ 233244 h 1749790"/>
              <a:gd name="connsiteX16" fmla="*/ 3913534 w 4446188"/>
              <a:gd name="connsiteY16" fmla="*/ 259160 h 1749790"/>
              <a:gd name="connsiteX17" fmla="*/ 4017204 w 4446188"/>
              <a:gd name="connsiteY17" fmla="*/ 298034 h 1749790"/>
              <a:gd name="connsiteX18" fmla="*/ 4056080 w 4446188"/>
              <a:gd name="connsiteY18" fmla="*/ 336907 h 1749790"/>
              <a:gd name="connsiteX19" fmla="*/ 4159750 w 4446188"/>
              <a:gd name="connsiteY19" fmla="*/ 388739 h 1749790"/>
              <a:gd name="connsiteX20" fmla="*/ 4263420 w 4446188"/>
              <a:gd name="connsiteY20" fmla="*/ 466487 h 1749790"/>
              <a:gd name="connsiteX21" fmla="*/ 4328214 w 4446188"/>
              <a:gd name="connsiteY21" fmla="*/ 531277 h 1749790"/>
              <a:gd name="connsiteX22" fmla="*/ 4418925 w 4446188"/>
              <a:gd name="connsiteY22" fmla="*/ 596067 h 1749790"/>
              <a:gd name="connsiteX23" fmla="*/ 4444842 w 4446188"/>
              <a:gd name="connsiteY23" fmla="*/ 634941 h 1749790"/>
              <a:gd name="connsiteX24" fmla="*/ 4393007 w 4446188"/>
              <a:gd name="connsiteY24" fmla="*/ 764520 h 1749790"/>
              <a:gd name="connsiteX25" fmla="*/ 4380048 w 4446188"/>
              <a:gd name="connsiteY25" fmla="*/ 803394 h 1749790"/>
              <a:gd name="connsiteX26" fmla="*/ 4341172 w 4446188"/>
              <a:gd name="connsiteY26" fmla="*/ 855226 h 1749790"/>
              <a:gd name="connsiteX27" fmla="*/ 4315255 w 4446188"/>
              <a:gd name="connsiteY27" fmla="*/ 894100 h 1749790"/>
              <a:gd name="connsiteX28" fmla="*/ 4289337 w 4446188"/>
              <a:gd name="connsiteY28" fmla="*/ 920016 h 1749790"/>
              <a:gd name="connsiteX29" fmla="*/ 4198626 w 4446188"/>
              <a:gd name="connsiteY29" fmla="*/ 1049595 h 1749790"/>
              <a:gd name="connsiteX30" fmla="*/ 4159750 w 4446188"/>
              <a:gd name="connsiteY30" fmla="*/ 1088469 h 1749790"/>
              <a:gd name="connsiteX31" fmla="*/ 4081998 w 4446188"/>
              <a:gd name="connsiteY31" fmla="*/ 1114385 h 1749790"/>
              <a:gd name="connsiteX32" fmla="*/ 4043122 w 4446188"/>
              <a:gd name="connsiteY32" fmla="*/ 1140301 h 1749790"/>
              <a:gd name="connsiteX33" fmla="*/ 3783947 w 4446188"/>
              <a:gd name="connsiteY33" fmla="*/ 1166217 h 1749790"/>
              <a:gd name="connsiteX34" fmla="*/ 3667319 w 4446188"/>
              <a:gd name="connsiteY34" fmla="*/ 1256923 h 1749790"/>
              <a:gd name="connsiteX35" fmla="*/ 3576608 w 4446188"/>
              <a:gd name="connsiteY35" fmla="*/ 1347628 h 1749790"/>
              <a:gd name="connsiteX36" fmla="*/ 3537731 w 4446188"/>
              <a:gd name="connsiteY36" fmla="*/ 1386502 h 1749790"/>
              <a:gd name="connsiteX37" fmla="*/ 3472938 w 4446188"/>
              <a:gd name="connsiteY37" fmla="*/ 1399460 h 1749790"/>
              <a:gd name="connsiteX38" fmla="*/ 3447020 w 4446188"/>
              <a:gd name="connsiteY38" fmla="*/ 1425376 h 1749790"/>
              <a:gd name="connsiteX39" fmla="*/ 3343351 w 4446188"/>
              <a:gd name="connsiteY39" fmla="*/ 1451292 h 1749790"/>
              <a:gd name="connsiteX40" fmla="*/ 3226722 w 4446188"/>
              <a:gd name="connsiteY40" fmla="*/ 1477208 h 1749790"/>
              <a:gd name="connsiteX41" fmla="*/ 3161928 w 4446188"/>
              <a:gd name="connsiteY41" fmla="*/ 1516082 h 1749790"/>
              <a:gd name="connsiteX42" fmla="*/ 3058259 w 4446188"/>
              <a:gd name="connsiteY42" fmla="*/ 1529040 h 1749790"/>
              <a:gd name="connsiteX43" fmla="*/ 2526951 w 4446188"/>
              <a:gd name="connsiteY43" fmla="*/ 1541998 h 1749790"/>
              <a:gd name="connsiteX44" fmla="*/ 2423281 w 4446188"/>
              <a:gd name="connsiteY44" fmla="*/ 1554956 h 1749790"/>
              <a:gd name="connsiteX45" fmla="*/ 2332570 w 4446188"/>
              <a:gd name="connsiteY45" fmla="*/ 1567914 h 1749790"/>
              <a:gd name="connsiteX46" fmla="*/ 1788304 w 4446188"/>
              <a:gd name="connsiteY46" fmla="*/ 1554956 h 1749790"/>
              <a:gd name="connsiteX47" fmla="*/ 1775345 w 4446188"/>
              <a:gd name="connsiteY47" fmla="*/ 1516082 h 1749790"/>
              <a:gd name="connsiteX48" fmla="*/ 1827180 w 4446188"/>
              <a:gd name="connsiteY48" fmla="*/ 1425376 h 1749790"/>
              <a:gd name="connsiteX49" fmla="*/ 1853097 w 4446188"/>
              <a:gd name="connsiteY49" fmla="*/ 1386502 h 1749790"/>
              <a:gd name="connsiteX50" fmla="*/ 1930850 w 4446188"/>
              <a:gd name="connsiteY50" fmla="*/ 1334670 h 1749790"/>
              <a:gd name="connsiteX51" fmla="*/ 1969726 w 4446188"/>
              <a:gd name="connsiteY51" fmla="*/ 1308754 h 1749790"/>
              <a:gd name="connsiteX52" fmla="*/ 1943808 w 4446188"/>
              <a:gd name="connsiteY52" fmla="*/ 1399460 h 1749790"/>
              <a:gd name="connsiteX53" fmla="*/ 1930850 w 4446188"/>
              <a:gd name="connsiteY53" fmla="*/ 1438334 h 1749790"/>
              <a:gd name="connsiteX54" fmla="*/ 1853097 w 4446188"/>
              <a:gd name="connsiteY54" fmla="*/ 1490166 h 1749790"/>
              <a:gd name="connsiteX55" fmla="*/ 1814221 w 4446188"/>
              <a:gd name="connsiteY55" fmla="*/ 1516082 h 1749790"/>
              <a:gd name="connsiteX56" fmla="*/ 1801262 w 4446188"/>
              <a:gd name="connsiteY56" fmla="*/ 1554956 h 1749790"/>
              <a:gd name="connsiteX57" fmla="*/ 1762386 w 4446188"/>
              <a:gd name="connsiteY57" fmla="*/ 1580872 h 1749790"/>
              <a:gd name="connsiteX58" fmla="*/ 1801262 w 4446188"/>
              <a:gd name="connsiteY58" fmla="*/ 1632703 h 1749790"/>
              <a:gd name="connsiteX59" fmla="*/ 1904932 w 4446188"/>
              <a:gd name="connsiteY59" fmla="*/ 1723409 h 1749790"/>
              <a:gd name="connsiteX60" fmla="*/ 1904932 w 4446188"/>
              <a:gd name="connsiteY60" fmla="*/ 1723409 h 1749790"/>
              <a:gd name="connsiteX61" fmla="*/ 1956767 w 4446188"/>
              <a:gd name="connsiteY61" fmla="*/ 1749325 h 174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446188" h="1749790">
                <a:moveTo>
                  <a:pt x="0" y="272118"/>
                </a:moveTo>
                <a:cubicBezTo>
                  <a:pt x="20509" y="270409"/>
                  <a:pt x="170958" y="263822"/>
                  <a:pt x="220298" y="246202"/>
                </a:cubicBezTo>
                <a:cubicBezTo>
                  <a:pt x="530037" y="135587"/>
                  <a:pt x="132738" y="253790"/>
                  <a:pt x="466514" y="142538"/>
                </a:cubicBezTo>
                <a:cubicBezTo>
                  <a:pt x="567448" y="108895"/>
                  <a:pt x="635997" y="98277"/>
                  <a:pt x="738647" y="77748"/>
                </a:cubicBezTo>
                <a:lnTo>
                  <a:pt x="1282913" y="116622"/>
                </a:lnTo>
                <a:cubicBezTo>
                  <a:pt x="1309097" y="118804"/>
                  <a:pt x="1334391" y="129580"/>
                  <a:pt x="1360666" y="129580"/>
                </a:cubicBezTo>
                <a:cubicBezTo>
                  <a:pt x="1416986" y="129580"/>
                  <a:pt x="1472975" y="120941"/>
                  <a:pt x="1529129" y="116622"/>
                </a:cubicBezTo>
                <a:cubicBezTo>
                  <a:pt x="1568005" y="103664"/>
                  <a:pt x="1605910" y="87311"/>
                  <a:pt x="1645758" y="77748"/>
                </a:cubicBezTo>
                <a:cubicBezTo>
                  <a:pt x="1794578" y="42033"/>
                  <a:pt x="1991819" y="19958"/>
                  <a:pt x="2138189" y="0"/>
                </a:cubicBezTo>
                <a:cubicBezTo>
                  <a:pt x="2306652" y="4319"/>
                  <a:pt x="2475597" y="-480"/>
                  <a:pt x="2643579" y="12958"/>
                </a:cubicBezTo>
                <a:cubicBezTo>
                  <a:pt x="2692673" y="16885"/>
                  <a:pt x="2738951" y="37681"/>
                  <a:pt x="2786125" y="51832"/>
                </a:cubicBezTo>
                <a:cubicBezTo>
                  <a:pt x="2825376" y="63607"/>
                  <a:pt x="2864384" y="76318"/>
                  <a:pt x="2902754" y="90706"/>
                </a:cubicBezTo>
                <a:cubicBezTo>
                  <a:pt x="3019260" y="134393"/>
                  <a:pt x="2956448" y="122794"/>
                  <a:pt x="3045300" y="142538"/>
                </a:cubicBezTo>
                <a:cubicBezTo>
                  <a:pt x="3222383" y="181888"/>
                  <a:pt x="3234491" y="159383"/>
                  <a:pt x="3524773" y="168454"/>
                </a:cubicBezTo>
                <a:cubicBezTo>
                  <a:pt x="3597345" y="176517"/>
                  <a:pt x="3640180" y="177867"/>
                  <a:pt x="3706195" y="194370"/>
                </a:cubicBezTo>
                <a:cubicBezTo>
                  <a:pt x="3751897" y="205795"/>
                  <a:pt x="3758344" y="217392"/>
                  <a:pt x="3809865" y="233244"/>
                </a:cubicBezTo>
                <a:cubicBezTo>
                  <a:pt x="3843910" y="243719"/>
                  <a:pt x="3878978" y="250521"/>
                  <a:pt x="3913534" y="259160"/>
                </a:cubicBezTo>
                <a:cubicBezTo>
                  <a:pt x="3955275" y="269595"/>
                  <a:pt x="3980714" y="271972"/>
                  <a:pt x="4017204" y="298034"/>
                </a:cubicBezTo>
                <a:cubicBezTo>
                  <a:pt x="4032117" y="308685"/>
                  <a:pt x="4040619" y="327069"/>
                  <a:pt x="4056080" y="336907"/>
                </a:cubicBezTo>
                <a:cubicBezTo>
                  <a:pt x="4088676" y="357648"/>
                  <a:pt x="4128841" y="365559"/>
                  <a:pt x="4159750" y="388739"/>
                </a:cubicBezTo>
                <a:cubicBezTo>
                  <a:pt x="4194307" y="414655"/>
                  <a:pt x="4232876" y="435945"/>
                  <a:pt x="4263420" y="466487"/>
                </a:cubicBezTo>
                <a:cubicBezTo>
                  <a:pt x="4285018" y="488084"/>
                  <a:pt x="4302800" y="514335"/>
                  <a:pt x="4328214" y="531277"/>
                </a:cubicBezTo>
                <a:cubicBezTo>
                  <a:pt x="4385060" y="569173"/>
                  <a:pt x="4354630" y="547849"/>
                  <a:pt x="4418925" y="596067"/>
                </a:cubicBezTo>
                <a:cubicBezTo>
                  <a:pt x="4427564" y="609025"/>
                  <a:pt x="4443122" y="619462"/>
                  <a:pt x="4444842" y="634941"/>
                </a:cubicBezTo>
                <a:cubicBezTo>
                  <a:pt x="4452297" y="702039"/>
                  <a:pt x="4427948" y="717935"/>
                  <a:pt x="4393007" y="764520"/>
                </a:cubicBezTo>
                <a:cubicBezTo>
                  <a:pt x="4388687" y="777478"/>
                  <a:pt x="4386825" y="791535"/>
                  <a:pt x="4380048" y="803394"/>
                </a:cubicBezTo>
                <a:cubicBezTo>
                  <a:pt x="4369332" y="822145"/>
                  <a:pt x="4353725" y="837652"/>
                  <a:pt x="4341172" y="855226"/>
                </a:cubicBezTo>
                <a:cubicBezTo>
                  <a:pt x="4332120" y="867899"/>
                  <a:pt x="4324984" y="881939"/>
                  <a:pt x="4315255" y="894100"/>
                </a:cubicBezTo>
                <a:cubicBezTo>
                  <a:pt x="4307623" y="903640"/>
                  <a:pt x="4296668" y="910242"/>
                  <a:pt x="4289337" y="920016"/>
                </a:cubicBezTo>
                <a:cubicBezTo>
                  <a:pt x="4244715" y="979509"/>
                  <a:pt x="4242885" y="997963"/>
                  <a:pt x="4198626" y="1049595"/>
                </a:cubicBezTo>
                <a:cubicBezTo>
                  <a:pt x="4186699" y="1063509"/>
                  <a:pt x="4175770" y="1079570"/>
                  <a:pt x="4159750" y="1088469"/>
                </a:cubicBezTo>
                <a:cubicBezTo>
                  <a:pt x="4135868" y="1101736"/>
                  <a:pt x="4104729" y="1099232"/>
                  <a:pt x="4081998" y="1114385"/>
                </a:cubicBezTo>
                <a:cubicBezTo>
                  <a:pt x="4069039" y="1123024"/>
                  <a:pt x="4057705" y="1134833"/>
                  <a:pt x="4043122" y="1140301"/>
                </a:cubicBezTo>
                <a:cubicBezTo>
                  <a:pt x="3987567" y="1161133"/>
                  <a:pt x="3785329" y="1166125"/>
                  <a:pt x="3783947" y="1166217"/>
                </a:cubicBezTo>
                <a:cubicBezTo>
                  <a:pt x="3745071" y="1196452"/>
                  <a:pt x="3698086" y="1218467"/>
                  <a:pt x="3667319" y="1256923"/>
                </a:cubicBezTo>
                <a:cubicBezTo>
                  <a:pt x="3561793" y="1388821"/>
                  <a:pt x="3663252" y="1275429"/>
                  <a:pt x="3576608" y="1347628"/>
                </a:cubicBezTo>
                <a:cubicBezTo>
                  <a:pt x="3562529" y="1359360"/>
                  <a:pt x="3554123" y="1378307"/>
                  <a:pt x="3537731" y="1386502"/>
                </a:cubicBezTo>
                <a:cubicBezTo>
                  <a:pt x="3518031" y="1396352"/>
                  <a:pt x="3494536" y="1395141"/>
                  <a:pt x="3472938" y="1399460"/>
                </a:cubicBezTo>
                <a:cubicBezTo>
                  <a:pt x="3464299" y="1408099"/>
                  <a:pt x="3458364" y="1420839"/>
                  <a:pt x="3447020" y="1425376"/>
                </a:cubicBezTo>
                <a:cubicBezTo>
                  <a:pt x="3413948" y="1438604"/>
                  <a:pt x="3377143" y="1440029"/>
                  <a:pt x="3343351" y="1451292"/>
                </a:cubicBezTo>
                <a:cubicBezTo>
                  <a:pt x="3279547" y="1472558"/>
                  <a:pt x="3317948" y="1462004"/>
                  <a:pt x="3226722" y="1477208"/>
                </a:cubicBezTo>
                <a:cubicBezTo>
                  <a:pt x="3205124" y="1490166"/>
                  <a:pt x="3186001" y="1508675"/>
                  <a:pt x="3161928" y="1516082"/>
                </a:cubicBezTo>
                <a:cubicBezTo>
                  <a:pt x="3128643" y="1526323"/>
                  <a:pt x="3093055" y="1527620"/>
                  <a:pt x="3058259" y="1529040"/>
                </a:cubicBezTo>
                <a:cubicBezTo>
                  <a:pt x="2881251" y="1536264"/>
                  <a:pt x="2704054" y="1537679"/>
                  <a:pt x="2526951" y="1541998"/>
                </a:cubicBezTo>
                <a:lnTo>
                  <a:pt x="2423281" y="1554956"/>
                </a:lnTo>
                <a:cubicBezTo>
                  <a:pt x="2393005" y="1558993"/>
                  <a:pt x="2363114" y="1567914"/>
                  <a:pt x="2332570" y="1567914"/>
                </a:cubicBezTo>
                <a:cubicBezTo>
                  <a:pt x="2151097" y="1567914"/>
                  <a:pt x="1969726" y="1559275"/>
                  <a:pt x="1788304" y="1554956"/>
                </a:cubicBezTo>
                <a:cubicBezTo>
                  <a:pt x="1783984" y="1541998"/>
                  <a:pt x="1773651" y="1529636"/>
                  <a:pt x="1775345" y="1516082"/>
                </a:cubicBezTo>
                <a:cubicBezTo>
                  <a:pt x="1783972" y="1447066"/>
                  <a:pt x="1796279" y="1464001"/>
                  <a:pt x="1827180" y="1425376"/>
                </a:cubicBezTo>
                <a:cubicBezTo>
                  <a:pt x="1836909" y="1413215"/>
                  <a:pt x="1841376" y="1396757"/>
                  <a:pt x="1853097" y="1386502"/>
                </a:cubicBezTo>
                <a:cubicBezTo>
                  <a:pt x="1876539" y="1365991"/>
                  <a:pt x="1904932" y="1351947"/>
                  <a:pt x="1930850" y="1334670"/>
                </a:cubicBezTo>
                <a:lnTo>
                  <a:pt x="1969726" y="1308754"/>
                </a:lnTo>
                <a:cubicBezTo>
                  <a:pt x="1991676" y="1396553"/>
                  <a:pt x="1990598" y="1329277"/>
                  <a:pt x="1943808" y="1399460"/>
                </a:cubicBezTo>
                <a:cubicBezTo>
                  <a:pt x="1936231" y="1410825"/>
                  <a:pt x="1940509" y="1428676"/>
                  <a:pt x="1930850" y="1438334"/>
                </a:cubicBezTo>
                <a:cubicBezTo>
                  <a:pt x="1908824" y="1460359"/>
                  <a:pt x="1879015" y="1472889"/>
                  <a:pt x="1853097" y="1490166"/>
                </a:cubicBezTo>
                <a:lnTo>
                  <a:pt x="1814221" y="1516082"/>
                </a:lnTo>
                <a:cubicBezTo>
                  <a:pt x="1809901" y="1529040"/>
                  <a:pt x="1809795" y="1544290"/>
                  <a:pt x="1801262" y="1554956"/>
                </a:cubicBezTo>
                <a:cubicBezTo>
                  <a:pt x="1791533" y="1567117"/>
                  <a:pt x="1762386" y="1565298"/>
                  <a:pt x="1762386" y="1580872"/>
                </a:cubicBezTo>
                <a:cubicBezTo>
                  <a:pt x="1762386" y="1602469"/>
                  <a:pt x="1788709" y="1615129"/>
                  <a:pt x="1801262" y="1632703"/>
                </a:cubicBezTo>
                <a:cubicBezTo>
                  <a:pt x="1850349" y="1701420"/>
                  <a:pt x="1802441" y="1655085"/>
                  <a:pt x="1904932" y="1723409"/>
                </a:cubicBezTo>
                <a:lnTo>
                  <a:pt x="1904932" y="1723409"/>
                </a:lnTo>
                <a:cubicBezTo>
                  <a:pt x="1936959" y="1755433"/>
                  <a:pt x="1918633" y="1749325"/>
                  <a:pt x="1956767" y="1749325"/>
                </a:cubicBezTo>
              </a:path>
            </a:pathLst>
          </a:custGeom>
          <a:ln w="762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984862" y="3534646"/>
            <a:ext cx="3144111" cy="523220"/>
          </a:xfrm>
          <a:prstGeom prst="rect">
            <a:avLst/>
          </a:prstGeom>
          <a:noFill/>
        </p:spPr>
        <p:txBody>
          <a:bodyPr wrap="square" rtlCol="0">
            <a:spAutoFit/>
          </a:bodyPr>
          <a:lstStyle/>
          <a:p>
            <a:r>
              <a:rPr lang="en-US" sz="2800" dirty="0" smtClean="0">
                <a:solidFill>
                  <a:srgbClr val="FFFFFF"/>
                </a:solidFill>
              </a:rPr>
              <a:t>Student 2</a:t>
            </a:r>
            <a:endParaRPr lang="en-US" sz="2800" dirty="0">
              <a:solidFill>
                <a:srgbClr val="FFFFFF"/>
              </a:solidFill>
            </a:endParaRPr>
          </a:p>
        </p:txBody>
      </p:sp>
      <p:sp>
        <p:nvSpPr>
          <p:cNvPr id="4" name="Title 3"/>
          <p:cNvSpPr>
            <a:spLocks noGrp="1"/>
          </p:cNvSpPr>
          <p:nvPr>
            <p:ph type="title"/>
          </p:nvPr>
        </p:nvSpPr>
        <p:spPr/>
        <p:txBody>
          <a:bodyPr/>
          <a:lstStyle/>
          <a:p>
            <a:endParaRPr lang="en-US"/>
          </a:p>
        </p:txBody>
      </p:sp>
      <p:sp>
        <p:nvSpPr>
          <p:cNvPr id="15"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Example Student</a:t>
            </a:r>
            <a:endParaRPr lang="en-US" sz="3800" dirty="0">
              <a:latin typeface="Calibri"/>
              <a:cs typeface="Calibri"/>
            </a:endParaRPr>
          </a:p>
        </p:txBody>
      </p:sp>
    </p:spTree>
    <p:extLst>
      <p:ext uri="{BB962C8B-B14F-4D97-AF65-F5344CB8AC3E}">
        <p14:creationId xmlns:p14="http://schemas.microsoft.com/office/powerpoint/2010/main" val="42670943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rgbClr val="4BACC6"/>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984862" y="3534646"/>
            <a:ext cx="3144111" cy="523220"/>
          </a:xfrm>
          <a:prstGeom prst="rect">
            <a:avLst/>
          </a:prstGeom>
          <a:noFill/>
        </p:spPr>
        <p:txBody>
          <a:bodyPr wrap="square" rtlCol="0">
            <a:spAutoFit/>
          </a:bodyPr>
          <a:lstStyle/>
          <a:p>
            <a:r>
              <a:rPr lang="en-US" sz="2800" dirty="0" smtClean="0">
                <a:solidFill>
                  <a:srgbClr val="FFFFFF"/>
                </a:solidFill>
              </a:rPr>
              <a:t>Student 1,203,403</a:t>
            </a:r>
            <a:endParaRPr lang="en-US" sz="2800" dirty="0">
              <a:solidFill>
                <a:srgbClr val="FFFFFF"/>
              </a:solidFill>
            </a:endParaRPr>
          </a:p>
        </p:txBody>
      </p:sp>
      <p:sp>
        <p:nvSpPr>
          <p:cNvPr id="3" name="TextBox 2"/>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4" name="Freeform 3"/>
          <p:cNvSpPr/>
          <p:nvPr/>
        </p:nvSpPr>
        <p:spPr>
          <a:xfrm>
            <a:off x="3732113" y="2833418"/>
            <a:ext cx="2406155" cy="3140201"/>
          </a:xfrm>
          <a:custGeom>
            <a:avLst/>
            <a:gdLst>
              <a:gd name="connsiteX0" fmla="*/ 0 w 2406155"/>
              <a:gd name="connsiteY0" fmla="*/ 3140201 h 3140201"/>
              <a:gd name="connsiteX1" fmla="*/ 90711 w 2406155"/>
              <a:gd name="connsiteY1" fmla="*/ 3075411 h 3140201"/>
              <a:gd name="connsiteX2" fmla="*/ 233257 w 2406155"/>
              <a:gd name="connsiteY2" fmla="*/ 2958790 h 3140201"/>
              <a:gd name="connsiteX3" fmla="*/ 311009 w 2406155"/>
              <a:gd name="connsiteY3" fmla="*/ 2855126 h 3140201"/>
              <a:gd name="connsiteX4" fmla="*/ 336927 w 2406155"/>
              <a:gd name="connsiteY4" fmla="*/ 2790336 h 3140201"/>
              <a:gd name="connsiteX5" fmla="*/ 388761 w 2406155"/>
              <a:gd name="connsiteY5" fmla="*/ 2751462 h 3140201"/>
              <a:gd name="connsiteX6" fmla="*/ 466514 w 2406155"/>
              <a:gd name="connsiteY6" fmla="*/ 2621883 h 3140201"/>
              <a:gd name="connsiteX7" fmla="*/ 505390 w 2406155"/>
              <a:gd name="connsiteY7" fmla="*/ 2583009 h 3140201"/>
              <a:gd name="connsiteX8" fmla="*/ 518349 w 2406155"/>
              <a:gd name="connsiteY8" fmla="*/ 2544135 h 3140201"/>
              <a:gd name="connsiteX9" fmla="*/ 609060 w 2406155"/>
              <a:gd name="connsiteY9" fmla="*/ 2466387 h 3140201"/>
              <a:gd name="connsiteX10" fmla="*/ 647936 w 2406155"/>
              <a:gd name="connsiteY10" fmla="*/ 2453429 h 3140201"/>
              <a:gd name="connsiteX11" fmla="*/ 712730 w 2406155"/>
              <a:gd name="connsiteY11" fmla="*/ 2375682 h 3140201"/>
              <a:gd name="connsiteX12" fmla="*/ 764564 w 2406155"/>
              <a:gd name="connsiteY12" fmla="*/ 2310892 h 3140201"/>
              <a:gd name="connsiteX13" fmla="*/ 829358 w 2406155"/>
              <a:gd name="connsiteY13" fmla="*/ 2246102 h 3140201"/>
              <a:gd name="connsiteX14" fmla="*/ 855275 w 2406155"/>
              <a:gd name="connsiteY14" fmla="*/ 2207228 h 3140201"/>
              <a:gd name="connsiteX15" fmla="*/ 881193 w 2406155"/>
              <a:gd name="connsiteY15" fmla="*/ 2142438 h 3140201"/>
              <a:gd name="connsiteX16" fmla="*/ 920069 w 2406155"/>
              <a:gd name="connsiteY16" fmla="*/ 2116522 h 3140201"/>
              <a:gd name="connsiteX17" fmla="*/ 958945 w 2406155"/>
              <a:gd name="connsiteY17" fmla="*/ 2025817 h 3140201"/>
              <a:gd name="connsiteX18" fmla="*/ 984863 w 2406155"/>
              <a:gd name="connsiteY18" fmla="*/ 1961027 h 3140201"/>
              <a:gd name="connsiteX19" fmla="*/ 1023739 w 2406155"/>
              <a:gd name="connsiteY19" fmla="*/ 1909195 h 3140201"/>
              <a:gd name="connsiteX20" fmla="*/ 1075574 w 2406155"/>
              <a:gd name="connsiteY20" fmla="*/ 1831447 h 3140201"/>
              <a:gd name="connsiteX21" fmla="*/ 1114450 w 2406155"/>
              <a:gd name="connsiteY21" fmla="*/ 1779616 h 3140201"/>
              <a:gd name="connsiteX22" fmla="*/ 1218120 w 2406155"/>
              <a:gd name="connsiteY22" fmla="*/ 1624120 h 3140201"/>
              <a:gd name="connsiteX23" fmla="*/ 1244037 w 2406155"/>
              <a:gd name="connsiteY23" fmla="*/ 1585246 h 3140201"/>
              <a:gd name="connsiteX24" fmla="*/ 1269955 w 2406155"/>
              <a:gd name="connsiteY24" fmla="*/ 1559330 h 3140201"/>
              <a:gd name="connsiteX25" fmla="*/ 1386583 w 2406155"/>
              <a:gd name="connsiteY25" fmla="*/ 1429751 h 3140201"/>
              <a:gd name="connsiteX26" fmla="*/ 1477294 w 2406155"/>
              <a:gd name="connsiteY26" fmla="*/ 1377919 h 3140201"/>
              <a:gd name="connsiteX27" fmla="*/ 1568005 w 2406155"/>
              <a:gd name="connsiteY27" fmla="*/ 1339045 h 3140201"/>
              <a:gd name="connsiteX28" fmla="*/ 1632799 w 2406155"/>
              <a:gd name="connsiteY28" fmla="*/ 1261297 h 3140201"/>
              <a:gd name="connsiteX29" fmla="*/ 1710551 w 2406155"/>
              <a:gd name="connsiteY29" fmla="*/ 1170591 h 3140201"/>
              <a:gd name="connsiteX30" fmla="*/ 1801262 w 2406155"/>
              <a:gd name="connsiteY30" fmla="*/ 1105802 h 3140201"/>
              <a:gd name="connsiteX31" fmla="*/ 1879015 w 2406155"/>
              <a:gd name="connsiteY31" fmla="*/ 1028054 h 3140201"/>
              <a:gd name="connsiteX32" fmla="*/ 1930850 w 2406155"/>
              <a:gd name="connsiteY32" fmla="*/ 989180 h 3140201"/>
              <a:gd name="connsiteX33" fmla="*/ 2008602 w 2406155"/>
              <a:gd name="connsiteY33" fmla="*/ 937348 h 3140201"/>
              <a:gd name="connsiteX34" fmla="*/ 2073396 w 2406155"/>
              <a:gd name="connsiteY34" fmla="*/ 859600 h 3140201"/>
              <a:gd name="connsiteX35" fmla="*/ 2112272 w 2406155"/>
              <a:gd name="connsiteY35" fmla="*/ 807769 h 3140201"/>
              <a:gd name="connsiteX36" fmla="*/ 2151148 w 2406155"/>
              <a:gd name="connsiteY36" fmla="*/ 742979 h 3140201"/>
              <a:gd name="connsiteX37" fmla="*/ 2177065 w 2406155"/>
              <a:gd name="connsiteY37" fmla="*/ 704105 h 3140201"/>
              <a:gd name="connsiteX38" fmla="*/ 2228900 w 2406155"/>
              <a:gd name="connsiteY38" fmla="*/ 678189 h 3140201"/>
              <a:gd name="connsiteX39" fmla="*/ 2267776 w 2406155"/>
              <a:gd name="connsiteY39" fmla="*/ 574525 h 3140201"/>
              <a:gd name="connsiteX40" fmla="*/ 2306653 w 2406155"/>
              <a:gd name="connsiteY40" fmla="*/ 522693 h 3140201"/>
              <a:gd name="connsiteX41" fmla="*/ 2358488 w 2406155"/>
              <a:gd name="connsiteY41" fmla="*/ 444946 h 3140201"/>
              <a:gd name="connsiteX42" fmla="*/ 2384405 w 2406155"/>
              <a:gd name="connsiteY42" fmla="*/ 406072 h 3140201"/>
              <a:gd name="connsiteX43" fmla="*/ 2384405 w 2406155"/>
              <a:gd name="connsiteY43" fmla="*/ 108039 h 3140201"/>
              <a:gd name="connsiteX44" fmla="*/ 2332570 w 2406155"/>
              <a:gd name="connsiteY44" fmla="*/ 43249 h 3140201"/>
              <a:gd name="connsiteX45" fmla="*/ 2228900 w 2406155"/>
              <a:gd name="connsiteY45" fmla="*/ 17333 h 3140201"/>
              <a:gd name="connsiteX46" fmla="*/ 1788304 w 2406155"/>
              <a:gd name="connsiteY46" fmla="*/ 56207 h 3140201"/>
              <a:gd name="connsiteX47" fmla="*/ 1684634 w 2406155"/>
              <a:gd name="connsiteY47" fmla="*/ 95081 h 3140201"/>
              <a:gd name="connsiteX48" fmla="*/ 1593923 w 2406155"/>
              <a:gd name="connsiteY48" fmla="*/ 108039 h 3140201"/>
              <a:gd name="connsiteX49" fmla="*/ 1334748 w 2406155"/>
              <a:gd name="connsiteY49" fmla="*/ 133955 h 3140201"/>
              <a:gd name="connsiteX50" fmla="*/ 1244037 w 2406155"/>
              <a:gd name="connsiteY50" fmla="*/ 146913 h 3140201"/>
              <a:gd name="connsiteX51" fmla="*/ 1153326 w 2406155"/>
              <a:gd name="connsiteY51" fmla="*/ 159871 h 3140201"/>
              <a:gd name="connsiteX52" fmla="*/ 1218120 w 2406155"/>
              <a:gd name="connsiteY52" fmla="*/ 95081 h 3140201"/>
              <a:gd name="connsiteX53" fmla="*/ 1308831 w 2406155"/>
              <a:gd name="connsiteY53" fmla="*/ 30291 h 3140201"/>
              <a:gd name="connsiteX54" fmla="*/ 1347707 w 2406155"/>
              <a:gd name="connsiteY54" fmla="*/ 4375 h 3140201"/>
              <a:gd name="connsiteX55" fmla="*/ 1308831 w 2406155"/>
              <a:gd name="connsiteY55" fmla="*/ 17333 h 3140201"/>
              <a:gd name="connsiteX56" fmla="*/ 1244037 w 2406155"/>
              <a:gd name="connsiteY56" fmla="*/ 82123 h 3140201"/>
              <a:gd name="connsiteX57" fmla="*/ 1127409 w 2406155"/>
              <a:gd name="connsiteY57" fmla="*/ 198744 h 3140201"/>
              <a:gd name="connsiteX58" fmla="*/ 1179244 w 2406155"/>
              <a:gd name="connsiteY58" fmla="*/ 224660 h 3140201"/>
              <a:gd name="connsiteX59" fmla="*/ 1205161 w 2406155"/>
              <a:gd name="connsiteY59" fmla="*/ 276492 h 3140201"/>
              <a:gd name="connsiteX60" fmla="*/ 1231078 w 2406155"/>
              <a:gd name="connsiteY60" fmla="*/ 354240 h 3140201"/>
              <a:gd name="connsiteX61" fmla="*/ 1244037 w 2406155"/>
              <a:gd name="connsiteY61" fmla="*/ 406072 h 3140201"/>
              <a:gd name="connsiteX62" fmla="*/ 1269955 w 2406155"/>
              <a:gd name="connsiteY62" fmla="*/ 457904 h 3140201"/>
              <a:gd name="connsiteX63" fmla="*/ 1282913 w 2406155"/>
              <a:gd name="connsiteY63" fmla="*/ 483820 h 314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06155" h="3140201">
                <a:moveTo>
                  <a:pt x="0" y="3140201"/>
                </a:moveTo>
                <a:cubicBezTo>
                  <a:pt x="165422" y="3040953"/>
                  <a:pt x="3252" y="3145373"/>
                  <a:pt x="90711" y="3075411"/>
                </a:cubicBezTo>
                <a:cubicBezTo>
                  <a:pt x="136938" y="3038432"/>
                  <a:pt x="194428" y="3006246"/>
                  <a:pt x="233257" y="2958790"/>
                </a:cubicBezTo>
                <a:cubicBezTo>
                  <a:pt x="260610" y="2925360"/>
                  <a:pt x="294966" y="2895230"/>
                  <a:pt x="311009" y="2855126"/>
                </a:cubicBezTo>
                <a:cubicBezTo>
                  <a:pt x="319648" y="2833529"/>
                  <a:pt x="322970" y="2808944"/>
                  <a:pt x="336927" y="2790336"/>
                </a:cubicBezTo>
                <a:cubicBezTo>
                  <a:pt x="349886" y="2773059"/>
                  <a:pt x="371483" y="2764420"/>
                  <a:pt x="388761" y="2751462"/>
                </a:cubicBezTo>
                <a:cubicBezTo>
                  <a:pt x="409213" y="2710563"/>
                  <a:pt x="435241" y="2653154"/>
                  <a:pt x="466514" y="2621883"/>
                </a:cubicBezTo>
                <a:lnTo>
                  <a:pt x="505390" y="2583009"/>
                </a:lnTo>
                <a:cubicBezTo>
                  <a:pt x="509710" y="2570051"/>
                  <a:pt x="510410" y="2555250"/>
                  <a:pt x="518349" y="2544135"/>
                </a:cubicBezTo>
                <a:cubicBezTo>
                  <a:pt x="536062" y="2519338"/>
                  <a:pt x="578621" y="2481606"/>
                  <a:pt x="609060" y="2466387"/>
                </a:cubicBezTo>
                <a:cubicBezTo>
                  <a:pt x="621278" y="2460279"/>
                  <a:pt x="634977" y="2457748"/>
                  <a:pt x="647936" y="2453429"/>
                </a:cubicBezTo>
                <a:cubicBezTo>
                  <a:pt x="766977" y="2294719"/>
                  <a:pt x="630338" y="2471802"/>
                  <a:pt x="712730" y="2375682"/>
                </a:cubicBezTo>
                <a:cubicBezTo>
                  <a:pt x="730730" y="2354683"/>
                  <a:pt x="746061" y="2331449"/>
                  <a:pt x="764564" y="2310892"/>
                </a:cubicBezTo>
                <a:cubicBezTo>
                  <a:pt x="784997" y="2288190"/>
                  <a:pt x="812415" y="2271515"/>
                  <a:pt x="829358" y="2246102"/>
                </a:cubicBezTo>
                <a:cubicBezTo>
                  <a:pt x="837997" y="2233144"/>
                  <a:pt x="848310" y="2221157"/>
                  <a:pt x="855275" y="2207228"/>
                </a:cubicBezTo>
                <a:cubicBezTo>
                  <a:pt x="865678" y="2186423"/>
                  <a:pt x="867673" y="2161366"/>
                  <a:pt x="881193" y="2142438"/>
                </a:cubicBezTo>
                <a:cubicBezTo>
                  <a:pt x="890246" y="2129765"/>
                  <a:pt x="907110" y="2125161"/>
                  <a:pt x="920069" y="2116522"/>
                </a:cubicBezTo>
                <a:cubicBezTo>
                  <a:pt x="946686" y="2036680"/>
                  <a:pt x="916244" y="2121889"/>
                  <a:pt x="958945" y="2025817"/>
                </a:cubicBezTo>
                <a:cubicBezTo>
                  <a:pt x="968392" y="2004561"/>
                  <a:pt x="973566" y="1981360"/>
                  <a:pt x="984863" y="1961027"/>
                </a:cubicBezTo>
                <a:cubicBezTo>
                  <a:pt x="995352" y="1942148"/>
                  <a:pt x="1011353" y="1926888"/>
                  <a:pt x="1023739" y="1909195"/>
                </a:cubicBezTo>
                <a:cubicBezTo>
                  <a:pt x="1041602" y="1883678"/>
                  <a:pt x="1056885" y="1856365"/>
                  <a:pt x="1075574" y="1831447"/>
                </a:cubicBezTo>
                <a:cubicBezTo>
                  <a:pt x="1088533" y="1814170"/>
                  <a:pt x="1102214" y="1797412"/>
                  <a:pt x="1114450" y="1779616"/>
                </a:cubicBezTo>
                <a:cubicBezTo>
                  <a:pt x="1149744" y="1728283"/>
                  <a:pt x="1183563" y="1675952"/>
                  <a:pt x="1218120" y="1624120"/>
                </a:cubicBezTo>
                <a:cubicBezTo>
                  <a:pt x="1226759" y="1611162"/>
                  <a:pt x="1233024" y="1596258"/>
                  <a:pt x="1244037" y="1585246"/>
                </a:cubicBezTo>
                <a:cubicBezTo>
                  <a:pt x="1252676" y="1576607"/>
                  <a:pt x="1262133" y="1568715"/>
                  <a:pt x="1269955" y="1559330"/>
                </a:cubicBezTo>
                <a:cubicBezTo>
                  <a:pt x="1311783" y="1509140"/>
                  <a:pt x="1325871" y="1470223"/>
                  <a:pt x="1386583" y="1429751"/>
                </a:cubicBezTo>
                <a:cubicBezTo>
                  <a:pt x="1425627" y="1403723"/>
                  <a:pt x="1431258" y="1397648"/>
                  <a:pt x="1477294" y="1377919"/>
                </a:cubicBezTo>
                <a:cubicBezTo>
                  <a:pt x="1610767" y="1320720"/>
                  <a:pt x="1396090" y="1424998"/>
                  <a:pt x="1568005" y="1339045"/>
                </a:cubicBezTo>
                <a:cubicBezTo>
                  <a:pt x="1625290" y="1253124"/>
                  <a:pt x="1557963" y="1348601"/>
                  <a:pt x="1632799" y="1261297"/>
                </a:cubicBezTo>
                <a:cubicBezTo>
                  <a:pt x="1675698" y="1211251"/>
                  <a:pt x="1662320" y="1210781"/>
                  <a:pt x="1710551" y="1170591"/>
                </a:cubicBezTo>
                <a:cubicBezTo>
                  <a:pt x="1805210" y="1091714"/>
                  <a:pt x="1684530" y="1210854"/>
                  <a:pt x="1801262" y="1105802"/>
                </a:cubicBezTo>
                <a:cubicBezTo>
                  <a:pt x="1828506" y="1081284"/>
                  <a:pt x="1849693" y="1050044"/>
                  <a:pt x="1879015" y="1028054"/>
                </a:cubicBezTo>
                <a:cubicBezTo>
                  <a:pt x="1896293" y="1015096"/>
                  <a:pt x="1913156" y="1001565"/>
                  <a:pt x="1930850" y="989180"/>
                </a:cubicBezTo>
                <a:cubicBezTo>
                  <a:pt x="1956368" y="971318"/>
                  <a:pt x="2008602" y="937348"/>
                  <a:pt x="2008602" y="937348"/>
                </a:cubicBezTo>
                <a:cubicBezTo>
                  <a:pt x="2065880" y="851434"/>
                  <a:pt x="1998565" y="946896"/>
                  <a:pt x="2073396" y="859600"/>
                </a:cubicBezTo>
                <a:cubicBezTo>
                  <a:pt x="2087452" y="843203"/>
                  <a:pt x="2099313" y="825046"/>
                  <a:pt x="2112272" y="807769"/>
                </a:cubicBezTo>
                <a:cubicBezTo>
                  <a:pt x="2134775" y="740259"/>
                  <a:pt x="2110489" y="793800"/>
                  <a:pt x="2151148" y="742979"/>
                </a:cubicBezTo>
                <a:cubicBezTo>
                  <a:pt x="2160877" y="730818"/>
                  <a:pt x="2165101" y="714075"/>
                  <a:pt x="2177065" y="704105"/>
                </a:cubicBezTo>
                <a:cubicBezTo>
                  <a:pt x="2191905" y="691739"/>
                  <a:pt x="2211622" y="686828"/>
                  <a:pt x="2228900" y="678189"/>
                </a:cubicBezTo>
                <a:cubicBezTo>
                  <a:pt x="2238598" y="649096"/>
                  <a:pt x="2254866" y="597762"/>
                  <a:pt x="2267776" y="574525"/>
                </a:cubicBezTo>
                <a:cubicBezTo>
                  <a:pt x="2278265" y="555646"/>
                  <a:pt x="2294267" y="540386"/>
                  <a:pt x="2306653" y="522693"/>
                </a:cubicBezTo>
                <a:cubicBezTo>
                  <a:pt x="2324516" y="497177"/>
                  <a:pt x="2341210" y="470862"/>
                  <a:pt x="2358488" y="444946"/>
                </a:cubicBezTo>
                <a:lnTo>
                  <a:pt x="2384405" y="406072"/>
                </a:lnTo>
                <a:cubicBezTo>
                  <a:pt x="2414198" y="286911"/>
                  <a:pt x="2412603" y="314816"/>
                  <a:pt x="2384405" y="108039"/>
                </a:cubicBezTo>
                <a:cubicBezTo>
                  <a:pt x="2382831" y="96499"/>
                  <a:pt x="2345087" y="50759"/>
                  <a:pt x="2332570" y="43249"/>
                </a:cubicBezTo>
                <a:cubicBezTo>
                  <a:pt x="2312646" y="31295"/>
                  <a:pt x="2242836" y="20120"/>
                  <a:pt x="2228900" y="17333"/>
                </a:cubicBezTo>
                <a:lnTo>
                  <a:pt x="1788304" y="56207"/>
                </a:lnTo>
                <a:cubicBezTo>
                  <a:pt x="1597509" y="75775"/>
                  <a:pt x="1820132" y="54434"/>
                  <a:pt x="1684634" y="95081"/>
                </a:cubicBezTo>
                <a:cubicBezTo>
                  <a:pt x="1655378" y="103857"/>
                  <a:pt x="1623974" y="102575"/>
                  <a:pt x="1593923" y="108039"/>
                </a:cubicBezTo>
                <a:cubicBezTo>
                  <a:pt x="1406899" y="142042"/>
                  <a:pt x="1824291" y="103360"/>
                  <a:pt x="1334748" y="133955"/>
                </a:cubicBezTo>
                <a:cubicBezTo>
                  <a:pt x="1304511" y="138274"/>
                  <a:pt x="1273505" y="138877"/>
                  <a:pt x="1244037" y="146913"/>
                </a:cubicBezTo>
                <a:cubicBezTo>
                  <a:pt x="1155965" y="170931"/>
                  <a:pt x="1227513" y="184599"/>
                  <a:pt x="1153326" y="159871"/>
                </a:cubicBezTo>
                <a:cubicBezTo>
                  <a:pt x="1174924" y="138274"/>
                  <a:pt x="1192706" y="112023"/>
                  <a:pt x="1218120" y="95081"/>
                </a:cubicBezTo>
                <a:cubicBezTo>
                  <a:pt x="1309739" y="34005"/>
                  <a:pt x="1196316" y="110655"/>
                  <a:pt x="1308831" y="30291"/>
                </a:cubicBezTo>
                <a:cubicBezTo>
                  <a:pt x="1321504" y="21239"/>
                  <a:pt x="1347707" y="19949"/>
                  <a:pt x="1347707" y="4375"/>
                </a:cubicBezTo>
                <a:cubicBezTo>
                  <a:pt x="1347707" y="-9285"/>
                  <a:pt x="1321790" y="13014"/>
                  <a:pt x="1308831" y="17333"/>
                </a:cubicBezTo>
                <a:cubicBezTo>
                  <a:pt x="1287233" y="38930"/>
                  <a:pt x="1262364" y="57689"/>
                  <a:pt x="1244037" y="82123"/>
                </a:cubicBezTo>
                <a:cubicBezTo>
                  <a:pt x="1158089" y="196714"/>
                  <a:pt x="1207263" y="172129"/>
                  <a:pt x="1127409" y="198744"/>
                </a:cubicBezTo>
                <a:cubicBezTo>
                  <a:pt x="1144687" y="207383"/>
                  <a:pt x="1165584" y="211001"/>
                  <a:pt x="1179244" y="224660"/>
                </a:cubicBezTo>
                <a:cubicBezTo>
                  <a:pt x="1192903" y="238319"/>
                  <a:pt x="1197987" y="258557"/>
                  <a:pt x="1205161" y="276492"/>
                </a:cubicBezTo>
                <a:cubicBezTo>
                  <a:pt x="1215307" y="301856"/>
                  <a:pt x="1222439" y="328324"/>
                  <a:pt x="1231078" y="354240"/>
                </a:cubicBezTo>
                <a:cubicBezTo>
                  <a:pt x="1236710" y="371135"/>
                  <a:pt x="1237783" y="389397"/>
                  <a:pt x="1244037" y="406072"/>
                </a:cubicBezTo>
                <a:cubicBezTo>
                  <a:pt x="1250820" y="424159"/>
                  <a:pt x="1261316" y="440627"/>
                  <a:pt x="1269955" y="457904"/>
                </a:cubicBezTo>
                <a:lnTo>
                  <a:pt x="1282913" y="483820"/>
                </a:lnTo>
              </a:path>
            </a:pathLst>
          </a:custGeom>
          <a:ln w="76200" cmpd="sng">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itle 5"/>
          <p:cNvSpPr>
            <a:spLocks noGrp="1"/>
          </p:cNvSpPr>
          <p:nvPr>
            <p:ph type="title"/>
          </p:nvPr>
        </p:nvSpPr>
        <p:spPr/>
        <p:txBody>
          <a:bodyPr/>
          <a:lstStyle/>
          <a:p>
            <a:endParaRPr lang="en-US"/>
          </a:p>
        </p:txBody>
      </p:sp>
      <p:sp>
        <p:nvSpPr>
          <p:cNvPr id="1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Example Student</a:t>
            </a:r>
            <a:endParaRPr lang="en-US" sz="3800" dirty="0">
              <a:latin typeface="Calibri"/>
              <a:cs typeface="Calibri"/>
            </a:endParaRPr>
          </a:p>
        </p:txBody>
      </p:sp>
    </p:spTree>
    <p:extLst>
      <p:ext uri="{BB962C8B-B14F-4D97-AF65-F5344CB8AC3E}">
        <p14:creationId xmlns:p14="http://schemas.microsoft.com/office/powerpoint/2010/main" val="25962593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0965" y="-31698"/>
            <a:ext cx="9235440" cy="694944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729986" y="1337589"/>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1456" y="5312051"/>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72237" y="3940957"/>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304014" y="1454323"/>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903408" y="2358370"/>
            <a:ext cx="1020781" cy="1020781"/>
          </a:xfrm>
          <a:prstGeom prst="ellipse">
            <a:avLst/>
          </a:prstGeom>
          <a:solidFill>
            <a:schemeClr val="accent5"/>
          </a:solid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73026" y="2462146"/>
            <a:ext cx="1020781" cy="1020781"/>
          </a:xfrm>
          <a:prstGeom prst="ellipse">
            <a:avLst/>
          </a:prstGeom>
          <a:solidFill>
            <a:srgbClr val="FF6600"/>
          </a:solidFill>
          <a:ln w="76200" cmpd="dbl">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3636326" y="2199193"/>
            <a:ext cx="636700" cy="400378"/>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H="1">
            <a:off x="6924189" y="2303075"/>
            <a:ext cx="379825" cy="296496"/>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H="1">
            <a:off x="5393018" y="2944064"/>
            <a:ext cx="407376" cy="106574"/>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flipV="1">
            <a:off x="4842774" y="3584796"/>
            <a:ext cx="89240" cy="302875"/>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4122981" y="4878646"/>
            <a:ext cx="387446" cy="433406"/>
          </a:xfrm>
          <a:prstGeom prst="straightConnector1">
            <a:avLst/>
          </a:prstGeom>
          <a:ln>
            <a:solidFill>
              <a:srgbClr val="FFFFFF"/>
            </a:solidFill>
            <a:tailEnd type="arrow"/>
          </a:ln>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4263420" y="2047358"/>
            <a:ext cx="942536" cy="369332"/>
          </a:xfrm>
          <a:prstGeom prst="rect">
            <a:avLst/>
          </a:prstGeom>
          <a:noFill/>
        </p:spPr>
        <p:txBody>
          <a:bodyPr wrap="none" rtlCol="0">
            <a:spAutoFit/>
          </a:bodyPr>
          <a:lstStyle/>
          <a:p>
            <a:r>
              <a:rPr lang="en-US" dirty="0" smtClean="0">
                <a:solidFill>
                  <a:srgbClr val="FFFFFF"/>
                </a:solidFill>
              </a:rPr>
              <a:t>solution</a:t>
            </a:r>
            <a:endParaRPr lang="en-US" dirty="0">
              <a:solidFill>
                <a:srgbClr val="FFFFFF"/>
              </a:solidFill>
            </a:endParaRPr>
          </a:p>
        </p:txBody>
      </p:sp>
      <p:sp>
        <p:nvSpPr>
          <p:cNvPr id="17" name="TextBox 16"/>
          <p:cNvSpPr txBox="1"/>
          <p:nvPr/>
        </p:nvSpPr>
        <p:spPr>
          <a:xfrm>
            <a:off x="896758" y="3340277"/>
            <a:ext cx="2304046" cy="954107"/>
          </a:xfrm>
          <a:prstGeom prst="rect">
            <a:avLst/>
          </a:prstGeom>
          <a:noFill/>
        </p:spPr>
        <p:txBody>
          <a:bodyPr wrap="square" rtlCol="0">
            <a:spAutoFit/>
          </a:bodyPr>
          <a:lstStyle/>
          <a:p>
            <a:r>
              <a:rPr lang="en-US" sz="2800" dirty="0" smtClean="0">
                <a:solidFill>
                  <a:srgbClr val="FFFFFF"/>
                </a:solidFill>
              </a:rPr>
              <a:t>Teacher “Policy”</a:t>
            </a:r>
            <a:endParaRPr lang="en-US" sz="2800" dirty="0">
              <a:solidFill>
                <a:srgbClr val="FFFFFF"/>
              </a:solidFill>
            </a:endParaRPr>
          </a:p>
        </p:txBody>
      </p:sp>
      <p:sp>
        <p:nvSpPr>
          <p:cNvPr id="18" name="Freeform 17"/>
          <p:cNvSpPr/>
          <p:nvPr/>
        </p:nvSpPr>
        <p:spPr>
          <a:xfrm>
            <a:off x="4742893" y="1852988"/>
            <a:ext cx="3226723" cy="2604550"/>
          </a:xfrm>
          <a:custGeom>
            <a:avLst/>
            <a:gdLst>
              <a:gd name="connsiteX0" fmla="*/ 3226723 w 3226723"/>
              <a:gd name="connsiteY0" fmla="*/ 0 h 2604550"/>
              <a:gd name="connsiteX1" fmla="*/ 3161929 w 3226723"/>
              <a:gd name="connsiteY1" fmla="*/ 64790 h 2604550"/>
              <a:gd name="connsiteX2" fmla="*/ 3097135 w 3226723"/>
              <a:gd name="connsiteY2" fmla="*/ 116622 h 2604550"/>
              <a:gd name="connsiteX3" fmla="*/ 3045300 w 3226723"/>
              <a:gd name="connsiteY3" fmla="*/ 207328 h 2604550"/>
              <a:gd name="connsiteX4" fmla="*/ 2954589 w 3226723"/>
              <a:gd name="connsiteY4" fmla="*/ 310991 h 2604550"/>
              <a:gd name="connsiteX5" fmla="*/ 2928672 w 3226723"/>
              <a:gd name="connsiteY5" fmla="*/ 362823 h 2604550"/>
              <a:gd name="connsiteX6" fmla="*/ 2863878 w 3226723"/>
              <a:gd name="connsiteY6" fmla="*/ 414655 h 2604550"/>
              <a:gd name="connsiteX7" fmla="*/ 2799085 w 3226723"/>
              <a:gd name="connsiteY7" fmla="*/ 479445 h 2604550"/>
              <a:gd name="connsiteX8" fmla="*/ 2760209 w 3226723"/>
              <a:gd name="connsiteY8" fmla="*/ 505361 h 2604550"/>
              <a:gd name="connsiteX9" fmla="*/ 2656539 w 3226723"/>
              <a:gd name="connsiteY9" fmla="*/ 583108 h 2604550"/>
              <a:gd name="connsiteX10" fmla="*/ 2630621 w 3226723"/>
              <a:gd name="connsiteY10" fmla="*/ 609024 h 2604550"/>
              <a:gd name="connsiteX11" fmla="*/ 2513993 w 3226723"/>
              <a:gd name="connsiteY11" fmla="*/ 660856 h 2604550"/>
              <a:gd name="connsiteX12" fmla="*/ 2475117 w 3226723"/>
              <a:gd name="connsiteY12" fmla="*/ 699730 h 2604550"/>
              <a:gd name="connsiteX13" fmla="*/ 2371447 w 3226723"/>
              <a:gd name="connsiteY13" fmla="*/ 751562 h 2604550"/>
              <a:gd name="connsiteX14" fmla="*/ 2280736 w 3226723"/>
              <a:gd name="connsiteY14" fmla="*/ 816352 h 2604550"/>
              <a:gd name="connsiteX15" fmla="*/ 2228901 w 3226723"/>
              <a:gd name="connsiteY15" fmla="*/ 829310 h 2604550"/>
              <a:gd name="connsiteX16" fmla="*/ 2138190 w 3226723"/>
              <a:gd name="connsiteY16" fmla="*/ 894099 h 2604550"/>
              <a:gd name="connsiteX17" fmla="*/ 2086355 w 3226723"/>
              <a:gd name="connsiteY17" fmla="*/ 907057 h 2604550"/>
              <a:gd name="connsiteX18" fmla="*/ 2034520 w 3226723"/>
              <a:gd name="connsiteY18" fmla="*/ 932973 h 2604550"/>
              <a:gd name="connsiteX19" fmla="*/ 1930850 w 3226723"/>
              <a:gd name="connsiteY19" fmla="*/ 971847 h 2604550"/>
              <a:gd name="connsiteX20" fmla="*/ 1827180 w 3226723"/>
              <a:gd name="connsiteY20" fmla="*/ 1049595 h 2604550"/>
              <a:gd name="connsiteX21" fmla="*/ 1801263 w 3226723"/>
              <a:gd name="connsiteY21" fmla="*/ 1088469 h 2604550"/>
              <a:gd name="connsiteX22" fmla="*/ 1762387 w 3226723"/>
              <a:gd name="connsiteY22" fmla="*/ 1114385 h 2604550"/>
              <a:gd name="connsiteX23" fmla="*/ 1736469 w 3226723"/>
              <a:gd name="connsiteY23" fmla="*/ 1192132 h 2604550"/>
              <a:gd name="connsiteX24" fmla="*/ 1684634 w 3226723"/>
              <a:gd name="connsiteY24" fmla="*/ 1321712 h 2604550"/>
              <a:gd name="connsiteX25" fmla="*/ 1632799 w 3226723"/>
              <a:gd name="connsiteY25" fmla="*/ 1477208 h 2604550"/>
              <a:gd name="connsiteX26" fmla="*/ 1619841 w 3226723"/>
              <a:gd name="connsiteY26" fmla="*/ 1529039 h 2604550"/>
              <a:gd name="connsiteX27" fmla="*/ 1593923 w 3226723"/>
              <a:gd name="connsiteY27" fmla="*/ 1567913 h 2604550"/>
              <a:gd name="connsiteX28" fmla="*/ 1568006 w 3226723"/>
              <a:gd name="connsiteY28" fmla="*/ 1619745 h 2604550"/>
              <a:gd name="connsiteX29" fmla="*/ 1542088 w 3226723"/>
              <a:gd name="connsiteY29" fmla="*/ 1684535 h 2604550"/>
              <a:gd name="connsiteX30" fmla="*/ 1529130 w 3226723"/>
              <a:gd name="connsiteY30" fmla="*/ 1723409 h 2604550"/>
              <a:gd name="connsiteX31" fmla="*/ 1490254 w 3226723"/>
              <a:gd name="connsiteY31" fmla="*/ 1775241 h 2604550"/>
              <a:gd name="connsiteX32" fmla="*/ 1464336 w 3226723"/>
              <a:gd name="connsiteY32" fmla="*/ 1814115 h 2604550"/>
              <a:gd name="connsiteX33" fmla="*/ 1412501 w 3226723"/>
              <a:gd name="connsiteY33" fmla="*/ 1930736 h 2604550"/>
              <a:gd name="connsiteX34" fmla="*/ 1386584 w 3226723"/>
              <a:gd name="connsiteY34" fmla="*/ 1969610 h 2604550"/>
              <a:gd name="connsiteX35" fmla="*/ 1334749 w 3226723"/>
              <a:gd name="connsiteY35" fmla="*/ 2060316 h 2604550"/>
              <a:gd name="connsiteX36" fmla="*/ 1282914 w 3226723"/>
              <a:gd name="connsiteY36" fmla="*/ 2189895 h 2604550"/>
              <a:gd name="connsiteX37" fmla="*/ 1256996 w 3226723"/>
              <a:gd name="connsiteY37" fmla="*/ 2215811 h 2604550"/>
              <a:gd name="connsiteX38" fmla="*/ 1205162 w 3226723"/>
              <a:gd name="connsiteY38" fmla="*/ 2293559 h 2604550"/>
              <a:gd name="connsiteX39" fmla="*/ 1179244 w 3226723"/>
              <a:gd name="connsiteY39" fmla="*/ 2332433 h 2604550"/>
              <a:gd name="connsiteX40" fmla="*/ 1114450 w 3226723"/>
              <a:gd name="connsiteY40" fmla="*/ 2397223 h 2604550"/>
              <a:gd name="connsiteX41" fmla="*/ 1062616 w 3226723"/>
              <a:gd name="connsiteY41" fmla="*/ 2449055 h 2604550"/>
              <a:gd name="connsiteX42" fmla="*/ 984863 w 3226723"/>
              <a:gd name="connsiteY42" fmla="*/ 2487928 h 2604550"/>
              <a:gd name="connsiteX43" fmla="*/ 855276 w 3226723"/>
              <a:gd name="connsiteY43" fmla="*/ 2539760 h 2604550"/>
              <a:gd name="connsiteX44" fmla="*/ 725689 w 3226723"/>
              <a:gd name="connsiteY44" fmla="*/ 2591592 h 2604550"/>
              <a:gd name="connsiteX45" fmla="*/ 479473 w 3226723"/>
              <a:gd name="connsiteY45" fmla="*/ 2604550 h 2604550"/>
              <a:gd name="connsiteX46" fmla="*/ 259175 w 3226723"/>
              <a:gd name="connsiteY46" fmla="*/ 2578634 h 2604550"/>
              <a:gd name="connsiteX47" fmla="*/ 220298 w 3226723"/>
              <a:gd name="connsiteY47" fmla="*/ 2552718 h 2604550"/>
              <a:gd name="connsiteX48" fmla="*/ 207340 w 3226723"/>
              <a:gd name="connsiteY48" fmla="*/ 2474970 h 2604550"/>
              <a:gd name="connsiteX49" fmla="*/ 181422 w 3226723"/>
              <a:gd name="connsiteY49" fmla="*/ 2371307 h 2604550"/>
              <a:gd name="connsiteX50" fmla="*/ 155505 w 3226723"/>
              <a:gd name="connsiteY50" fmla="*/ 2125106 h 2604550"/>
              <a:gd name="connsiteX51" fmla="*/ 181422 w 3226723"/>
              <a:gd name="connsiteY51" fmla="*/ 1412418 h 2604550"/>
              <a:gd name="connsiteX52" fmla="*/ 129587 w 3226723"/>
              <a:gd name="connsiteY52" fmla="*/ 1334670 h 2604550"/>
              <a:gd name="connsiteX53" fmla="*/ 64794 w 3226723"/>
              <a:gd name="connsiteY53" fmla="*/ 1451292 h 2604550"/>
              <a:gd name="connsiteX54" fmla="*/ 38876 w 3226723"/>
              <a:gd name="connsiteY54" fmla="*/ 1503123 h 2604550"/>
              <a:gd name="connsiteX55" fmla="*/ 25918 w 3226723"/>
              <a:gd name="connsiteY55" fmla="*/ 1541997 h 2604550"/>
              <a:gd name="connsiteX56" fmla="*/ 0 w 3226723"/>
              <a:gd name="connsiteY56" fmla="*/ 1580871 h 2604550"/>
              <a:gd name="connsiteX57" fmla="*/ 12959 w 3226723"/>
              <a:gd name="connsiteY57" fmla="*/ 1373544 h 2604550"/>
              <a:gd name="connsiteX58" fmla="*/ 25918 w 3226723"/>
              <a:gd name="connsiteY58" fmla="*/ 1334670 h 2604550"/>
              <a:gd name="connsiteX59" fmla="*/ 103670 w 3226723"/>
              <a:gd name="connsiteY59" fmla="*/ 1295796 h 2604550"/>
              <a:gd name="connsiteX60" fmla="*/ 181422 w 3226723"/>
              <a:gd name="connsiteY60" fmla="*/ 1360586 h 2604550"/>
              <a:gd name="connsiteX61" fmla="*/ 220298 w 3226723"/>
              <a:gd name="connsiteY61" fmla="*/ 1399460 h 2604550"/>
              <a:gd name="connsiteX62" fmla="*/ 285092 w 3226723"/>
              <a:gd name="connsiteY62" fmla="*/ 1438334 h 2604550"/>
              <a:gd name="connsiteX63" fmla="*/ 336927 w 3226723"/>
              <a:gd name="connsiteY63" fmla="*/ 1503123 h 2604550"/>
              <a:gd name="connsiteX64" fmla="*/ 401721 w 3226723"/>
              <a:gd name="connsiteY64" fmla="*/ 1580871 h 260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26723" h="2604550">
                <a:moveTo>
                  <a:pt x="3226723" y="0"/>
                </a:moveTo>
                <a:cubicBezTo>
                  <a:pt x="3205125" y="21597"/>
                  <a:pt x="3184916" y="44678"/>
                  <a:pt x="3161929" y="64790"/>
                </a:cubicBezTo>
                <a:cubicBezTo>
                  <a:pt x="3117030" y="104074"/>
                  <a:pt x="3130816" y="74523"/>
                  <a:pt x="3097135" y="116622"/>
                </a:cubicBezTo>
                <a:cubicBezTo>
                  <a:pt x="3044120" y="182886"/>
                  <a:pt x="3098503" y="127528"/>
                  <a:pt x="3045300" y="207328"/>
                </a:cubicBezTo>
                <a:cubicBezTo>
                  <a:pt x="3013657" y="254790"/>
                  <a:pt x="2992059" y="273524"/>
                  <a:pt x="2954589" y="310991"/>
                </a:cubicBezTo>
                <a:cubicBezTo>
                  <a:pt x="2945950" y="328268"/>
                  <a:pt x="2941393" y="348286"/>
                  <a:pt x="2928672" y="362823"/>
                </a:cubicBezTo>
                <a:cubicBezTo>
                  <a:pt x="2910458" y="383637"/>
                  <a:pt x="2884437" y="396153"/>
                  <a:pt x="2863878" y="414655"/>
                </a:cubicBezTo>
                <a:cubicBezTo>
                  <a:pt x="2841175" y="435087"/>
                  <a:pt x="2822071" y="459333"/>
                  <a:pt x="2799085" y="479445"/>
                </a:cubicBezTo>
                <a:cubicBezTo>
                  <a:pt x="2787364" y="489700"/>
                  <a:pt x="2771930" y="495106"/>
                  <a:pt x="2760209" y="505361"/>
                </a:cubicBezTo>
                <a:cubicBezTo>
                  <a:pt x="2668575" y="585535"/>
                  <a:pt x="2732074" y="557931"/>
                  <a:pt x="2656539" y="583108"/>
                </a:cubicBezTo>
                <a:cubicBezTo>
                  <a:pt x="2647900" y="591747"/>
                  <a:pt x="2640787" y="602247"/>
                  <a:pt x="2630621" y="609024"/>
                </a:cubicBezTo>
                <a:cubicBezTo>
                  <a:pt x="2603381" y="627183"/>
                  <a:pt x="2542053" y="649633"/>
                  <a:pt x="2513993" y="660856"/>
                </a:cubicBezTo>
                <a:cubicBezTo>
                  <a:pt x="2501034" y="673814"/>
                  <a:pt x="2490578" y="689892"/>
                  <a:pt x="2475117" y="699730"/>
                </a:cubicBezTo>
                <a:cubicBezTo>
                  <a:pt x="2442522" y="720471"/>
                  <a:pt x="2402356" y="728382"/>
                  <a:pt x="2371447" y="751562"/>
                </a:cubicBezTo>
                <a:cubicBezTo>
                  <a:pt x="2365547" y="755986"/>
                  <a:pt x="2295473" y="810036"/>
                  <a:pt x="2280736" y="816352"/>
                </a:cubicBezTo>
                <a:cubicBezTo>
                  <a:pt x="2264366" y="823367"/>
                  <a:pt x="2246179" y="824991"/>
                  <a:pt x="2228901" y="829310"/>
                </a:cubicBezTo>
                <a:cubicBezTo>
                  <a:pt x="2198664" y="850906"/>
                  <a:pt x="2170811" y="876307"/>
                  <a:pt x="2138190" y="894099"/>
                </a:cubicBezTo>
                <a:cubicBezTo>
                  <a:pt x="2122554" y="902627"/>
                  <a:pt x="2103031" y="900804"/>
                  <a:pt x="2086355" y="907057"/>
                </a:cubicBezTo>
                <a:cubicBezTo>
                  <a:pt x="2068267" y="913839"/>
                  <a:pt x="2052276" y="925364"/>
                  <a:pt x="2034520" y="932973"/>
                </a:cubicBezTo>
                <a:cubicBezTo>
                  <a:pt x="1994961" y="949926"/>
                  <a:pt x="1971909" y="946581"/>
                  <a:pt x="1930850" y="971847"/>
                </a:cubicBezTo>
                <a:cubicBezTo>
                  <a:pt x="1894062" y="994484"/>
                  <a:pt x="1827180" y="1049595"/>
                  <a:pt x="1827180" y="1049595"/>
                </a:cubicBezTo>
                <a:cubicBezTo>
                  <a:pt x="1818541" y="1062553"/>
                  <a:pt x="1812276" y="1077457"/>
                  <a:pt x="1801263" y="1088469"/>
                </a:cubicBezTo>
                <a:cubicBezTo>
                  <a:pt x="1790250" y="1099481"/>
                  <a:pt x="1770642" y="1101178"/>
                  <a:pt x="1762387" y="1114385"/>
                </a:cubicBezTo>
                <a:cubicBezTo>
                  <a:pt x="1747908" y="1137550"/>
                  <a:pt x="1746615" y="1166768"/>
                  <a:pt x="1736469" y="1192132"/>
                </a:cubicBezTo>
                <a:cubicBezTo>
                  <a:pt x="1719191" y="1235325"/>
                  <a:pt x="1695917" y="1276580"/>
                  <a:pt x="1684634" y="1321712"/>
                </a:cubicBezTo>
                <a:cubicBezTo>
                  <a:pt x="1654032" y="1444116"/>
                  <a:pt x="1674647" y="1393519"/>
                  <a:pt x="1632799" y="1477208"/>
                </a:cubicBezTo>
                <a:cubicBezTo>
                  <a:pt x="1628480" y="1494485"/>
                  <a:pt x="1626857" y="1512670"/>
                  <a:pt x="1619841" y="1529039"/>
                </a:cubicBezTo>
                <a:cubicBezTo>
                  <a:pt x="1613706" y="1543354"/>
                  <a:pt x="1601650" y="1554391"/>
                  <a:pt x="1593923" y="1567913"/>
                </a:cubicBezTo>
                <a:cubicBezTo>
                  <a:pt x="1584339" y="1584684"/>
                  <a:pt x="1575852" y="1602093"/>
                  <a:pt x="1568006" y="1619745"/>
                </a:cubicBezTo>
                <a:cubicBezTo>
                  <a:pt x="1558559" y="1641001"/>
                  <a:pt x="1550256" y="1662756"/>
                  <a:pt x="1542088" y="1684535"/>
                </a:cubicBezTo>
                <a:cubicBezTo>
                  <a:pt x="1537292" y="1697324"/>
                  <a:pt x="1535907" y="1711550"/>
                  <a:pt x="1529130" y="1723409"/>
                </a:cubicBezTo>
                <a:cubicBezTo>
                  <a:pt x="1518415" y="1742160"/>
                  <a:pt x="1502808" y="1757667"/>
                  <a:pt x="1490254" y="1775241"/>
                </a:cubicBezTo>
                <a:cubicBezTo>
                  <a:pt x="1481201" y="1787914"/>
                  <a:pt x="1472063" y="1800593"/>
                  <a:pt x="1464336" y="1814115"/>
                </a:cubicBezTo>
                <a:cubicBezTo>
                  <a:pt x="1409383" y="1910276"/>
                  <a:pt x="1468031" y="1819682"/>
                  <a:pt x="1412501" y="1930736"/>
                </a:cubicBezTo>
                <a:cubicBezTo>
                  <a:pt x="1405536" y="1944665"/>
                  <a:pt x="1393549" y="1955681"/>
                  <a:pt x="1386584" y="1969610"/>
                </a:cubicBezTo>
                <a:cubicBezTo>
                  <a:pt x="1337114" y="2068546"/>
                  <a:pt x="1428751" y="1934986"/>
                  <a:pt x="1334749" y="2060316"/>
                </a:cubicBezTo>
                <a:cubicBezTo>
                  <a:pt x="1319561" y="2121065"/>
                  <a:pt x="1321948" y="2127445"/>
                  <a:pt x="1282914" y="2189895"/>
                </a:cubicBezTo>
                <a:cubicBezTo>
                  <a:pt x="1276438" y="2200255"/>
                  <a:pt x="1264327" y="2206037"/>
                  <a:pt x="1256996" y="2215811"/>
                </a:cubicBezTo>
                <a:cubicBezTo>
                  <a:pt x="1238307" y="2240729"/>
                  <a:pt x="1222440" y="2267643"/>
                  <a:pt x="1205162" y="2293559"/>
                </a:cubicBezTo>
                <a:cubicBezTo>
                  <a:pt x="1196523" y="2306517"/>
                  <a:pt x="1190257" y="2321421"/>
                  <a:pt x="1179244" y="2332433"/>
                </a:cubicBezTo>
                <a:lnTo>
                  <a:pt x="1114450" y="2397223"/>
                </a:lnTo>
                <a:cubicBezTo>
                  <a:pt x="1097172" y="2414500"/>
                  <a:pt x="1084471" y="2438128"/>
                  <a:pt x="1062616" y="2449055"/>
                </a:cubicBezTo>
                <a:cubicBezTo>
                  <a:pt x="1036698" y="2462013"/>
                  <a:pt x="1011410" y="2476314"/>
                  <a:pt x="984863" y="2487928"/>
                </a:cubicBezTo>
                <a:cubicBezTo>
                  <a:pt x="942240" y="2506574"/>
                  <a:pt x="897517" y="2520265"/>
                  <a:pt x="855276" y="2539760"/>
                </a:cubicBezTo>
                <a:cubicBezTo>
                  <a:pt x="777446" y="2575680"/>
                  <a:pt x="857197" y="2576419"/>
                  <a:pt x="725689" y="2591592"/>
                </a:cubicBezTo>
                <a:cubicBezTo>
                  <a:pt x="644045" y="2601012"/>
                  <a:pt x="561545" y="2600231"/>
                  <a:pt x="479473" y="2604550"/>
                </a:cubicBezTo>
                <a:cubicBezTo>
                  <a:pt x="450805" y="2602502"/>
                  <a:pt x="318083" y="2608086"/>
                  <a:pt x="259175" y="2578634"/>
                </a:cubicBezTo>
                <a:cubicBezTo>
                  <a:pt x="245245" y="2571669"/>
                  <a:pt x="233257" y="2561357"/>
                  <a:pt x="220298" y="2552718"/>
                </a:cubicBezTo>
                <a:cubicBezTo>
                  <a:pt x="215979" y="2526802"/>
                  <a:pt x="213040" y="2500618"/>
                  <a:pt x="207340" y="2474970"/>
                </a:cubicBezTo>
                <a:cubicBezTo>
                  <a:pt x="187188" y="2384292"/>
                  <a:pt x="197426" y="2499333"/>
                  <a:pt x="181422" y="2371307"/>
                </a:cubicBezTo>
                <a:cubicBezTo>
                  <a:pt x="171186" y="2289424"/>
                  <a:pt x="164144" y="2207173"/>
                  <a:pt x="155505" y="2125106"/>
                </a:cubicBezTo>
                <a:cubicBezTo>
                  <a:pt x="164144" y="1887543"/>
                  <a:pt x="177708" y="1650109"/>
                  <a:pt x="181422" y="1412418"/>
                </a:cubicBezTo>
                <a:cubicBezTo>
                  <a:pt x="183800" y="1260223"/>
                  <a:pt x="187988" y="1276273"/>
                  <a:pt x="129587" y="1334670"/>
                </a:cubicBezTo>
                <a:cubicBezTo>
                  <a:pt x="93758" y="1442158"/>
                  <a:pt x="153900" y="1273098"/>
                  <a:pt x="64794" y="1451292"/>
                </a:cubicBezTo>
                <a:cubicBezTo>
                  <a:pt x="56155" y="1468569"/>
                  <a:pt x="46486" y="1485368"/>
                  <a:pt x="38876" y="1503123"/>
                </a:cubicBezTo>
                <a:cubicBezTo>
                  <a:pt x="33495" y="1515677"/>
                  <a:pt x="32027" y="1529780"/>
                  <a:pt x="25918" y="1541997"/>
                </a:cubicBezTo>
                <a:cubicBezTo>
                  <a:pt x="18953" y="1555927"/>
                  <a:pt x="8639" y="1567913"/>
                  <a:pt x="0" y="1580871"/>
                </a:cubicBezTo>
                <a:cubicBezTo>
                  <a:pt x="4320" y="1511762"/>
                  <a:pt x="5710" y="1442407"/>
                  <a:pt x="12959" y="1373544"/>
                </a:cubicBezTo>
                <a:cubicBezTo>
                  <a:pt x="14389" y="1359960"/>
                  <a:pt x="17385" y="1345336"/>
                  <a:pt x="25918" y="1334670"/>
                </a:cubicBezTo>
                <a:cubicBezTo>
                  <a:pt x="44188" y="1311834"/>
                  <a:pt x="78060" y="1304332"/>
                  <a:pt x="103670" y="1295796"/>
                </a:cubicBezTo>
                <a:cubicBezTo>
                  <a:pt x="129587" y="1317393"/>
                  <a:pt x="156207" y="1338174"/>
                  <a:pt x="181422" y="1360586"/>
                </a:cubicBezTo>
                <a:cubicBezTo>
                  <a:pt x="195119" y="1372761"/>
                  <a:pt x="205637" y="1388465"/>
                  <a:pt x="220298" y="1399460"/>
                </a:cubicBezTo>
                <a:cubicBezTo>
                  <a:pt x="240448" y="1414572"/>
                  <a:pt x="264596" y="1423695"/>
                  <a:pt x="285092" y="1438334"/>
                </a:cubicBezTo>
                <a:cubicBezTo>
                  <a:pt x="318777" y="1462393"/>
                  <a:pt x="308370" y="1470488"/>
                  <a:pt x="336927" y="1503123"/>
                </a:cubicBezTo>
                <a:cubicBezTo>
                  <a:pt x="404775" y="1580659"/>
                  <a:pt x="401721" y="1535999"/>
                  <a:pt x="401721" y="1580871"/>
                </a:cubicBezTo>
              </a:path>
            </a:pathLst>
          </a:custGeom>
          <a:ln w="7620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3265599" y="1438333"/>
            <a:ext cx="4446188" cy="1749790"/>
          </a:xfrm>
          <a:custGeom>
            <a:avLst/>
            <a:gdLst>
              <a:gd name="connsiteX0" fmla="*/ 0 w 4446188"/>
              <a:gd name="connsiteY0" fmla="*/ 272118 h 1749790"/>
              <a:gd name="connsiteX1" fmla="*/ 220298 w 4446188"/>
              <a:gd name="connsiteY1" fmla="*/ 246202 h 1749790"/>
              <a:gd name="connsiteX2" fmla="*/ 466514 w 4446188"/>
              <a:gd name="connsiteY2" fmla="*/ 142538 h 1749790"/>
              <a:gd name="connsiteX3" fmla="*/ 738647 w 4446188"/>
              <a:gd name="connsiteY3" fmla="*/ 77748 h 1749790"/>
              <a:gd name="connsiteX4" fmla="*/ 1282913 w 4446188"/>
              <a:gd name="connsiteY4" fmla="*/ 116622 h 1749790"/>
              <a:gd name="connsiteX5" fmla="*/ 1360666 w 4446188"/>
              <a:gd name="connsiteY5" fmla="*/ 129580 h 1749790"/>
              <a:gd name="connsiteX6" fmla="*/ 1529129 w 4446188"/>
              <a:gd name="connsiteY6" fmla="*/ 116622 h 1749790"/>
              <a:gd name="connsiteX7" fmla="*/ 1645758 w 4446188"/>
              <a:gd name="connsiteY7" fmla="*/ 77748 h 1749790"/>
              <a:gd name="connsiteX8" fmla="*/ 2138189 w 4446188"/>
              <a:gd name="connsiteY8" fmla="*/ 0 h 1749790"/>
              <a:gd name="connsiteX9" fmla="*/ 2643579 w 4446188"/>
              <a:gd name="connsiteY9" fmla="*/ 12958 h 1749790"/>
              <a:gd name="connsiteX10" fmla="*/ 2786125 w 4446188"/>
              <a:gd name="connsiteY10" fmla="*/ 51832 h 1749790"/>
              <a:gd name="connsiteX11" fmla="*/ 2902754 w 4446188"/>
              <a:gd name="connsiteY11" fmla="*/ 90706 h 1749790"/>
              <a:gd name="connsiteX12" fmla="*/ 3045300 w 4446188"/>
              <a:gd name="connsiteY12" fmla="*/ 142538 h 1749790"/>
              <a:gd name="connsiteX13" fmla="*/ 3524773 w 4446188"/>
              <a:gd name="connsiteY13" fmla="*/ 168454 h 1749790"/>
              <a:gd name="connsiteX14" fmla="*/ 3706195 w 4446188"/>
              <a:gd name="connsiteY14" fmla="*/ 194370 h 1749790"/>
              <a:gd name="connsiteX15" fmla="*/ 3809865 w 4446188"/>
              <a:gd name="connsiteY15" fmla="*/ 233244 h 1749790"/>
              <a:gd name="connsiteX16" fmla="*/ 3913534 w 4446188"/>
              <a:gd name="connsiteY16" fmla="*/ 259160 h 1749790"/>
              <a:gd name="connsiteX17" fmla="*/ 4017204 w 4446188"/>
              <a:gd name="connsiteY17" fmla="*/ 298034 h 1749790"/>
              <a:gd name="connsiteX18" fmla="*/ 4056080 w 4446188"/>
              <a:gd name="connsiteY18" fmla="*/ 336907 h 1749790"/>
              <a:gd name="connsiteX19" fmla="*/ 4159750 w 4446188"/>
              <a:gd name="connsiteY19" fmla="*/ 388739 h 1749790"/>
              <a:gd name="connsiteX20" fmla="*/ 4263420 w 4446188"/>
              <a:gd name="connsiteY20" fmla="*/ 466487 h 1749790"/>
              <a:gd name="connsiteX21" fmla="*/ 4328214 w 4446188"/>
              <a:gd name="connsiteY21" fmla="*/ 531277 h 1749790"/>
              <a:gd name="connsiteX22" fmla="*/ 4418925 w 4446188"/>
              <a:gd name="connsiteY22" fmla="*/ 596067 h 1749790"/>
              <a:gd name="connsiteX23" fmla="*/ 4444842 w 4446188"/>
              <a:gd name="connsiteY23" fmla="*/ 634941 h 1749790"/>
              <a:gd name="connsiteX24" fmla="*/ 4393007 w 4446188"/>
              <a:gd name="connsiteY24" fmla="*/ 764520 h 1749790"/>
              <a:gd name="connsiteX25" fmla="*/ 4380048 w 4446188"/>
              <a:gd name="connsiteY25" fmla="*/ 803394 h 1749790"/>
              <a:gd name="connsiteX26" fmla="*/ 4341172 w 4446188"/>
              <a:gd name="connsiteY26" fmla="*/ 855226 h 1749790"/>
              <a:gd name="connsiteX27" fmla="*/ 4315255 w 4446188"/>
              <a:gd name="connsiteY27" fmla="*/ 894100 h 1749790"/>
              <a:gd name="connsiteX28" fmla="*/ 4289337 w 4446188"/>
              <a:gd name="connsiteY28" fmla="*/ 920016 h 1749790"/>
              <a:gd name="connsiteX29" fmla="*/ 4198626 w 4446188"/>
              <a:gd name="connsiteY29" fmla="*/ 1049595 h 1749790"/>
              <a:gd name="connsiteX30" fmla="*/ 4159750 w 4446188"/>
              <a:gd name="connsiteY30" fmla="*/ 1088469 h 1749790"/>
              <a:gd name="connsiteX31" fmla="*/ 4081998 w 4446188"/>
              <a:gd name="connsiteY31" fmla="*/ 1114385 h 1749790"/>
              <a:gd name="connsiteX32" fmla="*/ 4043122 w 4446188"/>
              <a:gd name="connsiteY32" fmla="*/ 1140301 h 1749790"/>
              <a:gd name="connsiteX33" fmla="*/ 3783947 w 4446188"/>
              <a:gd name="connsiteY33" fmla="*/ 1166217 h 1749790"/>
              <a:gd name="connsiteX34" fmla="*/ 3667319 w 4446188"/>
              <a:gd name="connsiteY34" fmla="*/ 1256923 h 1749790"/>
              <a:gd name="connsiteX35" fmla="*/ 3576608 w 4446188"/>
              <a:gd name="connsiteY35" fmla="*/ 1347628 h 1749790"/>
              <a:gd name="connsiteX36" fmla="*/ 3537731 w 4446188"/>
              <a:gd name="connsiteY36" fmla="*/ 1386502 h 1749790"/>
              <a:gd name="connsiteX37" fmla="*/ 3472938 w 4446188"/>
              <a:gd name="connsiteY37" fmla="*/ 1399460 h 1749790"/>
              <a:gd name="connsiteX38" fmla="*/ 3447020 w 4446188"/>
              <a:gd name="connsiteY38" fmla="*/ 1425376 h 1749790"/>
              <a:gd name="connsiteX39" fmla="*/ 3343351 w 4446188"/>
              <a:gd name="connsiteY39" fmla="*/ 1451292 h 1749790"/>
              <a:gd name="connsiteX40" fmla="*/ 3226722 w 4446188"/>
              <a:gd name="connsiteY40" fmla="*/ 1477208 h 1749790"/>
              <a:gd name="connsiteX41" fmla="*/ 3161928 w 4446188"/>
              <a:gd name="connsiteY41" fmla="*/ 1516082 h 1749790"/>
              <a:gd name="connsiteX42" fmla="*/ 3058259 w 4446188"/>
              <a:gd name="connsiteY42" fmla="*/ 1529040 h 1749790"/>
              <a:gd name="connsiteX43" fmla="*/ 2526951 w 4446188"/>
              <a:gd name="connsiteY43" fmla="*/ 1541998 h 1749790"/>
              <a:gd name="connsiteX44" fmla="*/ 2423281 w 4446188"/>
              <a:gd name="connsiteY44" fmla="*/ 1554956 h 1749790"/>
              <a:gd name="connsiteX45" fmla="*/ 2332570 w 4446188"/>
              <a:gd name="connsiteY45" fmla="*/ 1567914 h 1749790"/>
              <a:gd name="connsiteX46" fmla="*/ 1788304 w 4446188"/>
              <a:gd name="connsiteY46" fmla="*/ 1554956 h 1749790"/>
              <a:gd name="connsiteX47" fmla="*/ 1775345 w 4446188"/>
              <a:gd name="connsiteY47" fmla="*/ 1516082 h 1749790"/>
              <a:gd name="connsiteX48" fmla="*/ 1827180 w 4446188"/>
              <a:gd name="connsiteY48" fmla="*/ 1425376 h 1749790"/>
              <a:gd name="connsiteX49" fmla="*/ 1853097 w 4446188"/>
              <a:gd name="connsiteY49" fmla="*/ 1386502 h 1749790"/>
              <a:gd name="connsiteX50" fmla="*/ 1930850 w 4446188"/>
              <a:gd name="connsiteY50" fmla="*/ 1334670 h 1749790"/>
              <a:gd name="connsiteX51" fmla="*/ 1969726 w 4446188"/>
              <a:gd name="connsiteY51" fmla="*/ 1308754 h 1749790"/>
              <a:gd name="connsiteX52" fmla="*/ 1943808 w 4446188"/>
              <a:gd name="connsiteY52" fmla="*/ 1399460 h 1749790"/>
              <a:gd name="connsiteX53" fmla="*/ 1930850 w 4446188"/>
              <a:gd name="connsiteY53" fmla="*/ 1438334 h 1749790"/>
              <a:gd name="connsiteX54" fmla="*/ 1853097 w 4446188"/>
              <a:gd name="connsiteY54" fmla="*/ 1490166 h 1749790"/>
              <a:gd name="connsiteX55" fmla="*/ 1814221 w 4446188"/>
              <a:gd name="connsiteY55" fmla="*/ 1516082 h 1749790"/>
              <a:gd name="connsiteX56" fmla="*/ 1801262 w 4446188"/>
              <a:gd name="connsiteY56" fmla="*/ 1554956 h 1749790"/>
              <a:gd name="connsiteX57" fmla="*/ 1762386 w 4446188"/>
              <a:gd name="connsiteY57" fmla="*/ 1580872 h 1749790"/>
              <a:gd name="connsiteX58" fmla="*/ 1801262 w 4446188"/>
              <a:gd name="connsiteY58" fmla="*/ 1632703 h 1749790"/>
              <a:gd name="connsiteX59" fmla="*/ 1904932 w 4446188"/>
              <a:gd name="connsiteY59" fmla="*/ 1723409 h 1749790"/>
              <a:gd name="connsiteX60" fmla="*/ 1904932 w 4446188"/>
              <a:gd name="connsiteY60" fmla="*/ 1723409 h 1749790"/>
              <a:gd name="connsiteX61" fmla="*/ 1956767 w 4446188"/>
              <a:gd name="connsiteY61" fmla="*/ 1749325 h 174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446188" h="1749790">
                <a:moveTo>
                  <a:pt x="0" y="272118"/>
                </a:moveTo>
                <a:cubicBezTo>
                  <a:pt x="20509" y="270409"/>
                  <a:pt x="170958" y="263822"/>
                  <a:pt x="220298" y="246202"/>
                </a:cubicBezTo>
                <a:cubicBezTo>
                  <a:pt x="530037" y="135587"/>
                  <a:pt x="132738" y="253790"/>
                  <a:pt x="466514" y="142538"/>
                </a:cubicBezTo>
                <a:cubicBezTo>
                  <a:pt x="567448" y="108895"/>
                  <a:pt x="635997" y="98277"/>
                  <a:pt x="738647" y="77748"/>
                </a:cubicBezTo>
                <a:lnTo>
                  <a:pt x="1282913" y="116622"/>
                </a:lnTo>
                <a:cubicBezTo>
                  <a:pt x="1309097" y="118804"/>
                  <a:pt x="1334391" y="129580"/>
                  <a:pt x="1360666" y="129580"/>
                </a:cubicBezTo>
                <a:cubicBezTo>
                  <a:pt x="1416986" y="129580"/>
                  <a:pt x="1472975" y="120941"/>
                  <a:pt x="1529129" y="116622"/>
                </a:cubicBezTo>
                <a:cubicBezTo>
                  <a:pt x="1568005" y="103664"/>
                  <a:pt x="1605910" y="87311"/>
                  <a:pt x="1645758" y="77748"/>
                </a:cubicBezTo>
                <a:cubicBezTo>
                  <a:pt x="1794578" y="42033"/>
                  <a:pt x="1991819" y="19958"/>
                  <a:pt x="2138189" y="0"/>
                </a:cubicBezTo>
                <a:cubicBezTo>
                  <a:pt x="2306652" y="4319"/>
                  <a:pt x="2475597" y="-480"/>
                  <a:pt x="2643579" y="12958"/>
                </a:cubicBezTo>
                <a:cubicBezTo>
                  <a:pt x="2692673" y="16885"/>
                  <a:pt x="2738951" y="37681"/>
                  <a:pt x="2786125" y="51832"/>
                </a:cubicBezTo>
                <a:cubicBezTo>
                  <a:pt x="2825376" y="63607"/>
                  <a:pt x="2864384" y="76318"/>
                  <a:pt x="2902754" y="90706"/>
                </a:cubicBezTo>
                <a:cubicBezTo>
                  <a:pt x="3019260" y="134393"/>
                  <a:pt x="2956448" y="122794"/>
                  <a:pt x="3045300" y="142538"/>
                </a:cubicBezTo>
                <a:cubicBezTo>
                  <a:pt x="3222383" y="181888"/>
                  <a:pt x="3234491" y="159383"/>
                  <a:pt x="3524773" y="168454"/>
                </a:cubicBezTo>
                <a:cubicBezTo>
                  <a:pt x="3597345" y="176517"/>
                  <a:pt x="3640180" y="177867"/>
                  <a:pt x="3706195" y="194370"/>
                </a:cubicBezTo>
                <a:cubicBezTo>
                  <a:pt x="3751897" y="205795"/>
                  <a:pt x="3758344" y="217392"/>
                  <a:pt x="3809865" y="233244"/>
                </a:cubicBezTo>
                <a:cubicBezTo>
                  <a:pt x="3843910" y="243719"/>
                  <a:pt x="3878978" y="250521"/>
                  <a:pt x="3913534" y="259160"/>
                </a:cubicBezTo>
                <a:cubicBezTo>
                  <a:pt x="3955275" y="269595"/>
                  <a:pt x="3980714" y="271972"/>
                  <a:pt x="4017204" y="298034"/>
                </a:cubicBezTo>
                <a:cubicBezTo>
                  <a:pt x="4032117" y="308685"/>
                  <a:pt x="4040619" y="327069"/>
                  <a:pt x="4056080" y="336907"/>
                </a:cubicBezTo>
                <a:cubicBezTo>
                  <a:pt x="4088676" y="357648"/>
                  <a:pt x="4128841" y="365559"/>
                  <a:pt x="4159750" y="388739"/>
                </a:cubicBezTo>
                <a:cubicBezTo>
                  <a:pt x="4194307" y="414655"/>
                  <a:pt x="4232876" y="435945"/>
                  <a:pt x="4263420" y="466487"/>
                </a:cubicBezTo>
                <a:cubicBezTo>
                  <a:pt x="4285018" y="488084"/>
                  <a:pt x="4302800" y="514335"/>
                  <a:pt x="4328214" y="531277"/>
                </a:cubicBezTo>
                <a:cubicBezTo>
                  <a:pt x="4385060" y="569173"/>
                  <a:pt x="4354630" y="547849"/>
                  <a:pt x="4418925" y="596067"/>
                </a:cubicBezTo>
                <a:cubicBezTo>
                  <a:pt x="4427564" y="609025"/>
                  <a:pt x="4443122" y="619462"/>
                  <a:pt x="4444842" y="634941"/>
                </a:cubicBezTo>
                <a:cubicBezTo>
                  <a:pt x="4452297" y="702039"/>
                  <a:pt x="4427948" y="717935"/>
                  <a:pt x="4393007" y="764520"/>
                </a:cubicBezTo>
                <a:cubicBezTo>
                  <a:pt x="4388687" y="777478"/>
                  <a:pt x="4386825" y="791535"/>
                  <a:pt x="4380048" y="803394"/>
                </a:cubicBezTo>
                <a:cubicBezTo>
                  <a:pt x="4369332" y="822145"/>
                  <a:pt x="4353725" y="837652"/>
                  <a:pt x="4341172" y="855226"/>
                </a:cubicBezTo>
                <a:cubicBezTo>
                  <a:pt x="4332120" y="867899"/>
                  <a:pt x="4324984" y="881939"/>
                  <a:pt x="4315255" y="894100"/>
                </a:cubicBezTo>
                <a:cubicBezTo>
                  <a:pt x="4307623" y="903640"/>
                  <a:pt x="4296668" y="910242"/>
                  <a:pt x="4289337" y="920016"/>
                </a:cubicBezTo>
                <a:cubicBezTo>
                  <a:pt x="4244715" y="979509"/>
                  <a:pt x="4242885" y="997963"/>
                  <a:pt x="4198626" y="1049595"/>
                </a:cubicBezTo>
                <a:cubicBezTo>
                  <a:pt x="4186699" y="1063509"/>
                  <a:pt x="4175770" y="1079570"/>
                  <a:pt x="4159750" y="1088469"/>
                </a:cubicBezTo>
                <a:cubicBezTo>
                  <a:pt x="4135868" y="1101736"/>
                  <a:pt x="4104729" y="1099232"/>
                  <a:pt x="4081998" y="1114385"/>
                </a:cubicBezTo>
                <a:cubicBezTo>
                  <a:pt x="4069039" y="1123024"/>
                  <a:pt x="4057705" y="1134833"/>
                  <a:pt x="4043122" y="1140301"/>
                </a:cubicBezTo>
                <a:cubicBezTo>
                  <a:pt x="3987567" y="1161133"/>
                  <a:pt x="3785329" y="1166125"/>
                  <a:pt x="3783947" y="1166217"/>
                </a:cubicBezTo>
                <a:cubicBezTo>
                  <a:pt x="3745071" y="1196452"/>
                  <a:pt x="3698086" y="1218467"/>
                  <a:pt x="3667319" y="1256923"/>
                </a:cubicBezTo>
                <a:cubicBezTo>
                  <a:pt x="3561793" y="1388821"/>
                  <a:pt x="3663252" y="1275429"/>
                  <a:pt x="3576608" y="1347628"/>
                </a:cubicBezTo>
                <a:cubicBezTo>
                  <a:pt x="3562529" y="1359360"/>
                  <a:pt x="3554123" y="1378307"/>
                  <a:pt x="3537731" y="1386502"/>
                </a:cubicBezTo>
                <a:cubicBezTo>
                  <a:pt x="3518031" y="1396352"/>
                  <a:pt x="3494536" y="1395141"/>
                  <a:pt x="3472938" y="1399460"/>
                </a:cubicBezTo>
                <a:cubicBezTo>
                  <a:pt x="3464299" y="1408099"/>
                  <a:pt x="3458364" y="1420839"/>
                  <a:pt x="3447020" y="1425376"/>
                </a:cubicBezTo>
                <a:cubicBezTo>
                  <a:pt x="3413948" y="1438604"/>
                  <a:pt x="3377143" y="1440029"/>
                  <a:pt x="3343351" y="1451292"/>
                </a:cubicBezTo>
                <a:cubicBezTo>
                  <a:pt x="3279547" y="1472558"/>
                  <a:pt x="3317948" y="1462004"/>
                  <a:pt x="3226722" y="1477208"/>
                </a:cubicBezTo>
                <a:cubicBezTo>
                  <a:pt x="3205124" y="1490166"/>
                  <a:pt x="3186001" y="1508675"/>
                  <a:pt x="3161928" y="1516082"/>
                </a:cubicBezTo>
                <a:cubicBezTo>
                  <a:pt x="3128643" y="1526323"/>
                  <a:pt x="3093055" y="1527620"/>
                  <a:pt x="3058259" y="1529040"/>
                </a:cubicBezTo>
                <a:cubicBezTo>
                  <a:pt x="2881251" y="1536264"/>
                  <a:pt x="2704054" y="1537679"/>
                  <a:pt x="2526951" y="1541998"/>
                </a:cubicBezTo>
                <a:lnTo>
                  <a:pt x="2423281" y="1554956"/>
                </a:lnTo>
                <a:cubicBezTo>
                  <a:pt x="2393005" y="1558993"/>
                  <a:pt x="2363114" y="1567914"/>
                  <a:pt x="2332570" y="1567914"/>
                </a:cubicBezTo>
                <a:cubicBezTo>
                  <a:pt x="2151097" y="1567914"/>
                  <a:pt x="1969726" y="1559275"/>
                  <a:pt x="1788304" y="1554956"/>
                </a:cubicBezTo>
                <a:cubicBezTo>
                  <a:pt x="1783984" y="1541998"/>
                  <a:pt x="1773651" y="1529636"/>
                  <a:pt x="1775345" y="1516082"/>
                </a:cubicBezTo>
                <a:cubicBezTo>
                  <a:pt x="1783972" y="1447066"/>
                  <a:pt x="1796279" y="1464001"/>
                  <a:pt x="1827180" y="1425376"/>
                </a:cubicBezTo>
                <a:cubicBezTo>
                  <a:pt x="1836909" y="1413215"/>
                  <a:pt x="1841376" y="1396757"/>
                  <a:pt x="1853097" y="1386502"/>
                </a:cubicBezTo>
                <a:cubicBezTo>
                  <a:pt x="1876539" y="1365991"/>
                  <a:pt x="1904932" y="1351947"/>
                  <a:pt x="1930850" y="1334670"/>
                </a:cubicBezTo>
                <a:lnTo>
                  <a:pt x="1969726" y="1308754"/>
                </a:lnTo>
                <a:cubicBezTo>
                  <a:pt x="1991676" y="1396553"/>
                  <a:pt x="1990598" y="1329277"/>
                  <a:pt x="1943808" y="1399460"/>
                </a:cubicBezTo>
                <a:cubicBezTo>
                  <a:pt x="1936231" y="1410825"/>
                  <a:pt x="1940509" y="1428676"/>
                  <a:pt x="1930850" y="1438334"/>
                </a:cubicBezTo>
                <a:cubicBezTo>
                  <a:pt x="1908824" y="1460359"/>
                  <a:pt x="1879015" y="1472889"/>
                  <a:pt x="1853097" y="1490166"/>
                </a:cubicBezTo>
                <a:lnTo>
                  <a:pt x="1814221" y="1516082"/>
                </a:lnTo>
                <a:cubicBezTo>
                  <a:pt x="1809901" y="1529040"/>
                  <a:pt x="1809795" y="1544290"/>
                  <a:pt x="1801262" y="1554956"/>
                </a:cubicBezTo>
                <a:cubicBezTo>
                  <a:pt x="1791533" y="1567117"/>
                  <a:pt x="1762386" y="1565298"/>
                  <a:pt x="1762386" y="1580872"/>
                </a:cubicBezTo>
                <a:cubicBezTo>
                  <a:pt x="1762386" y="1602469"/>
                  <a:pt x="1788709" y="1615129"/>
                  <a:pt x="1801262" y="1632703"/>
                </a:cubicBezTo>
                <a:cubicBezTo>
                  <a:pt x="1850349" y="1701420"/>
                  <a:pt x="1802441" y="1655085"/>
                  <a:pt x="1904932" y="1723409"/>
                </a:cubicBezTo>
                <a:lnTo>
                  <a:pt x="1904932" y="1723409"/>
                </a:lnTo>
                <a:cubicBezTo>
                  <a:pt x="1936959" y="1755433"/>
                  <a:pt x="1918633" y="1749325"/>
                  <a:pt x="1956767" y="1749325"/>
                </a:cubicBezTo>
              </a:path>
            </a:pathLst>
          </a:custGeom>
          <a:ln w="762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3732113" y="2833418"/>
            <a:ext cx="2406155" cy="3140201"/>
          </a:xfrm>
          <a:custGeom>
            <a:avLst/>
            <a:gdLst>
              <a:gd name="connsiteX0" fmla="*/ 0 w 2406155"/>
              <a:gd name="connsiteY0" fmla="*/ 3140201 h 3140201"/>
              <a:gd name="connsiteX1" fmla="*/ 90711 w 2406155"/>
              <a:gd name="connsiteY1" fmla="*/ 3075411 h 3140201"/>
              <a:gd name="connsiteX2" fmla="*/ 233257 w 2406155"/>
              <a:gd name="connsiteY2" fmla="*/ 2958790 h 3140201"/>
              <a:gd name="connsiteX3" fmla="*/ 311009 w 2406155"/>
              <a:gd name="connsiteY3" fmla="*/ 2855126 h 3140201"/>
              <a:gd name="connsiteX4" fmla="*/ 336927 w 2406155"/>
              <a:gd name="connsiteY4" fmla="*/ 2790336 h 3140201"/>
              <a:gd name="connsiteX5" fmla="*/ 388761 w 2406155"/>
              <a:gd name="connsiteY5" fmla="*/ 2751462 h 3140201"/>
              <a:gd name="connsiteX6" fmla="*/ 466514 w 2406155"/>
              <a:gd name="connsiteY6" fmla="*/ 2621883 h 3140201"/>
              <a:gd name="connsiteX7" fmla="*/ 505390 w 2406155"/>
              <a:gd name="connsiteY7" fmla="*/ 2583009 h 3140201"/>
              <a:gd name="connsiteX8" fmla="*/ 518349 w 2406155"/>
              <a:gd name="connsiteY8" fmla="*/ 2544135 h 3140201"/>
              <a:gd name="connsiteX9" fmla="*/ 609060 w 2406155"/>
              <a:gd name="connsiteY9" fmla="*/ 2466387 h 3140201"/>
              <a:gd name="connsiteX10" fmla="*/ 647936 w 2406155"/>
              <a:gd name="connsiteY10" fmla="*/ 2453429 h 3140201"/>
              <a:gd name="connsiteX11" fmla="*/ 712730 w 2406155"/>
              <a:gd name="connsiteY11" fmla="*/ 2375682 h 3140201"/>
              <a:gd name="connsiteX12" fmla="*/ 764564 w 2406155"/>
              <a:gd name="connsiteY12" fmla="*/ 2310892 h 3140201"/>
              <a:gd name="connsiteX13" fmla="*/ 829358 w 2406155"/>
              <a:gd name="connsiteY13" fmla="*/ 2246102 h 3140201"/>
              <a:gd name="connsiteX14" fmla="*/ 855275 w 2406155"/>
              <a:gd name="connsiteY14" fmla="*/ 2207228 h 3140201"/>
              <a:gd name="connsiteX15" fmla="*/ 881193 w 2406155"/>
              <a:gd name="connsiteY15" fmla="*/ 2142438 h 3140201"/>
              <a:gd name="connsiteX16" fmla="*/ 920069 w 2406155"/>
              <a:gd name="connsiteY16" fmla="*/ 2116522 h 3140201"/>
              <a:gd name="connsiteX17" fmla="*/ 958945 w 2406155"/>
              <a:gd name="connsiteY17" fmla="*/ 2025817 h 3140201"/>
              <a:gd name="connsiteX18" fmla="*/ 984863 w 2406155"/>
              <a:gd name="connsiteY18" fmla="*/ 1961027 h 3140201"/>
              <a:gd name="connsiteX19" fmla="*/ 1023739 w 2406155"/>
              <a:gd name="connsiteY19" fmla="*/ 1909195 h 3140201"/>
              <a:gd name="connsiteX20" fmla="*/ 1075574 w 2406155"/>
              <a:gd name="connsiteY20" fmla="*/ 1831447 h 3140201"/>
              <a:gd name="connsiteX21" fmla="*/ 1114450 w 2406155"/>
              <a:gd name="connsiteY21" fmla="*/ 1779616 h 3140201"/>
              <a:gd name="connsiteX22" fmla="*/ 1218120 w 2406155"/>
              <a:gd name="connsiteY22" fmla="*/ 1624120 h 3140201"/>
              <a:gd name="connsiteX23" fmla="*/ 1244037 w 2406155"/>
              <a:gd name="connsiteY23" fmla="*/ 1585246 h 3140201"/>
              <a:gd name="connsiteX24" fmla="*/ 1269955 w 2406155"/>
              <a:gd name="connsiteY24" fmla="*/ 1559330 h 3140201"/>
              <a:gd name="connsiteX25" fmla="*/ 1386583 w 2406155"/>
              <a:gd name="connsiteY25" fmla="*/ 1429751 h 3140201"/>
              <a:gd name="connsiteX26" fmla="*/ 1477294 w 2406155"/>
              <a:gd name="connsiteY26" fmla="*/ 1377919 h 3140201"/>
              <a:gd name="connsiteX27" fmla="*/ 1568005 w 2406155"/>
              <a:gd name="connsiteY27" fmla="*/ 1339045 h 3140201"/>
              <a:gd name="connsiteX28" fmla="*/ 1632799 w 2406155"/>
              <a:gd name="connsiteY28" fmla="*/ 1261297 h 3140201"/>
              <a:gd name="connsiteX29" fmla="*/ 1710551 w 2406155"/>
              <a:gd name="connsiteY29" fmla="*/ 1170591 h 3140201"/>
              <a:gd name="connsiteX30" fmla="*/ 1801262 w 2406155"/>
              <a:gd name="connsiteY30" fmla="*/ 1105802 h 3140201"/>
              <a:gd name="connsiteX31" fmla="*/ 1879015 w 2406155"/>
              <a:gd name="connsiteY31" fmla="*/ 1028054 h 3140201"/>
              <a:gd name="connsiteX32" fmla="*/ 1930850 w 2406155"/>
              <a:gd name="connsiteY32" fmla="*/ 989180 h 3140201"/>
              <a:gd name="connsiteX33" fmla="*/ 2008602 w 2406155"/>
              <a:gd name="connsiteY33" fmla="*/ 937348 h 3140201"/>
              <a:gd name="connsiteX34" fmla="*/ 2073396 w 2406155"/>
              <a:gd name="connsiteY34" fmla="*/ 859600 h 3140201"/>
              <a:gd name="connsiteX35" fmla="*/ 2112272 w 2406155"/>
              <a:gd name="connsiteY35" fmla="*/ 807769 h 3140201"/>
              <a:gd name="connsiteX36" fmla="*/ 2151148 w 2406155"/>
              <a:gd name="connsiteY36" fmla="*/ 742979 h 3140201"/>
              <a:gd name="connsiteX37" fmla="*/ 2177065 w 2406155"/>
              <a:gd name="connsiteY37" fmla="*/ 704105 h 3140201"/>
              <a:gd name="connsiteX38" fmla="*/ 2228900 w 2406155"/>
              <a:gd name="connsiteY38" fmla="*/ 678189 h 3140201"/>
              <a:gd name="connsiteX39" fmla="*/ 2267776 w 2406155"/>
              <a:gd name="connsiteY39" fmla="*/ 574525 h 3140201"/>
              <a:gd name="connsiteX40" fmla="*/ 2306653 w 2406155"/>
              <a:gd name="connsiteY40" fmla="*/ 522693 h 3140201"/>
              <a:gd name="connsiteX41" fmla="*/ 2358488 w 2406155"/>
              <a:gd name="connsiteY41" fmla="*/ 444946 h 3140201"/>
              <a:gd name="connsiteX42" fmla="*/ 2384405 w 2406155"/>
              <a:gd name="connsiteY42" fmla="*/ 406072 h 3140201"/>
              <a:gd name="connsiteX43" fmla="*/ 2384405 w 2406155"/>
              <a:gd name="connsiteY43" fmla="*/ 108039 h 3140201"/>
              <a:gd name="connsiteX44" fmla="*/ 2332570 w 2406155"/>
              <a:gd name="connsiteY44" fmla="*/ 43249 h 3140201"/>
              <a:gd name="connsiteX45" fmla="*/ 2228900 w 2406155"/>
              <a:gd name="connsiteY45" fmla="*/ 17333 h 3140201"/>
              <a:gd name="connsiteX46" fmla="*/ 1788304 w 2406155"/>
              <a:gd name="connsiteY46" fmla="*/ 56207 h 3140201"/>
              <a:gd name="connsiteX47" fmla="*/ 1684634 w 2406155"/>
              <a:gd name="connsiteY47" fmla="*/ 95081 h 3140201"/>
              <a:gd name="connsiteX48" fmla="*/ 1593923 w 2406155"/>
              <a:gd name="connsiteY48" fmla="*/ 108039 h 3140201"/>
              <a:gd name="connsiteX49" fmla="*/ 1334748 w 2406155"/>
              <a:gd name="connsiteY49" fmla="*/ 133955 h 3140201"/>
              <a:gd name="connsiteX50" fmla="*/ 1244037 w 2406155"/>
              <a:gd name="connsiteY50" fmla="*/ 146913 h 3140201"/>
              <a:gd name="connsiteX51" fmla="*/ 1153326 w 2406155"/>
              <a:gd name="connsiteY51" fmla="*/ 159871 h 3140201"/>
              <a:gd name="connsiteX52" fmla="*/ 1218120 w 2406155"/>
              <a:gd name="connsiteY52" fmla="*/ 95081 h 3140201"/>
              <a:gd name="connsiteX53" fmla="*/ 1308831 w 2406155"/>
              <a:gd name="connsiteY53" fmla="*/ 30291 h 3140201"/>
              <a:gd name="connsiteX54" fmla="*/ 1347707 w 2406155"/>
              <a:gd name="connsiteY54" fmla="*/ 4375 h 3140201"/>
              <a:gd name="connsiteX55" fmla="*/ 1308831 w 2406155"/>
              <a:gd name="connsiteY55" fmla="*/ 17333 h 3140201"/>
              <a:gd name="connsiteX56" fmla="*/ 1244037 w 2406155"/>
              <a:gd name="connsiteY56" fmla="*/ 82123 h 3140201"/>
              <a:gd name="connsiteX57" fmla="*/ 1127409 w 2406155"/>
              <a:gd name="connsiteY57" fmla="*/ 198744 h 3140201"/>
              <a:gd name="connsiteX58" fmla="*/ 1179244 w 2406155"/>
              <a:gd name="connsiteY58" fmla="*/ 224660 h 3140201"/>
              <a:gd name="connsiteX59" fmla="*/ 1205161 w 2406155"/>
              <a:gd name="connsiteY59" fmla="*/ 276492 h 3140201"/>
              <a:gd name="connsiteX60" fmla="*/ 1231078 w 2406155"/>
              <a:gd name="connsiteY60" fmla="*/ 354240 h 3140201"/>
              <a:gd name="connsiteX61" fmla="*/ 1244037 w 2406155"/>
              <a:gd name="connsiteY61" fmla="*/ 406072 h 3140201"/>
              <a:gd name="connsiteX62" fmla="*/ 1269955 w 2406155"/>
              <a:gd name="connsiteY62" fmla="*/ 457904 h 3140201"/>
              <a:gd name="connsiteX63" fmla="*/ 1282913 w 2406155"/>
              <a:gd name="connsiteY63" fmla="*/ 483820 h 314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06155" h="3140201">
                <a:moveTo>
                  <a:pt x="0" y="3140201"/>
                </a:moveTo>
                <a:cubicBezTo>
                  <a:pt x="165422" y="3040953"/>
                  <a:pt x="3252" y="3145373"/>
                  <a:pt x="90711" y="3075411"/>
                </a:cubicBezTo>
                <a:cubicBezTo>
                  <a:pt x="136938" y="3038432"/>
                  <a:pt x="194428" y="3006246"/>
                  <a:pt x="233257" y="2958790"/>
                </a:cubicBezTo>
                <a:cubicBezTo>
                  <a:pt x="260610" y="2925360"/>
                  <a:pt x="294966" y="2895230"/>
                  <a:pt x="311009" y="2855126"/>
                </a:cubicBezTo>
                <a:cubicBezTo>
                  <a:pt x="319648" y="2833529"/>
                  <a:pt x="322970" y="2808944"/>
                  <a:pt x="336927" y="2790336"/>
                </a:cubicBezTo>
                <a:cubicBezTo>
                  <a:pt x="349886" y="2773059"/>
                  <a:pt x="371483" y="2764420"/>
                  <a:pt x="388761" y="2751462"/>
                </a:cubicBezTo>
                <a:cubicBezTo>
                  <a:pt x="409213" y="2710563"/>
                  <a:pt x="435241" y="2653154"/>
                  <a:pt x="466514" y="2621883"/>
                </a:cubicBezTo>
                <a:lnTo>
                  <a:pt x="505390" y="2583009"/>
                </a:lnTo>
                <a:cubicBezTo>
                  <a:pt x="509710" y="2570051"/>
                  <a:pt x="510410" y="2555250"/>
                  <a:pt x="518349" y="2544135"/>
                </a:cubicBezTo>
                <a:cubicBezTo>
                  <a:pt x="536062" y="2519338"/>
                  <a:pt x="578621" y="2481606"/>
                  <a:pt x="609060" y="2466387"/>
                </a:cubicBezTo>
                <a:cubicBezTo>
                  <a:pt x="621278" y="2460279"/>
                  <a:pt x="634977" y="2457748"/>
                  <a:pt x="647936" y="2453429"/>
                </a:cubicBezTo>
                <a:cubicBezTo>
                  <a:pt x="766977" y="2294719"/>
                  <a:pt x="630338" y="2471802"/>
                  <a:pt x="712730" y="2375682"/>
                </a:cubicBezTo>
                <a:cubicBezTo>
                  <a:pt x="730730" y="2354683"/>
                  <a:pt x="746061" y="2331449"/>
                  <a:pt x="764564" y="2310892"/>
                </a:cubicBezTo>
                <a:cubicBezTo>
                  <a:pt x="784997" y="2288190"/>
                  <a:pt x="812415" y="2271515"/>
                  <a:pt x="829358" y="2246102"/>
                </a:cubicBezTo>
                <a:cubicBezTo>
                  <a:pt x="837997" y="2233144"/>
                  <a:pt x="848310" y="2221157"/>
                  <a:pt x="855275" y="2207228"/>
                </a:cubicBezTo>
                <a:cubicBezTo>
                  <a:pt x="865678" y="2186423"/>
                  <a:pt x="867673" y="2161366"/>
                  <a:pt x="881193" y="2142438"/>
                </a:cubicBezTo>
                <a:cubicBezTo>
                  <a:pt x="890246" y="2129765"/>
                  <a:pt x="907110" y="2125161"/>
                  <a:pt x="920069" y="2116522"/>
                </a:cubicBezTo>
                <a:cubicBezTo>
                  <a:pt x="946686" y="2036680"/>
                  <a:pt x="916244" y="2121889"/>
                  <a:pt x="958945" y="2025817"/>
                </a:cubicBezTo>
                <a:cubicBezTo>
                  <a:pt x="968392" y="2004561"/>
                  <a:pt x="973566" y="1981360"/>
                  <a:pt x="984863" y="1961027"/>
                </a:cubicBezTo>
                <a:cubicBezTo>
                  <a:pt x="995352" y="1942148"/>
                  <a:pt x="1011353" y="1926888"/>
                  <a:pt x="1023739" y="1909195"/>
                </a:cubicBezTo>
                <a:cubicBezTo>
                  <a:pt x="1041602" y="1883678"/>
                  <a:pt x="1056885" y="1856365"/>
                  <a:pt x="1075574" y="1831447"/>
                </a:cubicBezTo>
                <a:cubicBezTo>
                  <a:pt x="1088533" y="1814170"/>
                  <a:pt x="1102214" y="1797412"/>
                  <a:pt x="1114450" y="1779616"/>
                </a:cubicBezTo>
                <a:cubicBezTo>
                  <a:pt x="1149744" y="1728283"/>
                  <a:pt x="1183563" y="1675952"/>
                  <a:pt x="1218120" y="1624120"/>
                </a:cubicBezTo>
                <a:cubicBezTo>
                  <a:pt x="1226759" y="1611162"/>
                  <a:pt x="1233024" y="1596258"/>
                  <a:pt x="1244037" y="1585246"/>
                </a:cubicBezTo>
                <a:cubicBezTo>
                  <a:pt x="1252676" y="1576607"/>
                  <a:pt x="1262133" y="1568715"/>
                  <a:pt x="1269955" y="1559330"/>
                </a:cubicBezTo>
                <a:cubicBezTo>
                  <a:pt x="1311783" y="1509140"/>
                  <a:pt x="1325871" y="1470223"/>
                  <a:pt x="1386583" y="1429751"/>
                </a:cubicBezTo>
                <a:cubicBezTo>
                  <a:pt x="1425627" y="1403723"/>
                  <a:pt x="1431258" y="1397648"/>
                  <a:pt x="1477294" y="1377919"/>
                </a:cubicBezTo>
                <a:cubicBezTo>
                  <a:pt x="1610767" y="1320720"/>
                  <a:pt x="1396090" y="1424998"/>
                  <a:pt x="1568005" y="1339045"/>
                </a:cubicBezTo>
                <a:cubicBezTo>
                  <a:pt x="1625290" y="1253124"/>
                  <a:pt x="1557963" y="1348601"/>
                  <a:pt x="1632799" y="1261297"/>
                </a:cubicBezTo>
                <a:cubicBezTo>
                  <a:pt x="1675698" y="1211251"/>
                  <a:pt x="1662320" y="1210781"/>
                  <a:pt x="1710551" y="1170591"/>
                </a:cubicBezTo>
                <a:cubicBezTo>
                  <a:pt x="1805210" y="1091714"/>
                  <a:pt x="1684530" y="1210854"/>
                  <a:pt x="1801262" y="1105802"/>
                </a:cubicBezTo>
                <a:cubicBezTo>
                  <a:pt x="1828506" y="1081284"/>
                  <a:pt x="1849693" y="1050044"/>
                  <a:pt x="1879015" y="1028054"/>
                </a:cubicBezTo>
                <a:cubicBezTo>
                  <a:pt x="1896293" y="1015096"/>
                  <a:pt x="1913156" y="1001565"/>
                  <a:pt x="1930850" y="989180"/>
                </a:cubicBezTo>
                <a:cubicBezTo>
                  <a:pt x="1956368" y="971318"/>
                  <a:pt x="2008602" y="937348"/>
                  <a:pt x="2008602" y="937348"/>
                </a:cubicBezTo>
                <a:cubicBezTo>
                  <a:pt x="2065880" y="851434"/>
                  <a:pt x="1998565" y="946896"/>
                  <a:pt x="2073396" y="859600"/>
                </a:cubicBezTo>
                <a:cubicBezTo>
                  <a:pt x="2087452" y="843203"/>
                  <a:pt x="2099313" y="825046"/>
                  <a:pt x="2112272" y="807769"/>
                </a:cubicBezTo>
                <a:cubicBezTo>
                  <a:pt x="2134775" y="740259"/>
                  <a:pt x="2110489" y="793800"/>
                  <a:pt x="2151148" y="742979"/>
                </a:cubicBezTo>
                <a:cubicBezTo>
                  <a:pt x="2160877" y="730818"/>
                  <a:pt x="2165101" y="714075"/>
                  <a:pt x="2177065" y="704105"/>
                </a:cubicBezTo>
                <a:cubicBezTo>
                  <a:pt x="2191905" y="691739"/>
                  <a:pt x="2211622" y="686828"/>
                  <a:pt x="2228900" y="678189"/>
                </a:cubicBezTo>
                <a:cubicBezTo>
                  <a:pt x="2238598" y="649096"/>
                  <a:pt x="2254866" y="597762"/>
                  <a:pt x="2267776" y="574525"/>
                </a:cubicBezTo>
                <a:cubicBezTo>
                  <a:pt x="2278265" y="555646"/>
                  <a:pt x="2294267" y="540386"/>
                  <a:pt x="2306653" y="522693"/>
                </a:cubicBezTo>
                <a:cubicBezTo>
                  <a:pt x="2324516" y="497177"/>
                  <a:pt x="2341210" y="470862"/>
                  <a:pt x="2358488" y="444946"/>
                </a:cubicBezTo>
                <a:lnTo>
                  <a:pt x="2384405" y="406072"/>
                </a:lnTo>
                <a:cubicBezTo>
                  <a:pt x="2414198" y="286911"/>
                  <a:pt x="2412603" y="314816"/>
                  <a:pt x="2384405" y="108039"/>
                </a:cubicBezTo>
                <a:cubicBezTo>
                  <a:pt x="2382831" y="96499"/>
                  <a:pt x="2345087" y="50759"/>
                  <a:pt x="2332570" y="43249"/>
                </a:cubicBezTo>
                <a:cubicBezTo>
                  <a:pt x="2312646" y="31295"/>
                  <a:pt x="2242836" y="20120"/>
                  <a:pt x="2228900" y="17333"/>
                </a:cubicBezTo>
                <a:lnTo>
                  <a:pt x="1788304" y="56207"/>
                </a:lnTo>
                <a:cubicBezTo>
                  <a:pt x="1597509" y="75775"/>
                  <a:pt x="1820132" y="54434"/>
                  <a:pt x="1684634" y="95081"/>
                </a:cubicBezTo>
                <a:cubicBezTo>
                  <a:pt x="1655378" y="103857"/>
                  <a:pt x="1623974" y="102575"/>
                  <a:pt x="1593923" y="108039"/>
                </a:cubicBezTo>
                <a:cubicBezTo>
                  <a:pt x="1406899" y="142042"/>
                  <a:pt x="1824291" y="103360"/>
                  <a:pt x="1334748" y="133955"/>
                </a:cubicBezTo>
                <a:cubicBezTo>
                  <a:pt x="1304511" y="138274"/>
                  <a:pt x="1273505" y="138877"/>
                  <a:pt x="1244037" y="146913"/>
                </a:cubicBezTo>
                <a:cubicBezTo>
                  <a:pt x="1155965" y="170931"/>
                  <a:pt x="1227513" y="184599"/>
                  <a:pt x="1153326" y="159871"/>
                </a:cubicBezTo>
                <a:cubicBezTo>
                  <a:pt x="1174924" y="138274"/>
                  <a:pt x="1192706" y="112023"/>
                  <a:pt x="1218120" y="95081"/>
                </a:cubicBezTo>
                <a:cubicBezTo>
                  <a:pt x="1309739" y="34005"/>
                  <a:pt x="1196316" y="110655"/>
                  <a:pt x="1308831" y="30291"/>
                </a:cubicBezTo>
                <a:cubicBezTo>
                  <a:pt x="1321504" y="21239"/>
                  <a:pt x="1347707" y="19949"/>
                  <a:pt x="1347707" y="4375"/>
                </a:cubicBezTo>
                <a:cubicBezTo>
                  <a:pt x="1347707" y="-9285"/>
                  <a:pt x="1321790" y="13014"/>
                  <a:pt x="1308831" y="17333"/>
                </a:cubicBezTo>
                <a:cubicBezTo>
                  <a:pt x="1287233" y="38930"/>
                  <a:pt x="1262364" y="57689"/>
                  <a:pt x="1244037" y="82123"/>
                </a:cubicBezTo>
                <a:cubicBezTo>
                  <a:pt x="1158089" y="196714"/>
                  <a:pt x="1207263" y="172129"/>
                  <a:pt x="1127409" y="198744"/>
                </a:cubicBezTo>
                <a:cubicBezTo>
                  <a:pt x="1144687" y="207383"/>
                  <a:pt x="1165584" y="211001"/>
                  <a:pt x="1179244" y="224660"/>
                </a:cubicBezTo>
                <a:cubicBezTo>
                  <a:pt x="1192903" y="238319"/>
                  <a:pt x="1197987" y="258557"/>
                  <a:pt x="1205161" y="276492"/>
                </a:cubicBezTo>
                <a:cubicBezTo>
                  <a:pt x="1215307" y="301856"/>
                  <a:pt x="1222439" y="328324"/>
                  <a:pt x="1231078" y="354240"/>
                </a:cubicBezTo>
                <a:cubicBezTo>
                  <a:pt x="1236710" y="371135"/>
                  <a:pt x="1237783" y="389397"/>
                  <a:pt x="1244037" y="406072"/>
                </a:cubicBezTo>
                <a:cubicBezTo>
                  <a:pt x="1250820" y="424159"/>
                  <a:pt x="1261316" y="440627"/>
                  <a:pt x="1269955" y="457904"/>
                </a:cubicBezTo>
                <a:lnTo>
                  <a:pt x="1282913" y="483820"/>
                </a:lnTo>
              </a:path>
            </a:pathLst>
          </a:custGeom>
          <a:ln w="76200" cmpd="sng">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itle Placeholder 1"/>
          <p:cNvSpPr txBox="1">
            <a:spLocks/>
          </p:cNvSpPr>
          <p:nvPr/>
        </p:nvSpPr>
        <p:spPr>
          <a:xfrm>
            <a:off x="0" y="-4387"/>
            <a:ext cx="9144000" cy="632497"/>
          </a:xfrm>
          <a:prstGeom prst="rect">
            <a:avLst/>
          </a:prstGeom>
          <a:solidFill>
            <a:schemeClr val="accent3">
              <a:lumMod val="60000"/>
              <a:lumOff val="40000"/>
            </a:scheme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3800" dirty="0" smtClean="0">
                <a:latin typeface="Calibri"/>
                <a:cs typeface="Calibri"/>
              </a:rPr>
              <a:t>Machine Learning Problem</a:t>
            </a:r>
            <a:endParaRPr lang="en-US" sz="3800" dirty="0">
              <a:latin typeface="Calibri"/>
              <a:cs typeface="Calibri"/>
            </a:endParaRPr>
          </a:p>
        </p:txBody>
      </p:sp>
    </p:spTree>
    <p:extLst>
      <p:ext uri="{BB962C8B-B14F-4D97-AF65-F5344CB8AC3E}">
        <p14:creationId xmlns:p14="http://schemas.microsoft.com/office/powerpoint/2010/main" val="23627078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Hash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Hashing.thmx</Template>
  <TotalTime>6773</TotalTime>
  <Words>5035</Words>
  <Application>Microsoft Macintosh PowerPoint</Application>
  <PresentationFormat>On-screen Show (4:3)</PresentationFormat>
  <Paragraphs>1488</Paragraphs>
  <Slides>221</Slides>
  <Notes>34</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221</vt:i4>
      </vt:variant>
    </vt:vector>
  </HeadingPairs>
  <TitlesOfParts>
    <vt:vector size="223" baseType="lpstr">
      <vt:lpstr>Hashing</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 at Scale is a Grand Challenge</vt:lpstr>
      <vt:lpstr>Feedback at Scale is a Grand Challenge</vt:lpstr>
      <vt:lpstr>Feedback at Scale is a Grand Challenge</vt:lpstr>
      <vt:lpstr>Feedback at Scale is a Grand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Decompose 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Simple</vt:lpstr>
      <vt:lpstr>PowerPoint Presentation</vt:lpstr>
      <vt:lpstr>PowerPoint Presentation</vt:lpstr>
      <vt:lpstr>PowerPoint Presentation</vt:lpstr>
      <vt:lpstr>PowerPoint Presentation</vt:lpstr>
      <vt:lpstr>PowerPoint Presentation</vt:lpstr>
      <vt:lpstr>PowerPoint Presentation</vt:lpstr>
      <vt:lpstr>Problem Solving Policy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We Hallucinate Average Students?</vt:lpstr>
      <vt:lpstr>PowerPoint Presentation</vt:lpstr>
      <vt:lpstr>PowerPoint Presentation</vt:lpstr>
      <vt:lpstr>PowerPoint Presentation</vt:lpstr>
      <vt:lpstr>PowerPoint Presentation</vt:lpstr>
      <vt:lpstr>PowerPoint Presentation</vt:lpstr>
      <vt:lpstr>Warning: Math</vt:lpstr>
      <vt:lpstr>PowerPoint Presentation</vt:lpstr>
      <vt:lpstr>PowerPoint Presentation</vt:lpstr>
      <vt:lpstr>PowerPoint Presentation</vt:lpstr>
      <vt:lpstr>Math Over</vt:lpstr>
      <vt:lpstr>PowerPoint Presentation</vt:lpstr>
      <vt:lpstr>PowerPoint Presentation</vt:lpstr>
      <vt:lpstr>PowerPoint Presentation</vt:lpstr>
      <vt:lpstr>PowerPoint Presentation</vt:lpstr>
      <vt:lpstr>Better Understand Learners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Piech</dc:creator>
  <cp:lastModifiedBy>Chris Piech</cp:lastModifiedBy>
  <cp:revision>163</cp:revision>
  <dcterms:created xsi:type="dcterms:W3CDTF">2015-05-13T05:00:30Z</dcterms:created>
  <dcterms:modified xsi:type="dcterms:W3CDTF">2015-11-29T01:06:05Z</dcterms:modified>
</cp:coreProperties>
</file>